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g"/>
  <Default Extension="emf" ContentType="image/x-emf"/>
  <Default Extension="rels" ContentType="application/vnd.openxmlformats-package.relationships+xml"/>
  <Default Extension="vml" ContentType="application/vnd.openxmlformats-officedocument.vmlDrawing"/>
  <Default Extension="docx" ContentType="application/vnd.openxmlformats-officedocument.wordprocessingml.document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theme/themeOverride1.xml" ContentType="application/vnd.openxmlformats-officedocument.themeOverrid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6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9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10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theme/theme11.xml" ContentType="application/vnd.openxmlformats-officedocument.theme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12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13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14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1.xml" ContentType="application/vnd.openxmlformats-officedocument.drawingml.chart+xml"/>
  <Override PartName="/ppt/theme/themeOverride2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2.xml" ContentType="application/vnd.openxmlformats-officedocument.drawingml.chart+xml"/>
  <Override PartName="/ppt/theme/themeOverride3.xml" ContentType="application/vnd.openxmlformats-officedocument.themeOverride+xml"/>
  <Override PartName="/ppt/charts/chart3.xml" ContentType="application/vnd.openxmlformats-officedocument.drawingml.chart+xml"/>
  <Override PartName="/ppt/theme/themeOverride4.xml" ContentType="application/vnd.openxmlformats-officedocument.themeOverride+xml"/>
  <Override PartName="/ppt/charts/chart4.xml" ContentType="application/vnd.openxmlformats-officedocument.drawingml.chart+xml"/>
  <Override PartName="/ppt/theme/themeOverride5.xml" ContentType="application/vnd.openxmlformats-officedocument.themeOverride+xml"/>
  <Override PartName="/ppt/charts/chart5.xml" ContentType="application/vnd.openxmlformats-officedocument.drawingml.chart+xml"/>
  <Override PartName="/ppt/theme/themeOverride6.xml" ContentType="application/vnd.openxmlformats-officedocument.themeOverride+xml"/>
  <Override PartName="/ppt/charts/chart6.xml" ContentType="application/vnd.openxmlformats-officedocument.drawingml.chart+xml"/>
  <Override PartName="/ppt/theme/themeOverride7.xml" ContentType="application/vnd.openxmlformats-officedocument.themeOverr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7.xml" ContentType="application/vnd.openxmlformats-officedocument.drawingml.chart+xml"/>
  <Override PartName="/ppt/theme/themeOverride8.xml" ContentType="application/vnd.openxmlformats-officedocument.themeOverr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charts/chart8.xml" ContentType="application/vnd.openxmlformats-officedocument.drawingml.chart+xml"/>
  <Override PartName="/ppt/theme/themeOverride9.xml" ContentType="application/vnd.openxmlformats-officedocument.themeOverride+xml"/>
  <Override PartName="/ppt/charts/chart9.xml" ContentType="application/vnd.openxmlformats-officedocument.drawingml.chart+xml"/>
  <Override PartName="/ppt/theme/themeOverride10.xml" ContentType="application/vnd.openxmlformats-officedocument.themeOverride+xml"/>
  <Override PartName="/ppt/charts/chart10.xml" ContentType="application/vnd.openxmlformats-officedocument.drawingml.chart+xml"/>
  <Override PartName="/ppt/theme/themeOverride11.xml" ContentType="application/vnd.openxmlformats-officedocument.themeOverr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charts/chart11.xml" ContentType="application/vnd.openxmlformats-officedocument.drawingml.chart+xml"/>
  <Override PartName="/ppt/theme/themeOverride12.xml" ContentType="application/vnd.openxmlformats-officedocument.themeOverride+xml"/>
  <Override PartName="/ppt/charts/chart12.xml" ContentType="application/vnd.openxmlformats-officedocument.drawingml.chart+xml"/>
  <Override PartName="/ppt/theme/themeOverride13.xml" ContentType="application/vnd.openxmlformats-officedocument.themeOverr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4" Type="http://schemas.openxmlformats.org/officeDocument/2006/relationships/custom-properties" Target="docProps/custom.xml"/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6" r:id="rId2"/>
    <p:sldMasterId id="2147483681" r:id="rId3"/>
    <p:sldMasterId id="2147483696" r:id="rId4"/>
    <p:sldMasterId id="2147483709" r:id="rId5"/>
    <p:sldMasterId id="2147483725" r:id="rId6"/>
    <p:sldMasterId id="2147483740" r:id="rId7"/>
    <p:sldMasterId id="2147483755" r:id="rId8"/>
    <p:sldMasterId id="2147483770" r:id="rId9"/>
    <p:sldMasterId id="2147483785" r:id="rId10"/>
    <p:sldMasterId id="2147483796" r:id="rId11"/>
    <p:sldMasterId id="2147483808" r:id="rId12"/>
    <p:sldMasterId id="2147483822" r:id="rId13"/>
    <p:sldMasterId id="2147483837" r:id="rId14"/>
    <p:sldMasterId id="2147483844" r:id="rId15"/>
  </p:sldMasterIdLst>
  <p:notesMasterIdLst>
    <p:notesMasterId r:id="rId249"/>
  </p:notesMasterIdLst>
  <p:handoutMasterIdLst>
    <p:handoutMasterId r:id="rId250"/>
  </p:handoutMasterIdLst>
  <p:sldIdLst>
    <p:sldId id="256" r:id="rId16"/>
    <p:sldId id="260" r:id="rId17"/>
    <p:sldId id="261" r:id="rId18"/>
    <p:sldId id="262" r:id="rId19"/>
    <p:sldId id="263" r:id="rId20"/>
    <p:sldId id="448" r:id="rId21"/>
    <p:sldId id="264" r:id="rId22"/>
    <p:sldId id="265" r:id="rId23"/>
    <p:sldId id="266" r:id="rId24"/>
    <p:sldId id="449" r:id="rId25"/>
    <p:sldId id="450" r:id="rId26"/>
    <p:sldId id="451" r:id="rId27"/>
    <p:sldId id="452" r:id="rId28"/>
    <p:sldId id="453" r:id="rId29"/>
    <p:sldId id="454" r:id="rId30"/>
    <p:sldId id="455" r:id="rId31"/>
    <p:sldId id="456" r:id="rId32"/>
    <p:sldId id="465" r:id="rId33"/>
    <p:sldId id="466" r:id="rId34"/>
    <p:sldId id="467" r:id="rId35"/>
    <p:sldId id="468" r:id="rId36"/>
    <p:sldId id="272" r:id="rId37"/>
    <p:sldId id="529" r:id="rId38"/>
    <p:sldId id="530" r:id="rId39"/>
    <p:sldId id="457" r:id="rId40"/>
    <p:sldId id="458" r:id="rId41"/>
    <p:sldId id="459" r:id="rId42"/>
    <p:sldId id="280" r:id="rId43"/>
    <p:sldId id="460" r:id="rId44"/>
    <p:sldId id="461" r:id="rId45"/>
    <p:sldId id="279" r:id="rId46"/>
    <p:sldId id="462" r:id="rId47"/>
    <p:sldId id="463" r:id="rId48"/>
    <p:sldId id="464" r:id="rId49"/>
    <p:sldId id="531" r:id="rId50"/>
    <p:sldId id="532" r:id="rId51"/>
    <p:sldId id="533" r:id="rId52"/>
    <p:sldId id="281" r:id="rId53"/>
    <p:sldId id="282" r:id="rId54"/>
    <p:sldId id="283" r:id="rId55"/>
    <p:sldId id="285" r:id="rId56"/>
    <p:sldId id="538" r:id="rId57"/>
    <p:sldId id="469" r:id="rId58"/>
    <p:sldId id="470" r:id="rId59"/>
    <p:sldId id="471" r:id="rId60"/>
    <p:sldId id="472" r:id="rId61"/>
    <p:sldId id="473" r:id="rId62"/>
    <p:sldId id="474" r:id="rId63"/>
    <p:sldId id="475" r:id="rId64"/>
    <p:sldId id="490" r:id="rId65"/>
    <p:sldId id="476" r:id="rId66"/>
    <p:sldId id="477" r:id="rId67"/>
    <p:sldId id="478" r:id="rId68"/>
    <p:sldId id="479" r:id="rId69"/>
    <p:sldId id="480" r:id="rId70"/>
    <p:sldId id="481" r:id="rId71"/>
    <p:sldId id="482" r:id="rId72"/>
    <p:sldId id="483" r:id="rId73"/>
    <p:sldId id="484" r:id="rId74"/>
    <p:sldId id="491" r:id="rId75"/>
    <p:sldId id="485" r:id="rId76"/>
    <p:sldId id="486" r:id="rId77"/>
    <p:sldId id="487" r:id="rId78"/>
    <p:sldId id="488" r:id="rId79"/>
    <p:sldId id="489" r:id="rId80"/>
    <p:sldId id="292" r:id="rId81"/>
    <p:sldId id="293" r:id="rId82"/>
    <p:sldId id="294" r:id="rId83"/>
    <p:sldId id="295" r:id="rId84"/>
    <p:sldId id="492" r:id="rId85"/>
    <p:sldId id="493" r:id="rId86"/>
    <p:sldId id="494" r:id="rId87"/>
    <p:sldId id="296" r:id="rId88"/>
    <p:sldId id="299" r:id="rId89"/>
    <p:sldId id="300" r:id="rId90"/>
    <p:sldId id="495" r:id="rId91"/>
    <p:sldId id="302" r:id="rId92"/>
    <p:sldId id="303" r:id="rId93"/>
    <p:sldId id="304" r:id="rId94"/>
    <p:sldId id="305" r:id="rId95"/>
    <p:sldId id="306" r:id="rId96"/>
    <p:sldId id="307" r:id="rId97"/>
    <p:sldId id="308" r:id="rId98"/>
    <p:sldId id="309" r:id="rId99"/>
    <p:sldId id="310" r:id="rId100"/>
    <p:sldId id="311" r:id="rId101"/>
    <p:sldId id="312" r:id="rId102"/>
    <p:sldId id="314" r:id="rId103"/>
    <p:sldId id="315" r:id="rId104"/>
    <p:sldId id="316" r:id="rId105"/>
    <p:sldId id="317" r:id="rId106"/>
    <p:sldId id="318" r:id="rId107"/>
    <p:sldId id="319" r:id="rId108"/>
    <p:sldId id="320" r:id="rId109"/>
    <p:sldId id="321" r:id="rId110"/>
    <p:sldId id="322" r:id="rId111"/>
    <p:sldId id="323" r:id="rId112"/>
    <p:sldId id="324" r:id="rId113"/>
    <p:sldId id="325" r:id="rId114"/>
    <p:sldId id="496" r:id="rId115"/>
    <p:sldId id="326" r:id="rId116"/>
    <p:sldId id="497" r:id="rId117"/>
    <p:sldId id="327" r:id="rId118"/>
    <p:sldId id="498" r:id="rId119"/>
    <p:sldId id="328" r:id="rId120"/>
    <p:sldId id="329" r:id="rId121"/>
    <p:sldId id="330" r:id="rId122"/>
    <p:sldId id="331" r:id="rId123"/>
    <p:sldId id="332" r:id="rId124"/>
    <p:sldId id="333" r:id="rId125"/>
    <p:sldId id="334" r:id="rId126"/>
    <p:sldId id="335" r:id="rId127"/>
    <p:sldId id="336" r:id="rId128"/>
    <p:sldId id="337" r:id="rId129"/>
    <p:sldId id="338" r:id="rId130"/>
    <p:sldId id="339" r:id="rId131"/>
    <p:sldId id="340" r:id="rId132"/>
    <p:sldId id="341" r:id="rId133"/>
    <p:sldId id="342" r:id="rId134"/>
    <p:sldId id="499" r:id="rId135"/>
    <p:sldId id="500" r:id="rId136"/>
    <p:sldId id="343" r:id="rId137"/>
    <p:sldId id="344" r:id="rId138"/>
    <p:sldId id="345" r:id="rId139"/>
    <p:sldId id="346" r:id="rId140"/>
    <p:sldId id="347" r:id="rId141"/>
    <p:sldId id="348" r:id="rId142"/>
    <p:sldId id="349" r:id="rId143"/>
    <p:sldId id="350" r:id="rId144"/>
    <p:sldId id="351" r:id="rId145"/>
    <p:sldId id="352" r:id="rId146"/>
    <p:sldId id="353" r:id="rId147"/>
    <p:sldId id="354" r:id="rId148"/>
    <p:sldId id="355" r:id="rId149"/>
    <p:sldId id="356" r:id="rId150"/>
    <p:sldId id="357" r:id="rId151"/>
    <p:sldId id="358" r:id="rId152"/>
    <p:sldId id="359" r:id="rId153"/>
    <p:sldId id="360" r:id="rId154"/>
    <p:sldId id="361" r:id="rId155"/>
    <p:sldId id="362" r:id="rId156"/>
    <p:sldId id="363" r:id="rId157"/>
    <p:sldId id="501" r:id="rId158"/>
    <p:sldId id="365" r:id="rId159"/>
    <p:sldId id="502" r:id="rId160"/>
    <p:sldId id="366" r:id="rId161"/>
    <p:sldId id="367" r:id="rId162"/>
    <p:sldId id="369" r:id="rId163"/>
    <p:sldId id="370" r:id="rId164"/>
    <p:sldId id="505" r:id="rId165"/>
    <p:sldId id="372" r:id="rId166"/>
    <p:sldId id="503" r:id="rId167"/>
    <p:sldId id="504" r:id="rId168"/>
    <p:sldId id="374" r:id="rId169"/>
    <p:sldId id="375" r:id="rId170"/>
    <p:sldId id="376" r:id="rId171"/>
    <p:sldId id="377" r:id="rId172"/>
    <p:sldId id="378" r:id="rId173"/>
    <p:sldId id="379" r:id="rId174"/>
    <p:sldId id="506" r:id="rId175"/>
    <p:sldId id="381" r:id="rId176"/>
    <p:sldId id="382" r:id="rId177"/>
    <p:sldId id="383" r:id="rId178"/>
    <p:sldId id="518" r:id="rId179"/>
    <p:sldId id="539" r:id="rId180"/>
    <p:sldId id="520" r:id="rId181"/>
    <p:sldId id="521" r:id="rId182"/>
    <p:sldId id="522" r:id="rId183"/>
    <p:sldId id="523" r:id="rId184"/>
    <p:sldId id="524" r:id="rId185"/>
    <p:sldId id="525" r:id="rId186"/>
    <p:sldId id="526" r:id="rId187"/>
    <p:sldId id="527" r:id="rId188"/>
    <p:sldId id="528" r:id="rId189"/>
    <p:sldId id="386" r:id="rId190"/>
    <p:sldId id="387" r:id="rId191"/>
    <p:sldId id="535" r:id="rId192"/>
    <p:sldId id="536" r:id="rId193"/>
    <p:sldId id="537" r:id="rId194"/>
    <p:sldId id="534" r:id="rId195"/>
    <p:sldId id="388" r:id="rId196"/>
    <p:sldId id="389" r:id="rId197"/>
    <p:sldId id="390" r:id="rId198"/>
    <p:sldId id="391" r:id="rId199"/>
    <p:sldId id="519" r:id="rId200"/>
    <p:sldId id="392" r:id="rId201"/>
    <p:sldId id="413" r:id="rId202"/>
    <p:sldId id="414" r:id="rId203"/>
    <p:sldId id="415" r:id="rId204"/>
    <p:sldId id="416" r:id="rId205"/>
    <p:sldId id="417" r:id="rId206"/>
    <p:sldId id="418" r:id="rId207"/>
    <p:sldId id="419" r:id="rId208"/>
    <p:sldId id="420" r:id="rId209"/>
    <p:sldId id="421" r:id="rId210"/>
    <p:sldId id="422" r:id="rId211"/>
    <p:sldId id="423" r:id="rId212"/>
    <p:sldId id="424" r:id="rId213"/>
    <p:sldId id="425" r:id="rId214"/>
    <p:sldId id="426" r:id="rId215"/>
    <p:sldId id="427" r:id="rId216"/>
    <p:sldId id="428" r:id="rId217"/>
    <p:sldId id="429" r:id="rId218"/>
    <p:sldId id="430" r:id="rId219"/>
    <p:sldId id="431" r:id="rId220"/>
    <p:sldId id="432" r:id="rId221"/>
    <p:sldId id="433" r:id="rId222"/>
    <p:sldId id="434" r:id="rId223"/>
    <p:sldId id="435" r:id="rId224"/>
    <p:sldId id="436" r:id="rId225"/>
    <p:sldId id="437" r:id="rId226"/>
    <p:sldId id="438" r:id="rId227"/>
    <p:sldId id="439" r:id="rId228"/>
    <p:sldId id="440" r:id="rId229"/>
    <p:sldId id="441" r:id="rId230"/>
    <p:sldId id="442" r:id="rId231"/>
    <p:sldId id="443" r:id="rId232"/>
    <p:sldId id="393" r:id="rId233"/>
    <p:sldId id="394" r:id="rId234"/>
    <p:sldId id="395" r:id="rId235"/>
    <p:sldId id="396" r:id="rId236"/>
    <p:sldId id="397" r:id="rId237"/>
    <p:sldId id="398" r:id="rId238"/>
    <p:sldId id="399" r:id="rId239"/>
    <p:sldId id="400" r:id="rId240"/>
    <p:sldId id="401" r:id="rId241"/>
    <p:sldId id="402" r:id="rId242"/>
    <p:sldId id="403" r:id="rId243"/>
    <p:sldId id="404" r:id="rId244"/>
    <p:sldId id="445" r:id="rId245"/>
    <p:sldId id="446" r:id="rId246"/>
    <p:sldId id="447" r:id="rId247"/>
    <p:sldId id="540" r:id="rId248"/>
  </p:sldIdLst>
  <p:sldSz cx="9144000" cy="6858000" type="screen4x3"/>
  <p:notesSz cx="9144000" cy="6858000"/>
  <p:defaultTextStyle>
    <a:defPPr>
      <a:defRPr lang="fr-FR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62" d="100"/>
          <a:sy n="162" d="100"/>
        </p:scale>
        <p:origin x="-1480" y="-12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3" d="100"/>
        <a:sy n="93" d="100"/>
      </p:scale>
      <p:origin x="0" y="801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06" Type="http://schemas.openxmlformats.org/officeDocument/2006/relationships/slide" Target="slides/slide91.xml"/><Relationship Id="rId107" Type="http://schemas.openxmlformats.org/officeDocument/2006/relationships/slide" Target="slides/slide92.xml"/><Relationship Id="rId108" Type="http://schemas.openxmlformats.org/officeDocument/2006/relationships/slide" Target="slides/slide93.xml"/><Relationship Id="rId109" Type="http://schemas.openxmlformats.org/officeDocument/2006/relationships/slide" Target="slides/slide94.xml"/><Relationship Id="rId70" Type="http://schemas.openxmlformats.org/officeDocument/2006/relationships/slide" Target="slides/slide55.xml"/><Relationship Id="rId71" Type="http://schemas.openxmlformats.org/officeDocument/2006/relationships/slide" Target="slides/slide56.xml"/><Relationship Id="rId72" Type="http://schemas.openxmlformats.org/officeDocument/2006/relationships/slide" Target="slides/slide57.xml"/><Relationship Id="rId73" Type="http://schemas.openxmlformats.org/officeDocument/2006/relationships/slide" Target="slides/slide58.xml"/><Relationship Id="rId74" Type="http://schemas.openxmlformats.org/officeDocument/2006/relationships/slide" Target="slides/slide59.xml"/><Relationship Id="rId75" Type="http://schemas.openxmlformats.org/officeDocument/2006/relationships/slide" Target="slides/slide60.xml"/><Relationship Id="rId76" Type="http://schemas.openxmlformats.org/officeDocument/2006/relationships/slide" Target="slides/slide61.xml"/><Relationship Id="rId77" Type="http://schemas.openxmlformats.org/officeDocument/2006/relationships/slide" Target="slides/slide62.xml"/><Relationship Id="rId78" Type="http://schemas.openxmlformats.org/officeDocument/2006/relationships/slide" Target="slides/slide63.xml"/><Relationship Id="rId79" Type="http://schemas.openxmlformats.org/officeDocument/2006/relationships/slide" Target="slides/slide64.xml"/><Relationship Id="rId170" Type="http://schemas.openxmlformats.org/officeDocument/2006/relationships/slide" Target="slides/slide155.xml"/><Relationship Id="rId171" Type="http://schemas.openxmlformats.org/officeDocument/2006/relationships/slide" Target="slides/slide156.xml"/><Relationship Id="rId172" Type="http://schemas.openxmlformats.org/officeDocument/2006/relationships/slide" Target="slides/slide157.xml"/><Relationship Id="rId173" Type="http://schemas.openxmlformats.org/officeDocument/2006/relationships/slide" Target="slides/slide158.xml"/><Relationship Id="rId174" Type="http://schemas.openxmlformats.org/officeDocument/2006/relationships/slide" Target="slides/slide159.xml"/><Relationship Id="rId175" Type="http://schemas.openxmlformats.org/officeDocument/2006/relationships/slide" Target="slides/slide160.xml"/><Relationship Id="rId176" Type="http://schemas.openxmlformats.org/officeDocument/2006/relationships/slide" Target="slides/slide161.xml"/><Relationship Id="rId177" Type="http://schemas.openxmlformats.org/officeDocument/2006/relationships/slide" Target="slides/slide162.xml"/><Relationship Id="rId178" Type="http://schemas.openxmlformats.org/officeDocument/2006/relationships/slide" Target="slides/slide163.xml"/><Relationship Id="rId179" Type="http://schemas.openxmlformats.org/officeDocument/2006/relationships/slide" Target="slides/slide164.xml"/><Relationship Id="rId10" Type="http://schemas.openxmlformats.org/officeDocument/2006/relationships/slideMaster" Target="slideMasters/slideMaster10.xml"/><Relationship Id="rId11" Type="http://schemas.openxmlformats.org/officeDocument/2006/relationships/slideMaster" Target="slideMasters/slideMaster11.xml"/><Relationship Id="rId12" Type="http://schemas.openxmlformats.org/officeDocument/2006/relationships/slideMaster" Target="slideMasters/slideMaster12.xml"/><Relationship Id="rId13" Type="http://schemas.openxmlformats.org/officeDocument/2006/relationships/slideMaster" Target="slideMasters/slideMaster13.xml"/><Relationship Id="rId14" Type="http://schemas.openxmlformats.org/officeDocument/2006/relationships/slideMaster" Target="slideMasters/slideMaster14.xml"/><Relationship Id="rId15" Type="http://schemas.openxmlformats.org/officeDocument/2006/relationships/slideMaster" Target="slideMasters/slideMaster15.xml"/><Relationship Id="rId16" Type="http://schemas.openxmlformats.org/officeDocument/2006/relationships/slide" Target="slides/slide1.xml"/><Relationship Id="rId17" Type="http://schemas.openxmlformats.org/officeDocument/2006/relationships/slide" Target="slides/slide2.xml"/><Relationship Id="rId18" Type="http://schemas.openxmlformats.org/officeDocument/2006/relationships/slide" Target="slides/slide3.xml"/><Relationship Id="rId19" Type="http://schemas.openxmlformats.org/officeDocument/2006/relationships/slide" Target="slides/slide4.xml"/><Relationship Id="rId110" Type="http://schemas.openxmlformats.org/officeDocument/2006/relationships/slide" Target="slides/slide95.xml"/><Relationship Id="rId111" Type="http://schemas.openxmlformats.org/officeDocument/2006/relationships/slide" Target="slides/slide96.xml"/><Relationship Id="rId112" Type="http://schemas.openxmlformats.org/officeDocument/2006/relationships/slide" Target="slides/slide97.xml"/><Relationship Id="rId113" Type="http://schemas.openxmlformats.org/officeDocument/2006/relationships/slide" Target="slides/slide98.xml"/><Relationship Id="rId114" Type="http://schemas.openxmlformats.org/officeDocument/2006/relationships/slide" Target="slides/slide99.xml"/><Relationship Id="rId115" Type="http://schemas.openxmlformats.org/officeDocument/2006/relationships/slide" Target="slides/slide100.xml"/><Relationship Id="rId116" Type="http://schemas.openxmlformats.org/officeDocument/2006/relationships/slide" Target="slides/slide101.xml"/><Relationship Id="rId117" Type="http://schemas.openxmlformats.org/officeDocument/2006/relationships/slide" Target="slides/slide102.xml"/><Relationship Id="rId118" Type="http://schemas.openxmlformats.org/officeDocument/2006/relationships/slide" Target="slides/slide103.xml"/><Relationship Id="rId119" Type="http://schemas.openxmlformats.org/officeDocument/2006/relationships/slide" Target="slides/slide104.xml"/><Relationship Id="rId200" Type="http://schemas.openxmlformats.org/officeDocument/2006/relationships/slide" Target="slides/slide185.xml"/><Relationship Id="rId201" Type="http://schemas.openxmlformats.org/officeDocument/2006/relationships/slide" Target="slides/slide186.xml"/><Relationship Id="rId202" Type="http://schemas.openxmlformats.org/officeDocument/2006/relationships/slide" Target="slides/slide187.xml"/><Relationship Id="rId203" Type="http://schemas.openxmlformats.org/officeDocument/2006/relationships/slide" Target="slides/slide188.xml"/><Relationship Id="rId204" Type="http://schemas.openxmlformats.org/officeDocument/2006/relationships/slide" Target="slides/slide189.xml"/><Relationship Id="rId205" Type="http://schemas.openxmlformats.org/officeDocument/2006/relationships/slide" Target="slides/slide190.xml"/><Relationship Id="rId206" Type="http://schemas.openxmlformats.org/officeDocument/2006/relationships/slide" Target="slides/slide191.xml"/><Relationship Id="rId207" Type="http://schemas.openxmlformats.org/officeDocument/2006/relationships/slide" Target="slides/slide192.xml"/><Relationship Id="rId208" Type="http://schemas.openxmlformats.org/officeDocument/2006/relationships/slide" Target="slides/slide193.xml"/><Relationship Id="rId209" Type="http://schemas.openxmlformats.org/officeDocument/2006/relationships/slide" Target="slides/slide194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Master" Target="slideMasters/slideMaster4.xml"/><Relationship Id="rId5" Type="http://schemas.openxmlformats.org/officeDocument/2006/relationships/slideMaster" Target="slideMasters/slideMaster5.xml"/><Relationship Id="rId6" Type="http://schemas.openxmlformats.org/officeDocument/2006/relationships/slideMaster" Target="slideMasters/slideMaster6.xml"/><Relationship Id="rId7" Type="http://schemas.openxmlformats.org/officeDocument/2006/relationships/slideMaster" Target="slideMasters/slideMaster7.xml"/><Relationship Id="rId8" Type="http://schemas.openxmlformats.org/officeDocument/2006/relationships/slideMaster" Target="slideMasters/slideMaster8.xml"/><Relationship Id="rId9" Type="http://schemas.openxmlformats.org/officeDocument/2006/relationships/slideMaster" Target="slideMasters/slideMaster9.xml"/><Relationship Id="rId80" Type="http://schemas.openxmlformats.org/officeDocument/2006/relationships/slide" Target="slides/slide65.xml"/><Relationship Id="rId81" Type="http://schemas.openxmlformats.org/officeDocument/2006/relationships/slide" Target="slides/slide66.xml"/><Relationship Id="rId82" Type="http://schemas.openxmlformats.org/officeDocument/2006/relationships/slide" Target="slides/slide67.xml"/><Relationship Id="rId83" Type="http://schemas.openxmlformats.org/officeDocument/2006/relationships/slide" Target="slides/slide68.xml"/><Relationship Id="rId84" Type="http://schemas.openxmlformats.org/officeDocument/2006/relationships/slide" Target="slides/slide69.xml"/><Relationship Id="rId85" Type="http://schemas.openxmlformats.org/officeDocument/2006/relationships/slide" Target="slides/slide70.xml"/><Relationship Id="rId86" Type="http://schemas.openxmlformats.org/officeDocument/2006/relationships/slide" Target="slides/slide71.xml"/><Relationship Id="rId87" Type="http://schemas.openxmlformats.org/officeDocument/2006/relationships/slide" Target="slides/slide72.xml"/><Relationship Id="rId88" Type="http://schemas.openxmlformats.org/officeDocument/2006/relationships/slide" Target="slides/slide73.xml"/><Relationship Id="rId89" Type="http://schemas.openxmlformats.org/officeDocument/2006/relationships/slide" Target="slides/slide74.xml"/><Relationship Id="rId180" Type="http://schemas.openxmlformats.org/officeDocument/2006/relationships/slide" Target="slides/slide165.xml"/><Relationship Id="rId181" Type="http://schemas.openxmlformats.org/officeDocument/2006/relationships/slide" Target="slides/slide166.xml"/><Relationship Id="rId182" Type="http://schemas.openxmlformats.org/officeDocument/2006/relationships/slide" Target="slides/slide167.xml"/><Relationship Id="rId183" Type="http://schemas.openxmlformats.org/officeDocument/2006/relationships/slide" Target="slides/slide168.xml"/><Relationship Id="rId184" Type="http://schemas.openxmlformats.org/officeDocument/2006/relationships/slide" Target="slides/slide169.xml"/><Relationship Id="rId185" Type="http://schemas.openxmlformats.org/officeDocument/2006/relationships/slide" Target="slides/slide170.xml"/><Relationship Id="rId186" Type="http://schemas.openxmlformats.org/officeDocument/2006/relationships/slide" Target="slides/slide171.xml"/><Relationship Id="rId187" Type="http://schemas.openxmlformats.org/officeDocument/2006/relationships/slide" Target="slides/slide172.xml"/><Relationship Id="rId188" Type="http://schemas.openxmlformats.org/officeDocument/2006/relationships/slide" Target="slides/slide173.xml"/><Relationship Id="rId189" Type="http://schemas.openxmlformats.org/officeDocument/2006/relationships/slide" Target="slides/slide174.xml"/><Relationship Id="rId20" Type="http://schemas.openxmlformats.org/officeDocument/2006/relationships/slide" Target="slides/slide5.xml"/><Relationship Id="rId21" Type="http://schemas.openxmlformats.org/officeDocument/2006/relationships/slide" Target="slides/slide6.xml"/><Relationship Id="rId22" Type="http://schemas.openxmlformats.org/officeDocument/2006/relationships/slide" Target="slides/slide7.xml"/><Relationship Id="rId23" Type="http://schemas.openxmlformats.org/officeDocument/2006/relationships/slide" Target="slides/slide8.xml"/><Relationship Id="rId24" Type="http://schemas.openxmlformats.org/officeDocument/2006/relationships/slide" Target="slides/slide9.xml"/><Relationship Id="rId25" Type="http://schemas.openxmlformats.org/officeDocument/2006/relationships/slide" Target="slides/slide10.xml"/><Relationship Id="rId26" Type="http://schemas.openxmlformats.org/officeDocument/2006/relationships/slide" Target="slides/slide11.xml"/><Relationship Id="rId27" Type="http://schemas.openxmlformats.org/officeDocument/2006/relationships/slide" Target="slides/slide12.xml"/><Relationship Id="rId28" Type="http://schemas.openxmlformats.org/officeDocument/2006/relationships/slide" Target="slides/slide13.xml"/><Relationship Id="rId29" Type="http://schemas.openxmlformats.org/officeDocument/2006/relationships/slide" Target="slides/slide14.xml"/><Relationship Id="rId120" Type="http://schemas.openxmlformats.org/officeDocument/2006/relationships/slide" Target="slides/slide105.xml"/><Relationship Id="rId121" Type="http://schemas.openxmlformats.org/officeDocument/2006/relationships/slide" Target="slides/slide106.xml"/><Relationship Id="rId122" Type="http://schemas.openxmlformats.org/officeDocument/2006/relationships/slide" Target="slides/slide107.xml"/><Relationship Id="rId123" Type="http://schemas.openxmlformats.org/officeDocument/2006/relationships/slide" Target="slides/slide108.xml"/><Relationship Id="rId124" Type="http://schemas.openxmlformats.org/officeDocument/2006/relationships/slide" Target="slides/slide109.xml"/><Relationship Id="rId125" Type="http://schemas.openxmlformats.org/officeDocument/2006/relationships/slide" Target="slides/slide110.xml"/><Relationship Id="rId126" Type="http://schemas.openxmlformats.org/officeDocument/2006/relationships/slide" Target="slides/slide111.xml"/><Relationship Id="rId127" Type="http://schemas.openxmlformats.org/officeDocument/2006/relationships/slide" Target="slides/slide112.xml"/><Relationship Id="rId128" Type="http://schemas.openxmlformats.org/officeDocument/2006/relationships/slide" Target="slides/slide113.xml"/><Relationship Id="rId129" Type="http://schemas.openxmlformats.org/officeDocument/2006/relationships/slide" Target="slides/slide114.xml"/><Relationship Id="rId210" Type="http://schemas.openxmlformats.org/officeDocument/2006/relationships/slide" Target="slides/slide195.xml"/><Relationship Id="rId211" Type="http://schemas.openxmlformats.org/officeDocument/2006/relationships/slide" Target="slides/slide196.xml"/><Relationship Id="rId212" Type="http://schemas.openxmlformats.org/officeDocument/2006/relationships/slide" Target="slides/slide197.xml"/><Relationship Id="rId213" Type="http://schemas.openxmlformats.org/officeDocument/2006/relationships/slide" Target="slides/slide198.xml"/><Relationship Id="rId214" Type="http://schemas.openxmlformats.org/officeDocument/2006/relationships/slide" Target="slides/slide199.xml"/><Relationship Id="rId215" Type="http://schemas.openxmlformats.org/officeDocument/2006/relationships/slide" Target="slides/slide200.xml"/><Relationship Id="rId216" Type="http://schemas.openxmlformats.org/officeDocument/2006/relationships/slide" Target="slides/slide201.xml"/><Relationship Id="rId217" Type="http://schemas.openxmlformats.org/officeDocument/2006/relationships/slide" Target="slides/slide202.xml"/><Relationship Id="rId218" Type="http://schemas.openxmlformats.org/officeDocument/2006/relationships/slide" Target="slides/slide203.xml"/><Relationship Id="rId219" Type="http://schemas.openxmlformats.org/officeDocument/2006/relationships/slide" Target="slides/slide204.xml"/><Relationship Id="rId90" Type="http://schemas.openxmlformats.org/officeDocument/2006/relationships/slide" Target="slides/slide75.xml"/><Relationship Id="rId91" Type="http://schemas.openxmlformats.org/officeDocument/2006/relationships/slide" Target="slides/slide76.xml"/><Relationship Id="rId92" Type="http://schemas.openxmlformats.org/officeDocument/2006/relationships/slide" Target="slides/slide77.xml"/><Relationship Id="rId93" Type="http://schemas.openxmlformats.org/officeDocument/2006/relationships/slide" Target="slides/slide78.xml"/><Relationship Id="rId94" Type="http://schemas.openxmlformats.org/officeDocument/2006/relationships/slide" Target="slides/slide79.xml"/><Relationship Id="rId95" Type="http://schemas.openxmlformats.org/officeDocument/2006/relationships/slide" Target="slides/slide80.xml"/><Relationship Id="rId96" Type="http://schemas.openxmlformats.org/officeDocument/2006/relationships/slide" Target="slides/slide81.xml"/><Relationship Id="rId97" Type="http://schemas.openxmlformats.org/officeDocument/2006/relationships/slide" Target="slides/slide82.xml"/><Relationship Id="rId98" Type="http://schemas.openxmlformats.org/officeDocument/2006/relationships/slide" Target="slides/slide83.xml"/><Relationship Id="rId99" Type="http://schemas.openxmlformats.org/officeDocument/2006/relationships/slide" Target="slides/slide84.xml"/><Relationship Id="rId190" Type="http://schemas.openxmlformats.org/officeDocument/2006/relationships/slide" Target="slides/slide175.xml"/><Relationship Id="rId191" Type="http://schemas.openxmlformats.org/officeDocument/2006/relationships/slide" Target="slides/slide176.xml"/><Relationship Id="rId192" Type="http://schemas.openxmlformats.org/officeDocument/2006/relationships/slide" Target="slides/slide177.xml"/><Relationship Id="rId193" Type="http://schemas.openxmlformats.org/officeDocument/2006/relationships/slide" Target="slides/slide178.xml"/><Relationship Id="rId194" Type="http://schemas.openxmlformats.org/officeDocument/2006/relationships/slide" Target="slides/slide179.xml"/><Relationship Id="rId195" Type="http://schemas.openxmlformats.org/officeDocument/2006/relationships/slide" Target="slides/slide180.xml"/><Relationship Id="rId196" Type="http://schemas.openxmlformats.org/officeDocument/2006/relationships/slide" Target="slides/slide181.xml"/><Relationship Id="rId197" Type="http://schemas.openxmlformats.org/officeDocument/2006/relationships/slide" Target="slides/slide182.xml"/><Relationship Id="rId198" Type="http://schemas.openxmlformats.org/officeDocument/2006/relationships/slide" Target="slides/slide183.xml"/><Relationship Id="rId199" Type="http://schemas.openxmlformats.org/officeDocument/2006/relationships/slide" Target="slides/slide184.xml"/><Relationship Id="rId30" Type="http://schemas.openxmlformats.org/officeDocument/2006/relationships/slide" Target="slides/slide15.xml"/><Relationship Id="rId31" Type="http://schemas.openxmlformats.org/officeDocument/2006/relationships/slide" Target="slides/slide16.xml"/><Relationship Id="rId32" Type="http://schemas.openxmlformats.org/officeDocument/2006/relationships/slide" Target="slides/slide17.xml"/><Relationship Id="rId33" Type="http://schemas.openxmlformats.org/officeDocument/2006/relationships/slide" Target="slides/slide18.xml"/><Relationship Id="rId34" Type="http://schemas.openxmlformats.org/officeDocument/2006/relationships/slide" Target="slides/slide19.xml"/><Relationship Id="rId35" Type="http://schemas.openxmlformats.org/officeDocument/2006/relationships/slide" Target="slides/slide20.xml"/><Relationship Id="rId36" Type="http://schemas.openxmlformats.org/officeDocument/2006/relationships/slide" Target="slides/slide21.xml"/><Relationship Id="rId37" Type="http://schemas.openxmlformats.org/officeDocument/2006/relationships/slide" Target="slides/slide22.xml"/><Relationship Id="rId38" Type="http://schemas.openxmlformats.org/officeDocument/2006/relationships/slide" Target="slides/slide23.xml"/><Relationship Id="rId39" Type="http://schemas.openxmlformats.org/officeDocument/2006/relationships/slide" Target="slides/slide24.xml"/><Relationship Id="rId130" Type="http://schemas.openxmlformats.org/officeDocument/2006/relationships/slide" Target="slides/slide115.xml"/><Relationship Id="rId131" Type="http://schemas.openxmlformats.org/officeDocument/2006/relationships/slide" Target="slides/slide116.xml"/><Relationship Id="rId132" Type="http://schemas.openxmlformats.org/officeDocument/2006/relationships/slide" Target="slides/slide117.xml"/><Relationship Id="rId133" Type="http://schemas.openxmlformats.org/officeDocument/2006/relationships/slide" Target="slides/slide118.xml"/><Relationship Id="rId220" Type="http://schemas.openxmlformats.org/officeDocument/2006/relationships/slide" Target="slides/slide205.xml"/><Relationship Id="rId221" Type="http://schemas.openxmlformats.org/officeDocument/2006/relationships/slide" Target="slides/slide206.xml"/><Relationship Id="rId222" Type="http://schemas.openxmlformats.org/officeDocument/2006/relationships/slide" Target="slides/slide207.xml"/><Relationship Id="rId223" Type="http://schemas.openxmlformats.org/officeDocument/2006/relationships/slide" Target="slides/slide208.xml"/><Relationship Id="rId224" Type="http://schemas.openxmlformats.org/officeDocument/2006/relationships/slide" Target="slides/slide209.xml"/><Relationship Id="rId225" Type="http://schemas.openxmlformats.org/officeDocument/2006/relationships/slide" Target="slides/slide210.xml"/><Relationship Id="rId226" Type="http://schemas.openxmlformats.org/officeDocument/2006/relationships/slide" Target="slides/slide211.xml"/><Relationship Id="rId227" Type="http://schemas.openxmlformats.org/officeDocument/2006/relationships/slide" Target="slides/slide212.xml"/><Relationship Id="rId228" Type="http://schemas.openxmlformats.org/officeDocument/2006/relationships/slide" Target="slides/slide213.xml"/><Relationship Id="rId229" Type="http://schemas.openxmlformats.org/officeDocument/2006/relationships/slide" Target="slides/slide214.xml"/><Relationship Id="rId134" Type="http://schemas.openxmlformats.org/officeDocument/2006/relationships/slide" Target="slides/slide119.xml"/><Relationship Id="rId135" Type="http://schemas.openxmlformats.org/officeDocument/2006/relationships/slide" Target="slides/slide120.xml"/><Relationship Id="rId136" Type="http://schemas.openxmlformats.org/officeDocument/2006/relationships/slide" Target="slides/slide121.xml"/><Relationship Id="rId137" Type="http://schemas.openxmlformats.org/officeDocument/2006/relationships/slide" Target="slides/slide122.xml"/><Relationship Id="rId138" Type="http://schemas.openxmlformats.org/officeDocument/2006/relationships/slide" Target="slides/slide123.xml"/><Relationship Id="rId139" Type="http://schemas.openxmlformats.org/officeDocument/2006/relationships/slide" Target="slides/slide124.xml"/><Relationship Id="rId40" Type="http://schemas.openxmlformats.org/officeDocument/2006/relationships/slide" Target="slides/slide25.xml"/><Relationship Id="rId41" Type="http://schemas.openxmlformats.org/officeDocument/2006/relationships/slide" Target="slides/slide26.xml"/><Relationship Id="rId42" Type="http://schemas.openxmlformats.org/officeDocument/2006/relationships/slide" Target="slides/slide27.xml"/><Relationship Id="rId43" Type="http://schemas.openxmlformats.org/officeDocument/2006/relationships/slide" Target="slides/slide28.xml"/><Relationship Id="rId44" Type="http://schemas.openxmlformats.org/officeDocument/2006/relationships/slide" Target="slides/slide29.xml"/><Relationship Id="rId45" Type="http://schemas.openxmlformats.org/officeDocument/2006/relationships/slide" Target="slides/slide30.xml"/><Relationship Id="rId46" Type="http://schemas.openxmlformats.org/officeDocument/2006/relationships/slide" Target="slides/slide31.xml"/><Relationship Id="rId47" Type="http://schemas.openxmlformats.org/officeDocument/2006/relationships/slide" Target="slides/slide32.xml"/><Relationship Id="rId48" Type="http://schemas.openxmlformats.org/officeDocument/2006/relationships/slide" Target="slides/slide33.xml"/><Relationship Id="rId49" Type="http://schemas.openxmlformats.org/officeDocument/2006/relationships/slide" Target="slides/slide34.xml"/><Relationship Id="rId140" Type="http://schemas.openxmlformats.org/officeDocument/2006/relationships/slide" Target="slides/slide125.xml"/><Relationship Id="rId141" Type="http://schemas.openxmlformats.org/officeDocument/2006/relationships/slide" Target="slides/slide126.xml"/><Relationship Id="rId142" Type="http://schemas.openxmlformats.org/officeDocument/2006/relationships/slide" Target="slides/slide127.xml"/><Relationship Id="rId143" Type="http://schemas.openxmlformats.org/officeDocument/2006/relationships/slide" Target="slides/slide128.xml"/><Relationship Id="rId144" Type="http://schemas.openxmlformats.org/officeDocument/2006/relationships/slide" Target="slides/slide129.xml"/><Relationship Id="rId145" Type="http://schemas.openxmlformats.org/officeDocument/2006/relationships/slide" Target="slides/slide130.xml"/><Relationship Id="rId146" Type="http://schemas.openxmlformats.org/officeDocument/2006/relationships/slide" Target="slides/slide131.xml"/><Relationship Id="rId147" Type="http://schemas.openxmlformats.org/officeDocument/2006/relationships/slide" Target="slides/slide132.xml"/><Relationship Id="rId148" Type="http://schemas.openxmlformats.org/officeDocument/2006/relationships/slide" Target="slides/slide133.xml"/><Relationship Id="rId149" Type="http://schemas.openxmlformats.org/officeDocument/2006/relationships/slide" Target="slides/slide134.xml"/><Relationship Id="rId230" Type="http://schemas.openxmlformats.org/officeDocument/2006/relationships/slide" Target="slides/slide215.xml"/><Relationship Id="rId231" Type="http://schemas.openxmlformats.org/officeDocument/2006/relationships/slide" Target="slides/slide216.xml"/><Relationship Id="rId232" Type="http://schemas.openxmlformats.org/officeDocument/2006/relationships/slide" Target="slides/slide217.xml"/><Relationship Id="rId233" Type="http://schemas.openxmlformats.org/officeDocument/2006/relationships/slide" Target="slides/slide218.xml"/><Relationship Id="rId234" Type="http://schemas.openxmlformats.org/officeDocument/2006/relationships/slide" Target="slides/slide219.xml"/><Relationship Id="rId235" Type="http://schemas.openxmlformats.org/officeDocument/2006/relationships/slide" Target="slides/slide220.xml"/><Relationship Id="rId236" Type="http://schemas.openxmlformats.org/officeDocument/2006/relationships/slide" Target="slides/slide221.xml"/><Relationship Id="rId237" Type="http://schemas.openxmlformats.org/officeDocument/2006/relationships/slide" Target="slides/slide222.xml"/><Relationship Id="rId238" Type="http://schemas.openxmlformats.org/officeDocument/2006/relationships/slide" Target="slides/slide223.xml"/><Relationship Id="rId239" Type="http://schemas.openxmlformats.org/officeDocument/2006/relationships/slide" Target="slides/slide224.xml"/><Relationship Id="rId50" Type="http://schemas.openxmlformats.org/officeDocument/2006/relationships/slide" Target="slides/slide35.xml"/><Relationship Id="rId51" Type="http://schemas.openxmlformats.org/officeDocument/2006/relationships/slide" Target="slides/slide36.xml"/><Relationship Id="rId52" Type="http://schemas.openxmlformats.org/officeDocument/2006/relationships/slide" Target="slides/slide37.xml"/><Relationship Id="rId53" Type="http://schemas.openxmlformats.org/officeDocument/2006/relationships/slide" Target="slides/slide38.xml"/><Relationship Id="rId54" Type="http://schemas.openxmlformats.org/officeDocument/2006/relationships/slide" Target="slides/slide39.xml"/><Relationship Id="rId55" Type="http://schemas.openxmlformats.org/officeDocument/2006/relationships/slide" Target="slides/slide40.xml"/><Relationship Id="rId56" Type="http://schemas.openxmlformats.org/officeDocument/2006/relationships/slide" Target="slides/slide41.xml"/><Relationship Id="rId57" Type="http://schemas.openxmlformats.org/officeDocument/2006/relationships/slide" Target="slides/slide42.xml"/><Relationship Id="rId58" Type="http://schemas.openxmlformats.org/officeDocument/2006/relationships/slide" Target="slides/slide43.xml"/><Relationship Id="rId59" Type="http://schemas.openxmlformats.org/officeDocument/2006/relationships/slide" Target="slides/slide44.xml"/><Relationship Id="rId150" Type="http://schemas.openxmlformats.org/officeDocument/2006/relationships/slide" Target="slides/slide135.xml"/><Relationship Id="rId151" Type="http://schemas.openxmlformats.org/officeDocument/2006/relationships/slide" Target="slides/slide136.xml"/><Relationship Id="rId152" Type="http://schemas.openxmlformats.org/officeDocument/2006/relationships/slide" Target="slides/slide137.xml"/><Relationship Id="rId153" Type="http://schemas.openxmlformats.org/officeDocument/2006/relationships/slide" Target="slides/slide138.xml"/><Relationship Id="rId154" Type="http://schemas.openxmlformats.org/officeDocument/2006/relationships/slide" Target="slides/slide139.xml"/><Relationship Id="rId155" Type="http://schemas.openxmlformats.org/officeDocument/2006/relationships/slide" Target="slides/slide140.xml"/><Relationship Id="rId156" Type="http://schemas.openxmlformats.org/officeDocument/2006/relationships/slide" Target="slides/slide141.xml"/><Relationship Id="rId157" Type="http://schemas.openxmlformats.org/officeDocument/2006/relationships/slide" Target="slides/slide142.xml"/><Relationship Id="rId158" Type="http://schemas.openxmlformats.org/officeDocument/2006/relationships/slide" Target="slides/slide143.xml"/><Relationship Id="rId159" Type="http://schemas.openxmlformats.org/officeDocument/2006/relationships/slide" Target="slides/slide144.xml"/><Relationship Id="rId240" Type="http://schemas.openxmlformats.org/officeDocument/2006/relationships/slide" Target="slides/slide225.xml"/><Relationship Id="rId241" Type="http://schemas.openxmlformats.org/officeDocument/2006/relationships/slide" Target="slides/slide226.xml"/><Relationship Id="rId242" Type="http://schemas.openxmlformats.org/officeDocument/2006/relationships/slide" Target="slides/slide227.xml"/><Relationship Id="rId243" Type="http://schemas.openxmlformats.org/officeDocument/2006/relationships/slide" Target="slides/slide228.xml"/><Relationship Id="rId244" Type="http://schemas.openxmlformats.org/officeDocument/2006/relationships/slide" Target="slides/slide229.xml"/><Relationship Id="rId245" Type="http://schemas.openxmlformats.org/officeDocument/2006/relationships/slide" Target="slides/slide230.xml"/><Relationship Id="rId246" Type="http://schemas.openxmlformats.org/officeDocument/2006/relationships/slide" Target="slides/slide231.xml"/><Relationship Id="rId247" Type="http://schemas.openxmlformats.org/officeDocument/2006/relationships/slide" Target="slides/slide232.xml"/><Relationship Id="rId248" Type="http://schemas.openxmlformats.org/officeDocument/2006/relationships/slide" Target="slides/slide233.xml"/><Relationship Id="rId249" Type="http://schemas.openxmlformats.org/officeDocument/2006/relationships/notesMaster" Target="notesMasters/notesMaster1.xml"/><Relationship Id="rId60" Type="http://schemas.openxmlformats.org/officeDocument/2006/relationships/slide" Target="slides/slide45.xml"/><Relationship Id="rId61" Type="http://schemas.openxmlformats.org/officeDocument/2006/relationships/slide" Target="slides/slide46.xml"/><Relationship Id="rId62" Type="http://schemas.openxmlformats.org/officeDocument/2006/relationships/slide" Target="slides/slide47.xml"/><Relationship Id="rId63" Type="http://schemas.openxmlformats.org/officeDocument/2006/relationships/slide" Target="slides/slide48.xml"/><Relationship Id="rId64" Type="http://schemas.openxmlformats.org/officeDocument/2006/relationships/slide" Target="slides/slide49.xml"/><Relationship Id="rId65" Type="http://schemas.openxmlformats.org/officeDocument/2006/relationships/slide" Target="slides/slide50.xml"/><Relationship Id="rId66" Type="http://schemas.openxmlformats.org/officeDocument/2006/relationships/slide" Target="slides/slide51.xml"/><Relationship Id="rId67" Type="http://schemas.openxmlformats.org/officeDocument/2006/relationships/slide" Target="slides/slide52.xml"/><Relationship Id="rId68" Type="http://schemas.openxmlformats.org/officeDocument/2006/relationships/slide" Target="slides/slide53.xml"/><Relationship Id="rId69" Type="http://schemas.openxmlformats.org/officeDocument/2006/relationships/slide" Target="slides/slide54.xml"/><Relationship Id="rId160" Type="http://schemas.openxmlformats.org/officeDocument/2006/relationships/slide" Target="slides/slide145.xml"/><Relationship Id="rId161" Type="http://schemas.openxmlformats.org/officeDocument/2006/relationships/slide" Target="slides/slide146.xml"/><Relationship Id="rId162" Type="http://schemas.openxmlformats.org/officeDocument/2006/relationships/slide" Target="slides/slide147.xml"/><Relationship Id="rId163" Type="http://schemas.openxmlformats.org/officeDocument/2006/relationships/slide" Target="slides/slide148.xml"/><Relationship Id="rId164" Type="http://schemas.openxmlformats.org/officeDocument/2006/relationships/slide" Target="slides/slide149.xml"/><Relationship Id="rId165" Type="http://schemas.openxmlformats.org/officeDocument/2006/relationships/slide" Target="slides/slide150.xml"/><Relationship Id="rId166" Type="http://schemas.openxmlformats.org/officeDocument/2006/relationships/slide" Target="slides/slide151.xml"/><Relationship Id="rId167" Type="http://schemas.openxmlformats.org/officeDocument/2006/relationships/slide" Target="slides/slide152.xml"/><Relationship Id="rId168" Type="http://schemas.openxmlformats.org/officeDocument/2006/relationships/slide" Target="slides/slide153.xml"/><Relationship Id="rId169" Type="http://schemas.openxmlformats.org/officeDocument/2006/relationships/slide" Target="slides/slide154.xml"/><Relationship Id="rId250" Type="http://schemas.openxmlformats.org/officeDocument/2006/relationships/handoutMaster" Target="handoutMasters/handoutMaster1.xml"/><Relationship Id="rId251" Type="http://schemas.openxmlformats.org/officeDocument/2006/relationships/printerSettings" Target="printerSettings/printerSettings1.bin"/><Relationship Id="rId252" Type="http://schemas.openxmlformats.org/officeDocument/2006/relationships/presProps" Target="presProps.xml"/><Relationship Id="rId253" Type="http://schemas.openxmlformats.org/officeDocument/2006/relationships/viewProps" Target="viewProps.xml"/><Relationship Id="rId254" Type="http://schemas.openxmlformats.org/officeDocument/2006/relationships/theme" Target="theme/theme1.xml"/><Relationship Id="rId255" Type="http://schemas.openxmlformats.org/officeDocument/2006/relationships/tableStyles" Target="tableStyles.xml"/><Relationship Id="rId100" Type="http://schemas.openxmlformats.org/officeDocument/2006/relationships/slide" Target="slides/slide85.xml"/><Relationship Id="rId101" Type="http://schemas.openxmlformats.org/officeDocument/2006/relationships/slide" Target="slides/slide86.xml"/><Relationship Id="rId102" Type="http://schemas.openxmlformats.org/officeDocument/2006/relationships/slide" Target="slides/slide87.xml"/><Relationship Id="rId103" Type="http://schemas.openxmlformats.org/officeDocument/2006/relationships/slide" Target="slides/slide88.xml"/><Relationship Id="rId104" Type="http://schemas.openxmlformats.org/officeDocument/2006/relationships/slide" Target="slides/slide89.xml"/><Relationship Id="rId105" Type="http://schemas.openxmlformats.org/officeDocument/2006/relationships/slide" Target="slides/slide90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2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1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e&#769;gional-fichier%20de%20travail%20pour%20ple&#769;nie&#768;re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2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3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3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4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5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6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e&#769;gional-fichier%20de%20travail%20pour%20ple&#769;nie&#768;re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7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e&#769;gional-fichier%20de%20travail%20pour%20ple&#769;nie&#768;re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8.xml"/><Relationship Id="rId2" Type="http://schemas.openxmlformats.org/officeDocument/2006/relationships/oleObject" Target="Graphique%20dans%20Microsoft%20PowerPoint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9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0.xml"/><Relationship Id="rId2" Type="http://schemas.openxmlformats.org/officeDocument/2006/relationships/oleObject" Target="Macintosh%20HD:Users:Arvieux:Documents:Boulot:COREVIH:Rapport%20d'activit&#233;:Documents%20de%20travail%20rapport%202014%20(publi&#233;%20en%202015):Rapport%20r&#233;gional-3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INTRO!$A$29:$A$37</c:f>
              <c:strCache>
                <c:ptCount val="9"/>
                <c:pt idx="0">
                  <c:v>Rennes</c:v>
                </c:pt>
                <c:pt idx="1">
                  <c:v>Quimper</c:v>
                </c:pt>
                <c:pt idx="2">
                  <c:v>St Brieuc</c:v>
                </c:pt>
                <c:pt idx="3">
                  <c:v>Vannes</c:v>
                </c:pt>
                <c:pt idx="4">
                  <c:v>Lorient</c:v>
                </c:pt>
                <c:pt idx="5">
                  <c:v>Brest Mal infect.</c:v>
                </c:pt>
                <c:pt idx="6">
                  <c:v>Brest Med. Interne</c:v>
                </c:pt>
                <c:pt idx="7">
                  <c:v>St Malo</c:v>
                </c:pt>
                <c:pt idx="8">
                  <c:v>Morlaix</c:v>
                </c:pt>
              </c:strCache>
            </c:strRef>
          </c:cat>
          <c:val>
            <c:numRef>
              <c:f>INTRO!$C$29:$C$37</c:f>
              <c:numCache>
                <c:formatCode>0%</c:formatCode>
                <c:ptCount val="9"/>
                <c:pt idx="0">
                  <c:v>0.405169729056369</c:v>
                </c:pt>
                <c:pt idx="1">
                  <c:v>0.123948925568359</c:v>
                </c:pt>
                <c:pt idx="2">
                  <c:v>0.116786047960137</c:v>
                </c:pt>
                <c:pt idx="3">
                  <c:v>0.111803176580505</c:v>
                </c:pt>
                <c:pt idx="4">
                  <c:v>0.0744316412332607</c:v>
                </c:pt>
                <c:pt idx="5">
                  <c:v>0.0716287760822174</c:v>
                </c:pt>
                <c:pt idx="6">
                  <c:v>0.0697601993148552</c:v>
                </c:pt>
                <c:pt idx="7">
                  <c:v>0.0174400498287138</c:v>
                </c:pt>
                <c:pt idx="8">
                  <c:v>0.00903145437558393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layout>
        <c:manualLayout>
          <c:xMode val="edge"/>
          <c:yMode val="edge"/>
          <c:x val="0.648815073713479"/>
          <c:y val="0.124229145269885"/>
          <c:w val="0.296839451676508"/>
          <c:h val="0.741879493324204"/>
        </c:manualLayout>
      </c:layout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FA!$A$126:$A$129</c:f>
              <c:strCache>
                <c:ptCount val="4"/>
                <c:pt idx="0">
                  <c:v>2 analogues nucléosidiques + 1 IP</c:v>
                </c:pt>
                <c:pt idx="1">
                  <c:v>2 analogues nucléosidiques + 1 non-nucléosidique</c:v>
                </c:pt>
                <c:pt idx="2">
                  <c:v>2 analogues nucléosidiques + 1 IP + 1 anti-intégrase</c:v>
                </c:pt>
                <c:pt idx="3">
                  <c:v>2 analogues nucléosidiques + 1 anti-intégrase</c:v>
                </c:pt>
              </c:strCache>
            </c:strRef>
          </c:cat>
          <c:val>
            <c:numRef>
              <c:f>FA!$C$126:$C$129</c:f>
              <c:numCache>
                <c:formatCode>0.00%</c:formatCode>
                <c:ptCount val="4"/>
                <c:pt idx="0">
                  <c:v>0.527472527472527</c:v>
                </c:pt>
                <c:pt idx="1">
                  <c:v>0.258241758241758</c:v>
                </c:pt>
                <c:pt idx="2">
                  <c:v>0.131868131868132</c:v>
                </c:pt>
                <c:pt idx="3">
                  <c:v>0.0549450549450549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fr-FR"/>
              <a:t>Répartition ARN VIH</a:t>
            </a:r>
          </a:p>
        </c:rich>
      </c:tx>
      <c:overlay val="0"/>
    </c:title>
    <c:autoTitleDeleted val="0"/>
    <c:plotArea>
      <c:layout/>
      <c:barChart>
        <c:barDir val="col"/>
        <c:grouping val="clustered"/>
        <c:varyColors val="0"/>
        <c:ser>
          <c:idx val="1"/>
          <c:order val="0"/>
          <c:invertIfNegative val="0"/>
          <c:cat>
            <c:strRef>
              <c:f>FA!$A$76:$A$82</c:f>
              <c:strCache>
                <c:ptCount val="7"/>
                <c:pt idx="0">
                  <c:v>&lt;= 50</c:v>
                </c:pt>
                <c:pt idx="1">
                  <c:v>51-400</c:v>
                </c:pt>
                <c:pt idx="2">
                  <c:v>400-1000</c:v>
                </c:pt>
                <c:pt idx="3">
                  <c:v>1K-10K</c:v>
                </c:pt>
                <c:pt idx="4">
                  <c:v>10-30K</c:v>
                </c:pt>
                <c:pt idx="5">
                  <c:v>&gt;30K</c:v>
                </c:pt>
                <c:pt idx="6">
                  <c:v>Total général</c:v>
                </c:pt>
              </c:strCache>
            </c:strRef>
          </c:cat>
          <c:val>
            <c:numRef>
              <c:f>FA!$C$76:$C$81</c:f>
              <c:numCache>
                <c:formatCode>0.00%</c:formatCode>
                <c:ptCount val="6"/>
                <c:pt idx="0">
                  <c:v>0.870734908136483</c:v>
                </c:pt>
                <c:pt idx="1">
                  <c:v>0.0636482939632546</c:v>
                </c:pt>
                <c:pt idx="2">
                  <c:v>0.0111548556430446</c:v>
                </c:pt>
                <c:pt idx="3">
                  <c:v>0.0200131233595801</c:v>
                </c:pt>
                <c:pt idx="4">
                  <c:v>0.00918635170603674</c:v>
                </c:pt>
                <c:pt idx="5">
                  <c:v>0.025262467191601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-2003720792"/>
        <c:axId val="-2003717816"/>
      </c:barChart>
      <c:catAx>
        <c:axId val="-2003720792"/>
        <c:scaling>
          <c:orientation val="minMax"/>
        </c:scaling>
        <c:delete val="0"/>
        <c:axPos val="b"/>
        <c:majorTickMark val="none"/>
        <c:minorTickMark val="none"/>
        <c:tickLblPos val="nextTo"/>
        <c:crossAx val="-2003717816"/>
        <c:crosses val="autoZero"/>
        <c:auto val="1"/>
        <c:lblAlgn val="ctr"/>
        <c:lblOffset val="100"/>
        <c:noMultiLvlLbl val="0"/>
      </c:catAx>
      <c:valAx>
        <c:axId val="-2003717816"/>
        <c:scaling>
          <c:orientation val="minMax"/>
        </c:scaling>
        <c:delete val="1"/>
        <c:axPos val="l"/>
        <c:numFmt formatCode="0.00%" sourceLinked="1"/>
        <c:majorTickMark val="none"/>
        <c:minorTickMark val="none"/>
        <c:tickLblPos val="nextTo"/>
        <c:crossAx val="-2003720792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fr-FR"/>
              <a:t>Répartition taux</a:t>
            </a:r>
            <a:r>
              <a:rPr lang="fr-FR" baseline="0"/>
              <a:t> CD4</a:t>
            </a:r>
          </a:p>
        </c:rich>
      </c:tx>
      <c:overlay val="0"/>
    </c:title>
    <c:autoTitleDeleted val="0"/>
    <c:plotArea>
      <c:layout/>
      <c:barChart>
        <c:barDir val="col"/>
        <c:grouping val="clustered"/>
        <c:varyColors val="0"/>
        <c:ser>
          <c:idx val="1"/>
          <c:order val="0"/>
          <c:invertIfNegative val="0"/>
          <c:cat>
            <c:strRef>
              <c:f>FA!$L$89:$L$92</c:f>
              <c:strCache>
                <c:ptCount val="4"/>
                <c:pt idx="0">
                  <c:v>&lt;200</c:v>
                </c:pt>
                <c:pt idx="1">
                  <c:v>200-350</c:v>
                </c:pt>
                <c:pt idx="2">
                  <c:v>350-500</c:v>
                </c:pt>
                <c:pt idx="3">
                  <c:v>&gt;500</c:v>
                </c:pt>
              </c:strCache>
            </c:strRef>
          </c:cat>
          <c:val>
            <c:numRef>
              <c:f>FA!$N$89:$N$92</c:f>
              <c:numCache>
                <c:formatCode>0.00%</c:formatCode>
                <c:ptCount val="4"/>
                <c:pt idx="0">
                  <c:v>0.0467972120809824</c:v>
                </c:pt>
                <c:pt idx="1">
                  <c:v>0.100232326584799</c:v>
                </c:pt>
                <c:pt idx="2">
                  <c:v>0.17955526053767</c:v>
                </c:pt>
                <c:pt idx="3">
                  <c:v>0.673415200796548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-25"/>
        <c:axId val="-2003776328"/>
        <c:axId val="-2003773352"/>
      </c:barChart>
      <c:catAx>
        <c:axId val="-2003776328"/>
        <c:scaling>
          <c:orientation val="minMax"/>
        </c:scaling>
        <c:delete val="0"/>
        <c:axPos val="b"/>
        <c:majorTickMark val="none"/>
        <c:minorTickMark val="none"/>
        <c:tickLblPos val="nextTo"/>
        <c:crossAx val="-2003773352"/>
        <c:crosses val="autoZero"/>
        <c:auto val="1"/>
        <c:lblAlgn val="ctr"/>
        <c:lblOffset val="100"/>
        <c:noMultiLvlLbl val="0"/>
      </c:catAx>
      <c:valAx>
        <c:axId val="-2003773352"/>
        <c:scaling>
          <c:orientation val="minMax"/>
        </c:scaling>
        <c:delete val="1"/>
        <c:axPos val="l"/>
        <c:numFmt formatCode="0.00%" sourceLinked="1"/>
        <c:majorTickMark val="out"/>
        <c:minorTickMark val="none"/>
        <c:tickLblPos val="nextTo"/>
        <c:crossAx val="-2003776328"/>
        <c:crosses val="autoZero"/>
        <c:crossBetween val="between"/>
      </c:valAx>
    </c:plotArea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/>
      <c:barChart>
        <c:barDir val="bar"/>
        <c:grouping val="clustered"/>
        <c:varyColors val="0"/>
        <c:ser>
          <c:idx val="1"/>
          <c:order val="0"/>
          <c:tx>
            <c:strRef>
              <c:f>FA!$C$11:$C$12</c:f>
              <c:strCache>
                <c:ptCount val="1"/>
                <c:pt idx="0">
                  <c:v>F %</c:v>
                </c:pt>
              </c:strCache>
            </c:strRef>
          </c:tx>
          <c:invertIfNegative val="0"/>
          <c:cat>
            <c:strRef>
              <c:f>FA!$A$13:$A$20</c:f>
              <c:strCache>
                <c:ptCount val="8"/>
                <c:pt idx="0">
                  <c:v>15-29</c:v>
                </c:pt>
                <c:pt idx="1">
                  <c:v>30-39</c:v>
                </c:pt>
                <c:pt idx="2">
                  <c:v>40-49</c:v>
                </c:pt>
                <c:pt idx="3">
                  <c:v>50-59</c:v>
                </c:pt>
                <c:pt idx="4">
                  <c:v>60-69</c:v>
                </c:pt>
                <c:pt idx="5">
                  <c:v>70-79</c:v>
                </c:pt>
                <c:pt idx="6">
                  <c:v>80 et plus</c:v>
                </c:pt>
                <c:pt idx="7">
                  <c:v>Total général</c:v>
                </c:pt>
              </c:strCache>
            </c:strRef>
          </c:cat>
          <c:val>
            <c:numRef>
              <c:f>FA!$C$13:$C$19</c:f>
              <c:numCache>
                <c:formatCode>0.00%</c:formatCode>
                <c:ptCount val="7"/>
                <c:pt idx="0">
                  <c:v>-0.0705314009661836</c:v>
                </c:pt>
                <c:pt idx="1">
                  <c:v>-0.265700483091787</c:v>
                </c:pt>
                <c:pt idx="2">
                  <c:v>-0.322705314009662</c:v>
                </c:pt>
                <c:pt idx="3">
                  <c:v>-0.224154589371981</c:v>
                </c:pt>
                <c:pt idx="4">
                  <c:v>-0.0830917874396135</c:v>
                </c:pt>
                <c:pt idx="5">
                  <c:v>-0.021256038647343</c:v>
                </c:pt>
                <c:pt idx="6">
                  <c:v>-0.0125603864734299</c:v>
                </c:pt>
              </c:numCache>
            </c:numRef>
          </c:val>
        </c:ser>
        <c:ser>
          <c:idx val="4"/>
          <c:order val="1"/>
          <c:tx>
            <c:strRef>
              <c:f>FA!$F$11:$F$12</c:f>
              <c:strCache>
                <c:ptCount val="1"/>
                <c:pt idx="0">
                  <c:v>H %</c:v>
                </c:pt>
              </c:strCache>
            </c:strRef>
          </c:tx>
          <c:invertIfNegative val="0"/>
          <c:cat>
            <c:strRef>
              <c:f>FA!$A$13:$A$20</c:f>
              <c:strCache>
                <c:ptCount val="8"/>
                <c:pt idx="0">
                  <c:v>15-29</c:v>
                </c:pt>
                <c:pt idx="1">
                  <c:v>30-39</c:v>
                </c:pt>
                <c:pt idx="2">
                  <c:v>40-49</c:v>
                </c:pt>
                <c:pt idx="3">
                  <c:v>50-59</c:v>
                </c:pt>
                <c:pt idx="4">
                  <c:v>60-69</c:v>
                </c:pt>
                <c:pt idx="5">
                  <c:v>70-79</c:v>
                </c:pt>
                <c:pt idx="6">
                  <c:v>80 et plus</c:v>
                </c:pt>
                <c:pt idx="7">
                  <c:v>Total général</c:v>
                </c:pt>
              </c:strCache>
            </c:strRef>
          </c:cat>
          <c:val>
            <c:numRef>
              <c:f>FA!$F$13:$F$19</c:f>
              <c:numCache>
                <c:formatCode>0.00%</c:formatCode>
                <c:ptCount val="7"/>
                <c:pt idx="0">
                  <c:v>0.0437647058823529</c:v>
                </c:pt>
                <c:pt idx="1">
                  <c:v>0.114352941176471</c:v>
                </c:pt>
                <c:pt idx="2">
                  <c:v>0.316235294117647</c:v>
                </c:pt>
                <c:pt idx="3">
                  <c:v>0.347764705882353</c:v>
                </c:pt>
                <c:pt idx="4">
                  <c:v>0.134588235294118</c:v>
                </c:pt>
                <c:pt idx="5">
                  <c:v>0.0381176470588235</c:v>
                </c:pt>
                <c:pt idx="6">
                  <c:v>0.00517647058823529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-2123960568"/>
        <c:axId val="-2123983656"/>
      </c:barChart>
      <c:catAx>
        <c:axId val="-2123960568"/>
        <c:scaling>
          <c:orientation val="minMax"/>
        </c:scaling>
        <c:delete val="0"/>
        <c:axPos val="l"/>
        <c:majorTickMark val="out"/>
        <c:minorTickMark val="none"/>
        <c:tickLblPos val="nextTo"/>
        <c:crossAx val="-2123983656"/>
        <c:crosses val="autoZero"/>
        <c:auto val="1"/>
        <c:lblAlgn val="ctr"/>
        <c:lblOffset val="100"/>
        <c:noMultiLvlLbl val="0"/>
      </c:catAx>
      <c:valAx>
        <c:axId val="-2123983656"/>
        <c:scaling>
          <c:orientation val="minMax"/>
        </c:scaling>
        <c:delete val="0"/>
        <c:axPos val="b"/>
        <c:majorGridlines/>
        <c:numFmt formatCode="General;General" sourceLinked="0"/>
        <c:majorTickMark val="out"/>
        <c:minorTickMark val="none"/>
        <c:tickLblPos val="nextTo"/>
        <c:crossAx val="-2123960568"/>
        <c:crosses val="autoZero"/>
        <c:crossBetween val="between"/>
      </c:valAx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FA!$A$47:$A$56</c:f>
              <c:strCache>
                <c:ptCount val="10"/>
                <c:pt idx="0">
                  <c:v>Hétérosexuel</c:v>
                </c:pt>
                <c:pt idx="1">
                  <c:v>Homo/bisexuel</c:v>
                </c:pt>
                <c:pt idx="2">
                  <c:v>IVDU</c:v>
                </c:pt>
                <c:pt idx="3">
                  <c:v>Inconnu</c:v>
                </c:pt>
                <c:pt idx="4">
                  <c:v>Transfusé</c:v>
                </c:pt>
                <c:pt idx="5">
                  <c:v>Autre</c:v>
                </c:pt>
                <c:pt idx="6">
                  <c:v>Materno-fœtale</c:v>
                </c:pt>
                <c:pt idx="7">
                  <c:v>Hémophile</c:v>
                </c:pt>
                <c:pt idx="8">
                  <c:v>Non renseigné</c:v>
                </c:pt>
                <c:pt idx="9">
                  <c:v>AES</c:v>
                </c:pt>
              </c:strCache>
            </c:strRef>
          </c:cat>
          <c:val>
            <c:numRef>
              <c:f>FA!$C$47:$C$56</c:f>
              <c:numCache>
                <c:formatCode>0.00%</c:formatCode>
                <c:ptCount val="10"/>
                <c:pt idx="0">
                  <c:v>0.80174081237911</c:v>
                </c:pt>
                <c:pt idx="1">
                  <c:v>0.00193423597678917</c:v>
                </c:pt>
                <c:pt idx="2">
                  <c:v>0.0928433268858801</c:v>
                </c:pt>
                <c:pt idx="3">
                  <c:v>0.0338491295938104</c:v>
                </c:pt>
                <c:pt idx="4">
                  <c:v>0.0328820116054159</c:v>
                </c:pt>
                <c:pt idx="5">
                  <c:v>0.0174081237911025</c:v>
                </c:pt>
                <c:pt idx="6">
                  <c:v>0.0135396518375242</c:v>
                </c:pt>
                <c:pt idx="8">
                  <c:v>0.00483558994197292</c:v>
                </c:pt>
                <c:pt idx="9">
                  <c:v>0.000967117988394584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FA!$A$47:$A$56</c:f>
              <c:strCache>
                <c:ptCount val="10"/>
                <c:pt idx="0">
                  <c:v>Hétérosexuel</c:v>
                </c:pt>
                <c:pt idx="1">
                  <c:v>Homo/bisexuel</c:v>
                </c:pt>
                <c:pt idx="2">
                  <c:v>IVDU</c:v>
                </c:pt>
                <c:pt idx="3">
                  <c:v>Inconnu</c:v>
                </c:pt>
                <c:pt idx="4">
                  <c:v>Transfusé</c:v>
                </c:pt>
                <c:pt idx="5">
                  <c:v>Autre</c:v>
                </c:pt>
                <c:pt idx="6">
                  <c:v>Materno-fœtale</c:v>
                </c:pt>
                <c:pt idx="7">
                  <c:v>Hémophile</c:v>
                </c:pt>
                <c:pt idx="8">
                  <c:v>Non renseigné</c:v>
                </c:pt>
                <c:pt idx="9">
                  <c:v>AES</c:v>
                </c:pt>
              </c:strCache>
            </c:strRef>
          </c:cat>
          <c:val>
            <c:numRef>
              <c:f>FA!$E$47:$E$56</c:f>
              <c:numCache>
                <c:formatCode>0.00%</c:formatCode>
                <c:ptCount val="10"/>
                <c:pt idx="0">
                  <c:v>0.273411764705882</c:v>
                </c:pt>
                <c:pt idx="1">
                  <c:v>0.550588235294118</c:v>
                </c:pt>
                <c:pt idx="2">
                  <c:v>0.0912941176470588</c:v>
                </c:pt>
                <c:pt idx="3">
                  <c:v>0.0381176470588235</c:v>
                </c:pt>
                <c:pt idx="4">
                  <c:v>0.0155294117647059</c:v>
                </c:pt>
                <c:pt idx="5">
                  <c:v>0.00658823529411765</c:v>
                </c:pt>
                <c:pt idx="6">
                  <c:v>0.00611764705882353</c:v>
                </c:pt>
                <c:pt idx="7">
                  <c:v>0.0112941176470588</c:v>
                </c:pt>
                <c:pt idx="8">
                  <c:v>0.00611764705882353</c:v>
                </c:pt>
                <c:pt idx="9">
                  <c:v>0.000941176470588235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'NVX SERO+'!$A$15:$A$20</c:f>
              <c:strCache>
                <c:ptCount val="6"/>
                <c:pt idx="0">
                  <c:v>Homo/bisexuel</c:v>
                </c:pt>
                <c:pt idx="1">
                  <c:v>Hétérosexuel</c:v>
                </c:pt>
                <c:pt idx="2">
                  <c:v>Inconnu</c:v>
                </c:pt>
                <c:pt idx="3">
                  <c:v>IVDU</c:v>
                </c:pt>
                <c:pt idx="4">
                  <c:v>AES</c:v>
                </c:pt>
                <c:pt idx="5">
                  <c:v>Autre</c:v>
                </c:pt>
              </c:strCache>
            </c:strRef>
          </c:cat>
          <c:val>
            <c:numRef>
              <c:f>'NVX SERO+'!$E$15:$E$20</c:f>
              <c:numCache>
                <c:formatCode>0.00%</c:formatCode>
                <c:ptCount val="6"/>
                <c:pt idx="0">
                  <c:v>0.603960396039604</c:v>
                </c:pt>
                <c:pt idx="1">
                  <c:v>0.257425742574257</c:v>
                </c:pt>
                <c:pt idx="2">
                  <c:v>0.099009900990099</c:v>
                </c:pt>
                <c:pt idx="3">
                  <c:v>0.0198019801980198</c:v>
                </c:pt>
                <c:pt idx="4">
                  <c:v>0.0099009900990099</c:v>
                </c:pt>
                <c:pt idx="5">
                  <c:v>0.0099009900990099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'NVX SERO+'!$A$28:$A$31</c:f>
              <c:strCache>
                <c:ptCount val="4"/>
                <c:pt idx="0">
                  <c:v>&lt;200</c:v>
                </c:pt>
                <c:pt idx="1">
                  <c:v>200-350</c:v>
                </c:pt>
                <c:pt idx="2">
                  <c:v>350-500</c:v>
                </c:pt>
                <c:pt idx="3">
                  <c:v>&gt;500</c:v>
                </c:pt>
              </c:strCache>
            </c:strRef>
          </c:cat>
          <c:val>
            <c:numRef>
              <c:f>'NVX SERO+'!$C$28:$C$31</c:f>
              <c:numCache>
                <c:formatCode>0.00%</c:formatCode>
                <c:ptCount val="4"/>
                <c:pt idx="0">
                  <c:v>0.135338345864662</c:v>
                </c:pt>
                <c:pt idx="1">
                  <c:v>0.172932330827068</c:v>
                </c:pt>
                <c:pt idx="2">
                  <c:v>0.18796992481203</c:v>
                </c:pt>
                <c:pt idx="3">
                  <c:v>0.285714285714286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0699138710239328"/>
          <c:y val="0.0962859377776855"/>
          <c:w val="0.903869048843681"/>
          <c:h val="0.716280787825877"/>
        </c:manualLayout>
      </c:layout>
      <c:bar3DChart>
        <c:barDir val="col"/>
        <c:grouping val="clustered"/>
        <c:varyColors val="0"/>
        <c:ser>
          <c:idx val="0"/>
          <c:order val="0"/>
          <c:tx>
            <c:strRef>
              <c:f>'[Graphique dans Microsoft PowerPoint]Sheet1'!$A$2</c:f>
              <c:strCache>
                <c:ptCount val="1"/>
                <c:pt idx="0">
                  <c:v>&lt; 50 cp/mL</c:v>
                </c:pt>
              </c:strCache>
            </c:strRef>
          </c:tx>
          <c:spPr>
            <a:solidFill>
              <a:srgbClr val="FF0000"/>
            </a:solidFill>
          </c:spPr>
          <c:invertIfNegative val="0"/>
          <c:cat>
            <c:strRef>
              <c:f>'[Graphique dans Microsoft PowerPoint]Sheet1'!$B$1:$E$1</c:f>
              <c:strCache>
                <c:ptCount val="4"/>
                <c:pt idx="0">
                  <c:v>Depuis la conception</c:v>
                </c:pt>
                <c:pt idx="1">
                  <c:v>1er trimestre</c:v>
                </c:pt>
                <c:pt idx="2">
                  <c:v>2ème trimestre</c:v>
                </c:pt>
                <c:pt idx="3">
                  <c:v>3ème trimestre</c:v>
                </c:pt>
              </c:strCache>
            </c:strRef>
          </c:cat>
          <c:val>
            <c:numRef>
              <c:f>'[Graphique dans Microsoft PowerPoint]Sheet1'!$B$2:$E$2</c:f>
              <c:numCache>
                <c:formatCode>General</c:formatCode>
                <c:ptCount val="4"/>
                <c:pt idx="0">
                  <c:v>0.0</c:v>
                </c:pt>
                <c:pt idx="1">
                  <c:v>0.2</c:v>
                </c:pt>
                <c:pt idx="2">
                  <c:v>0.5</c:v>
                </c:pt>
                <c:pt idx="3">
                  <c:v>0.7</c:v>
                </c:pt>
              </c:numCache>
            </c:numRef>
          </c:val>
        </c:ser>
        <c:ser>
          <c:idx val="1"/>
          <c:order val="1"/>
          <c:tx>
            <c:strRef>
              <c:f>'[Graphique dans Microsoft PowerPoint]Sheet1'!$A$3</c:f>
              <c:strCache>
                <c:ptCount val="1"/>
                <c:pt idx="0">
                  <c:v>50-400 cp/mL</c:v>
                </c:pt>
              </c:strCache>
            </c:strRef>
          </c:tx>
          <c:spPr>
            <a:solidFill>
              <a:srgbClr val="FFFF00"/>
            </a:solidFill>
          </c:spPr>
          <c:invertIfNegative val="0"/>
          <c:cat>
            <c:strRef>
              <c:f>'[Graphique dans Microsoft PowerPoint]Sheet1'!$B$1:$E$1</c:f>
              <c:strCache>
                <c:ptCount val="4"/>
                <c:pt idx="0">
                  <c:v>Depuis la conception</c:v>
                </c:pt>
                <c:pt idx="1">
                  <c:v>1er trimestre</c:v>
                </c:pt>
                <c:pt idx="2">
                  <c:v>2ème trimestre</c:v>
                </c:pt>
                <c:pt idx="3">
                  <c:v>3ème trimestre</c:v>
                </c:pt>
              </c:strCache>
            </c:strRef>
          </c:cat>
          <c:val>
            <c:numRef>
              <c:f>'[Graphique dans Microsoft PowerPoint]Sheet1'!$B$3:$E$3</c:f>
              <c:numCache>
                <c:formatCode>General</c:formatCode>
                <c:ptCount val="4"/>
                <c:pt idx="0">
                  <c:v>0.4</c:v>
                </c:pt>
                <c:pt idx="1">
                  <c:v>1.0</c:v>
                </c:pt>
                <c:pt idx="2">
                  <c:v>1.1</c:v>
                </c:pt>
                <c:pt idx="3">
                  <c:v>2.7</c:v>
                </c:pt>
              </c:numCache>
            </c:numRef>
          </c:val>
        </c:ser>
        <c:ser>
          <c:idx val="2"/>
          <c:order val="2"/>
          <c:tx>
            <c:strRef>
              <c:f>'[Graphique dans Microsoft PowerPoint]Sheet1'!$A$4</c:f>
              <c:strCache>
                <c:ptCount val="1"/>
                <c:pt idx="0">
                  <c:v>&gt;400 cp/mL</c:v>
                </c:pt>
              </c:strCache>
            </c:strRef>
          </c:tx>
          <c:spPr>
            <a:solidFill>
              <a:srgbClr val="B3D9FF"/>
            </a:solidFill>
          </c:spPr>
          <c:invertIfNegative val="0"/>
          <c:cat>
            <c:strRef>
              <c:f>'[Graphique dans Microsoft PowerPoint]Sheet1'!$B$1:$E$1</c:f>
              <c:strCache>
                <c:ptCount val="4"/>
                <c:pt idx="0">
                  <c:v>Depuis la conception</c:v>
                </c:pt>
                <c:pt idx="1">
                  <c:v>1er trimestre</c:v>
                </c:pt>
                <c:pt idx="2">
                  <c:v>2ème trimestre</c:v>
                </c:pt>
                <c:pt idx="3">
                  <c:v>3ème trimestre</c:v>
                </c:pt>
              </c:strCache>
            </c:strRef>
          </c:cat>
          <c:val>
            <c:numRef>
              <c:f>'[Graphique dans Microsoft PowerPoint]Sheet1'!$B$4:$E$4</c:f>
              <c:numCache>
                <c:formatCode>General</c:formatCode>
                <c:ptCount val="4"/>
                <c:pt idx="0">
                  <c:v>2.2</c:v>
                </c:pt>
                <c:pt idx="1">
                  <c:v>1.8</c:v>
                </c:pt>
                <c:pt idx="2">
                  <c:v>2.3</c:v>
                </c:pt>
                <c:pt idx="3">
                  <c:v>4.1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shape val="box"/>
        <c:axId val="-2068994440"/>
        <c:axId val="-2068957128"/>
        <c:axId val="0"/>
      </c:bar3DChart>
      <c:catAx>
        <c:axId val="-20689944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200" b="1"/>
            </a:pPr>
            <a:endParaRPr lang="fr-FR"/>
          </a:p>
        </c:txPr>
        <c:crossAx val="-2068957128"/>
        <c:crosses val="autoZero"/>
        <c:auto val="1"/>
        <c:lblAlgn val="ctr"/>
        <c:lblOffset val="100"/>
        <c:noMultiLvlLbl val="0"/>
      </c:catAx>
      <c:valAx>
        <c:axId val="-2068957128"/>
        <c:scaling>
          <c:orientation val="minMax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100" b="1"/>
            </a:pPr>
            <a:endParaRPr lang="fr-FR"/>
          </a:p>
        </c:txPr>
        <c:crossAx val="-2068994440"/>
        <c:crosses val="autoZero"/>
        <c:crossBetween val="between"/>
      </c:valAx>
    </c:plotArea>
    <c:legend>
      <c:legendPos val="t"/>
      <c:overlay val="0"/>
      <c:txPr>
        <a:bodyPr/>
        <a:lstStyle/>
        <a:p>
          <a:pPr>
            <a:defRPr sz="1400"/>
          </a:pPr>
          <a:endParaRPr lang="fr-FR"/>
        </a:p>
      </c:txPr>
    </c:legend>
    <c:plotVisOnly val="1"/>
    <c:dispBlanksAs val="gap"/>
    <c:showDLblsOverMax val="0"/>
  </c:chart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/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(FA!$A$101,FA!$A$103,FA!$A$105)</c:f>
              <c:strCache>
                <c:ptCount val="3"/>
                <c:pt idx="0">
                  <c:v>Eviplera</c:v>
                </c:pt>
                <c:pt idx="1">
                  <c:v>Atripla</c:v>
                </c:pt>
                <c:pt idx="2">
                  <c:v>Stribild</c:v>
                </c:pt>
              </c:strCache>
            </c:strRef>
          </c:cat>
          <c:val>
            <c:numRef>
              <c:f>(FA!$C$101,FA!$C$103,FA!$C$105)</c:f>
              <c:numCache>
                <c:formatCode>General</c:formatCode>
                <c:ptCount val="3"/>
                <c:pt idx="0">
                  <c:v>23.44</c:v>
                </c:pt>
                <c:pt idx="1">
                  <c:v>8.91</c:v>
                </c:pt>
                <c:pt idx="2">
                  <c:v>6.609999999999998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fr-FR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view3D>
      <c:rotX val="30"/>
      <c:rotY val="0"/>
      <c:rAngAx val="0"/>
      <c:perspective val="30"/>
    </c:view3D>
    <c:floor>
      <c:thickness val="0"/>
    </c:floor>
    <c:sideWall>
      <c:thickness val="0"/>
    </c:sideWall>
    <c:backWall>
      <c:thickness val="0"/>
    </c:backWall>
    <c:plotArea>
      <c:layout>
        <c:manualLayout>
          <c:layoutTarget val="inner"/>
          <c:xMode val="edge"/>
          <c:yMode val="edge"/>
          <c:x val="0.0778720472440945"/>
          <c:y val="0.112654320987654"/>
          <c:w val="0.570764435695538"/>
          <c:h val="0.863425925925926"/>
        </c:manualLayout>
      </c:layout>
      <c:pie3DChart>
        <c:varyColors val="1"/>
        <c:ser>
          <c:idx val="0"/>
          <c:order val="0"/>
          <c:explosion val="25"/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1"/>
          </c:dLbls>
          <c:cat>
            <c:strRef>
              <c:f>FA!$A$101:$A$109</c:f>
              <c:strCache>
                <c:ptCount val="9"/>
                <c:pt idx="0">
                  <c:v>Eviplera</c:v>
                </c:pt>
                <c:pt idx="1">
                  <c:v>Norvir + Prezista + Truvada</c:v>
                </c:pt>
                <c:pt idx="2">
                  <c:v>Atripla</c:v>
                </c:pt>
                <c:pt idx="3">
                  <c:v>Norvir + Reyataz + Truvada</c:v>
                </c:pt>
                <c:pt idx="4">
                  <c:v>Stribild</c:v>
                </c:pt>
                <c:pt idx="5">
                  <c:v>Truvada + Viramune</c:v>
                </c:pt>
                <c:pt idx="6">
                  <c:v>Kivexa + Norvir + Prezista</c:v>
                </c:pt>
                <c:pt idx="7">
                  <c:v>Isentress + Truvada</c:v>
                </c:pt>
                <c:pt idx="8">
                  <c:v>Kivexa + Viramune</c:v>
                </c:pt>
              </c:strCache>
            </c:strRef>
          </c:cat>
          <c:val>
            <c:numRef>
              <c:f>FA!$C$101:$C$109</c:f>
              <c:numCache>
                <c:formatCode>General</c:formatCode>
                <c:ptCount val="9"/>
                <c:pt idx="0">
                  <c:v>23.44</c:v>
                </c:pt>
                <c:pt idx="1">
                  <c:v>10.81</c:v>
                </c:pt>
                <c:pt idx="2">
                  <c:v>8.91</c:v>
                </c:pt>
                <c:pt idx="3">
                  <c:v>7.05</c:v>
                </c:pt>
                <c:pt idx="4">
                  <c:v>6.609999999999998</c:v>
                </c:pt>
                <c:pt idx="5">
                  <c:v>3.76</c:v>
                </c:pt>
                <c:pt idx="6">
                  <c:v>2.92</c:v>
                </c:pt>
                <c:pt idx="7">
                  <c:v>2.3</c:v>
                </c:pt>
                <c:pt idx="8">
                  <c:v>2.26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</c:plotArea>
    <c:legend>
      <c:legendPos val="r"/>
      <c:overlay val="0"/>
    </c:legend>
    <c:plotVisOnly val="1"/>
    <c:dispBlanksAs val="gap"/>
    <c:showDLblsOverMax val="0"/>
  </c:chart>
  <c:externalData r:id="rId2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0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quarter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EB47BC5-3FED-3D43-9CE5-3518D42EBF38}" type="datetimeFigureOut">
              <a:rPr lang="fr-FR" smtClean="0"/>
              <a:t>15/12/15</a:t>
            </a:fld>
            <a:endParaRPr lang="fr-FR"/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2"/>
          </p:nvPr>
        </p:nvSpPr>
        <p:spPr>
          <a:xfrm>
            <a:off x="0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3"/>
          </p:nvPr>
        </p:nvSpPr>
        <p:spPr>
          <a:xfrm>
            <a:off x="5180013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C4225A1-BC7A-B048-887C-F126BB22A8EF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85019588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D15DB5-0BE4-784B-A38C-7CD4D5FB585A}" type="datetimeFigureOut">
              <a:rPr lang="fr-FR" smtClean="0"/>
              <a:t>15/12/15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2857500" y="514350"/>
            <a:ext cx="342900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commentaires 4"/>
          <p:cNvSpPr>
            <a:spLocks noGrp="1"/>
          </p:cNvSpPr>
          <p:nvPr>
            <p:ph type="body" sz="quarter" idx="3"/>
          </p:nvPr>
        </p:nvSpPr>
        <p:spPr>
          <a:xfrm>
            <a:off x="914400" y="3257550"/>
            <a:ext cx="731520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5180013" y="6513513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CA576A-CDC8-6C49-85E7-B429A788B04A}" type="slidenum">
              <a:rPr lang="fr-FR" smtClean="0"/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52932531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.xml"/></Relationships>
</file>

<file path=ppt/notesSlides/_rels/notesSlide10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4.xml"/></Relationships>
</file>

<file path=ppt/notesSlides/_rels/notesSlide10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5.xml"/></Relationships>
</file>

<file path=ppt/notesSlides/_rels/notesSlide10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6.xml"/></Relationships>
</file>

<file path=ppt/notesSlides/_rels/notesSlide10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7.xml"/></Relationships>
</file>

<file path=ppt/notesSlides/_rels/notesSlide10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8.xml"/></Relationships>
</file>

<file path=ppt/notesSlides/_rels/notesSlide10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9.xml"/></Relationships>
</file>

<file path=ppt/notesSlides/_rels/notesSlide10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1.xml"/></Relationships>
</file>

<file path=ppt/notesSlides/_rels/notesSlide10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3.xml"/></Relationships>
</file>

<file path=ppt/notesSlides/_rels/notesSlide10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4.xml"/></Relationships>
</file>

<file path=ppt/notesSlides/_rels/notesSlide10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5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1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6.xml"/></Relationships>
</file>

<file path=ppt/notesSlides/_rels/notesSlide1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7.xml"/></Relationships>
</file>

<file path=ppt/notesSlides/_rels/notesSlide1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8.xml"/></Relationships>
</file>

<file path=ppt/notesSlides/_rels/notesSlide1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9.xml"/></Relationships>
</file>

<file path=ppt/notesSlides/_rels/notesSlide1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0.xml"/></Relationships>
</file>

<file path=ppt/notesSlides/_rels/notesSlide1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1.xml"/></Relationships>
</file>

<file path=ppt/notesSlides/_rels/notesSlide1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2.xml"/></Relationships>
</file>

<file path=ppt/notesSlides/_rels/notesSlide1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3.xml"/></Relationships>
</file>

<file path=ppt/notesSlides/_rels/notesSlide1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6.xml"/></Relationships>
</file>

<file path=ppt/notesSlides/_rels/notesSlide1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7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1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8.xml"/></Relationships>
</file>

<file path=ppt/notesSlides/_rels/notesSlide1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9.xml"/></Relationships>
</file>

<file path=ppt/notesSlides/_rels/notesSlide1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0.xml"/></Relationships>
</file>

<file path=ppt/notesSlides/_rels/notesSlide1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1.xml"/></Relationships>
</file>

<file path=ppt/notesSlides/_rels/notesSlide1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2.xml"/></Relationships>
</file>

<file path=ppt/notesSlides/_rels/notesSlide1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3.xml"/></Relationships>
</file>

<file path=ppt/notesSlides/_rels/notesSlide1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5.xml"/></Relationships>
</file>

<file path=ppt/notesSlides/_rels/notesSlide1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6.xml"/></Relationships>
</file>

<file path=ppt/notesSlides/_rels/notesSlide1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79.xml"/></Relationships>
</file>

<file path=ppt/notesSlides/_rels/notesSlide1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1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8.xml"/></Relationships>
</file>

<file path=ppt/notesSlides/_rels/notesSlide1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2.xml"/></Relationships>
</file>

<file path=ppt/notesSlides/_rels/notesSlide1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3.xml"/></Relationships>
</file>

<file path=ppt/notesSlides/_rels/notesSlide1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4.xml"/></Relationships>
</file>

<file path=ppt/notesSlides/_rels/notesSlide1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5.xml"/></Relationships>
</file>

<file path=ppt/notesSlides/_rels/notesSlide1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6.xml"/></Relationships>
</file>

<file path=ppt/notesSlides/_rels/notesSlide1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7.xml"/></Relationships>
</file>

<file path=ppt/notesSlides/_rels/notesSlide1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8.xml"/></Relationships>
</file>

<file path=ppt/notesSlides/_rels/notesSlide1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89.xml"/></Relationships>
</file>

<file path=ppt/notesSlides/_rels/notesSlide1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0.xml"/></Relationships>
</file>

<file path=ppt/notesSlides/_rels/notesSlide1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1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0.xml"/></Relationships>
</file>

<file path=ppt/notesSlides/_rels/notesSlide1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2.xml"/></Relationships>
</file>

<file path=ppt/notesSlides/_rels/notesSlide1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3.xml"/></Relationships>
</file>

<file path=ppt/notesSlides/_rels/notesSlide1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4.xml"/></Relationships>
</file>

<file path=ppt/notesSlides/_rels/notesSlide1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5.xml"/></Relationships>
</file>

<file path=ppt/notesSlides/_rels/notesSlide1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6.xml"/></Relationships>
</file>

<file path=ppt/notesSlides/_rels/notesSlide1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7.xml"/></Relationships>
</file>

<file path=ppt/notesSlides/_rels/notesSlide1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8.xml"/></Relationships>
</file>

<file path=ppt/notesSlides/_rels/notesSlide1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99.xml"/></Relationships>
</file>

<file path=ppt/notesSlides/_rels/notesSlide1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0.xml"/></Relationships>
</file>

<file path=ppt/notesSlides/_rels/notesSlide1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1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_rels/notesSlide1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2.xml"/></Relationships>
</file>

<file path=ppt/notesSlides/_rels/notesSlide1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3.xml"/></Relationships>
</file>

<file path=ppt/notesSlides/_rels/notesSlide1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4.xml"/></Relationships>
</file>

<file path=ppt/notesSlides/_rels/notesSlide1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5.xml"/></Relationships>
</file>

<file path=ppt/notesSlides/_rels/notesSlide1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6.xml"/></Relationships>
</file>

<file path=ppt/notesSlides/_rels/notesSlide1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7.xml"/></Relationships>
</file>

<file path=ppt/notesSlides/_rels/notesSlide1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8.xml"/></Relationships>
</file>

<file path=ppt/notesSlides/_rels/notesSlide1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09.xml"/></Relationships>
</file>

<file path=ppt/notesSlides/_rels/notesSlide1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0.xml"/></Relationships>
</file>

<file path=ppt/notesSlides/_rels/notesSlide1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1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1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2.xml"/></Relationships>
</file>

<file path=ppt/notesSlides/_rels/notesSlide1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3.xml"/></Relationships>
</file>

<file path=ppt/notesSlides/_rels/notesSlide1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4.xml"/></Relationships>
</file>

<file path=ppt/notesSlides/_rels/notesSlide1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5.xml"/></Relationships>
</file>

<file path=ppt/notesSlides/_rels/notesSlide1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6.xml"/></Relationships>
</file>

<file path=ppt/notesSlides/_rels/notesSlide1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7.xml"/></Relationships>
</file>

<file path=ppt/notesSlides/_rels/notesSlide1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8.xml"/></Relationships>
</file>

<file path=ppt/notesSlides/_rels/notesSlide1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19.xml"/></Relationships>
</file>

<file path=ppt/notesSlides/_rels/notesSlide1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0.xml"/></Relationships>
</file>

<file path=ppt/notesSlides/_rels/notesSlide1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1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9.xml"/></Relationships>
</file>

<file path=ppt/notesSlides/_rels/notesSlide1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2.xml"/></Relationships>
</file>

<file path=ppt/notesSlides/_rels/notesSlide1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3.xml"/></Relationships>
</file>

<file path=ppt/notesSlides/_rels/notesSlide1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4.xml"/></Relationships>
</file>

<file path=ppt/notesSlides/_rels/notesSlide1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5.xml"/></Relationships>
</file>

<file path=ppt/notesSlides/_rels/notesSlide1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6.xml"/></Relationships>
</file>

<file path=ppt/notesSlides/_rels/notesSlide1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7.xml"/></Relationships>
</file>

<file path=ppt/notesSlides/_rels/notesSlide1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8.xml"/></Relationships>
</file>

<file path=ppt/notesSlides/_rels/notesSlide1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29.xml"/></Relationships>
</file>

<file path=ppt/notesSlides/_rels/notesSlide1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0.xml"/></Relationships>
</file>

<file path=ppt/notesSlides/_rels/notesSlide1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1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0.xml"/></Relationships>
</file>

<file path=ppt/notesSlides/_rels/notesSlide1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2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1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2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2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2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6.xml"/></Relationships>
</file>

<file path=ppt/notesSlides/_rels/notesSlide2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2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8.xml"/></Relationships>
</file>

<file path=ppt/notesSlides/_rels/notesSlide2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9.xml"/></Relationships>
</file>

<file path=ppt/notesSlides/_rels/notesSlide2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3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4.xml"/></Relationships>
</file>

<file path=ppt/notesSlides/_rels/notesSlide3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3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6.xml"/></Relationships>
</file>

<file path=ppt/notesSlides/_rels/notesSlide3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7.xml"/></Relationships>
</file>

<file path=ppt/notesSlides/_rels/notesSlide3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8.xml"/></Relationships>
</file>

<file path=ppt/notesSlides/_rels/notesSlide3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9.xml"/></Relationships>
</file>

<file path=ppt/notesSlides/_rels/notesSlide3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0.xml"/></Relationships>
</file>

<file path=ppt/notesSlides/_rels/notesSlide3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1.xml"/></Relationships>
</file>

<file path=ppt/notesSlides/_rels/notesSlide3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2.xml"/></Relationships>
</file>

<file path=ppt/notesSlides/_rels/notesSlide3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3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4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4.xml"/></Relationships>
</file>

<file path=ppt/notesSlides/_rels/notesSlide4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5.xml"/></Relationships>
</file>

<file path=ppt/notesSlides/_rels/notesSlide4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6.xml"/></Relationships>
</file>

<file path=ppt/notesSlides/_rels/notesSlide4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7.xml"/></Relationships>
</file>

<file path=ppt/notesSlides/_rels/notesSlide4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8.xml"/></Relationships>
</file>

<file path=ppt/notesSlides/_rels/notesSlide4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9.xml"/></Relationships>
</file>

<file path=ppt/notesSlides/_rels/notesSlide4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0.xml"/></Relationships>
</file>

<file path=ppt/notesSlides/_rels/notesSlide4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1.xml"/></Relationships>
</file>

<file path=ppt/notesSlides/_rels/notesSlide4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2.xml"/></Relationships>
</file>

<file path=ppt/notesSlides/_rels/notesSlide4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3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5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4.xml"/></Relationships>
</file>

<file path=ppt/notesSlides/_rels/notesSlide5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5.xml"/></Relationships>
</file>

<file path=ppt/notesSlides/_rels/notesSlide5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6.xml"/></Relationships>
</file>

<file path=ppt/notesSlides/_rels/notesSlide5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7.xml"/></Relationships>
</file>

<file path=ppt/notesSlides/_rels/notesSlide5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8.xml"/></Relationships>
</file>

<file path=ppt/notesSlides/_rels/notesSlide5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9.xml"/></Relationships>
</file>

<file path=ppt/notesSlides/_rels/notesSlide5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0.xml"/></Relationships>
</file>

<file path=ppt/notesSlides/_rels/notesSlide5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1.xml"/></Relationships>
</file>

<file path=ppt/notesSlides/_rels/notesSlide5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2.xml"/></Relationships>
</file>

<file path=ppt/notesSlides/_rels/notesSlide5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6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4.xml"/></Relationships>
</file>

<file path=ppt/notesSlides/_rels/notesSlide6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5.xml"/></Relationships>
</file>

<file path=ppt/notesSlides/_rels/notesSlide6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6.xml"/></Relationships>
</file>

<file path=ppt/notesSlides/_rels/notesSlide6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7.xml"/></Relationships>
</file>

<file path=ppt/notesSlides/_rels/notesSlide6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8.xml"/></Relationships>
</file>

<file path=ppt/notesSlides/_rels/notesSlide6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9.xml"/></Relationships>
</file>

<file path=ppt/notesSlides/_rels/notesSlide6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0.xml"/></Relationships>
</file>

<file path=ppt/notesSlides/_rels/notesSlide6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1.xml"/></Relationships>
</file>

<file path=ppt/notesSlides/_rels/notesSlide6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2.xml"/></Relationships>
</file>

<file path=ppt/notesSlides/_rels/notesSlide6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7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4.xml"/></Relationships>
</file>

<file path=ppt/notesSlides/_rels/notesSlide7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5.xml"/></Relationships>
</file>

<file path=ppt/notesSlides/_rels/notesSlide7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6.xml"/></Relationships>
</file>

<file path=ppt/notesSlides/_rels/notesSlide7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7.xml"/></Relationships>
</file>

<file path=ppt/notesSlides/_rels/notesSlide7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8.xml"/></Relationships>
</file>

<file path=ppt/notesSlides/_rels/notesSlide7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9.xml"/></Relationships>
</file>

<file path=ppt/notesSlides/_rels/notesSlide7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0.xml"/></Relationships>
</file>

<file path=ppt/notesSlides/_rels/notesSlide7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1.xml"/></Relationships>
</file>

<file path=ppt/notesSlides/_rels/notesSlide7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2.xml"/></Relationships>
</file>

<file path=ppt/notesSlides/_rels/notesSlide7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3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8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4.xml"/></Relationships>
</file>

<file path=ppt/notesSlides/_rels/notesSlide8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5.xml"/></Relationships>
</file>

<file path=ppt/notesSlides/_rels/notesSlide8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6.xml"/></Relationships>
</file>

<file path=ppt/notesSlides/_rels/notesSlide8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7.xml"/></Relationships>
</file>

<file path=ppt/notesSlides/_rels/notesSlide8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8.xml"/></Relationships>
</file>

<file path=ppt/notesSlides/_rels/notesSlide8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9.xml"/></Relationships>
</file>

<file path=ppt/notesSlides/_rels/notesSlide8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0.xml"/></Relationships>
</file>

<file path=ppt/notesSlides/_rels/notesSlide8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1.xml"/></Relationships>
</file>

<file path=ppt/notesSlides/_rels/notesSlide8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2.xml"/></Relationships>
</file>

<file path=ppt/notesSlides/_rels/notesSlide8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3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.xml"/></Relationships>
</file>

<file path=ppt/notesSlides/_rels/notesSlide9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4.xml"/></Relationships>
</file>

<file path=ppt/notesSlides/_rels/notesSlide9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5.xml"/></Relationships>
</file>

<file path=ppt/notesSlides/_rels/notesSlide9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6.xml"/></Relationships>
</file>

<file path=ppt/notesSlides/_rels/notesSlide9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7.xml"/></Relationships>
</file>

<file path=ppt/notesSlides/_rels/notesSlide9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8.xml"/></Relationships>
</file>

<file path=ppt/notesSlides/_rels/notesSlide9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9.xml"/></Relationships>
</file>

<file path=ppt/notesSlides/_rels/notesSlide9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0.xml"/></Relationships>
</file>

<file path=ppt/notesSlides/_rels/notesSlide9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1.xml"/></Relationships>
</file>

<file path=ppt/notesSlides/_rels/notesSlide9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2.xml"/></Relationships>
</file>

<file path=ppt/notesSlides/_rels/notesSlide9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4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3E8209DD-6068-6744-B087-E355F871AAA5}" type="slidenum">
              <a:rPr lang="fr-FR" b="0">
                <a:solidFill>
                  <a:prstClr val="black"/>
                </a:solidFill>
              </a:rPr>
              <a:pPr/>
              <a:t>145</a:t>
            </a:fld>
            <a:endParaRPr lang="fr-FR" b="0">
              <a:solidFill>
                <a:prstClr val="black"/>
              </a:solidFill>
            </a:endParaRPr>
          </a:p>
        </p:txBody>
      </p:sp>
      <p:sp>
        <p:nvSpPr>
          <p:cNvPr id="156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32604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fr-FR" dirty="0"/>
              <a:t>L</a:t>
            </a:r>
            <a:r>
              <a:rPr lang="ja-JP" altLang="fr-FR" dirty="0"/>
              <a:t>’</a:t>
            </a:r>
            <a:r>
              <a:rPr lang="fr-FR" altLang="ja-JP" dirty="0"/>
              <a:t>enquête MORTALITE 2010 étudie les cas de décès chez les patients VIH+ dans un échantillon représentatif de centres cliniques. Les résultats sont comparés à ceux des enquêtes MORTALITE 2005 et MORTALITE 2000.</a:t>
            </a:r>
          </a:p>
          <a:p>
            <a:r>
              <a:rPr lang="fr-FR" dirty="0"/>
              <a:t>Parmi les 728 cas de décès le dernier taux de CD4 était </a:t>
            </a:r>
            <a:r>
              <a:rPr lang="fr-FR" u="sng" dirty="0"/>
              <a:t>&gt;</a:t>
            </a:r>
            <a:r>
              <a:rPr lang="fr-FR" dirty="0"/>
              <a:t> 500/mm</a:t>
            </a:r>
            <a:r>
              <a:rPr lang="fr-FR" baseline="30000" dirty="0"/>
              <a:t>3</a:t>
            </a:r>
            <a:r>
              <a:rPr lang="fr-FR" dirty="0"/>
              <a:t> chez 20 % </a:t>
            </a:r>
            <a:br>
              <a:rPr lang="fr-FR" dirty="0"/>
            </a:br>
            <a:r>
              <a:rPr lang="fr-FR" dirty="0"/>
              <a:t>(médiane : 243/mm</a:t>
            </a:r>
            <a:r>
              <a:rPr lang="fr-FR" baseline="30000" dirty="0"/>
              <a:t>3</a:t>
            </a:r>
            <a:r>
              <a:rPr lang="fr-FR" dirty="0"/>
              <a:t>), le CV &lt; 50 c/ml chez 56 %.</a:t>
            </a:r>
          </a:p>
          <a:p>
            <a:r>
              <a:rPr lang="fr-FR" dirty="0"/>
              <a:t>Outre tabagisme et alcoolisme, on retrouvait fréquemment d</a:t>
            </a:r>
            <a:r>
              <a:rPr lang="ja-JP" altLang="fr-FR" dirty="0"/>
              <a:t>’</a:t>
            </a:r>
            <a:r>
              <a:rPr lang="fr-FR" altLang="ja-JP" dirty="0"/>
              <a:t>autres facteurs de risque dont HTA (17 %), hyperlipidémie (14 %) ou diabète (10 %).</a:t>
            </a:r>
          </a:p>
          <a:p>
            <a:endParaRPr lang="fr-FR" dirty="0"/>
          </a:p>
          <a:p>
            <a:r>
              <a:rPr lang="fr-FR" dirty="0"/>
              <a:t>Les principaux cancers non-sida non-hépatiques étaient broncho-pulmonaires (38 %).</a:t>
            </a:r>
          </a:p>
        </p:txBody>
      </p:sp>
      <p:sp>
        <p:nvSpPr>
          <p:cNvPr id="209924" name="Rectangle 7"/>
          <p:cNvSpPr txBox="1">
            <a:spLocks noGrp="1" noChangeArrowheads="1"/>
          </p:cNvSpPr>
          <p:nvPr/>
        </p:nvSpPr>
        <p:spPr bwMode="auto">
          <a:xfrm>
            <a:off x="4819412" y="6318680"/>
            <a:ext cx="3958583" cy="343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61" tIns="46030" rIns="92061" bIns="46030" anchor="b"/>
          <a:lstStyle>
            <a:lvl1pPr defTabSz="922338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22338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marL="1143000" indent="-228600" defTabSz="922338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marL="1600200" indent="-228600" defTabSz="922338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marL="2057400" indent="-228600" defTabSz="922338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eaLnBrk="1" fontAlgn="base" hangingPunct="1">
              <a:spcBef>
                <a:spcPct val="0"/>
              </a:spcBef>
              <a:spcAft>
                <a:spcPct val="0"/>
              </a:spcAft>
            </a:pPr>
            <a:fld id="{EB20170C-E848-7241-8586-7670BB9170D7}" type="slidenum">
              <a:rPr lang="fr-FR" sz="1300" smtClean="0">
                <a:solidFill>
                  <a:prstClr val="black"/>
                </a:solidFill>
              </a:rPr>
              <a:pPr algn="r" eaLnBrk="1" fontAlgn="base" hangingPunct="1">
                <a:spcBef>
                  <a:spcPct val="0"/>
                </a:spcBef>
                <a:spcAft>
                  <a:spcPct val="0"/>
                </a:spcAft>
              </a:pPr>
              <a:t>153</a:t>
            </a:fld>
            <a:endParaRPr lang="fr-FR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53250" name="Espace réservé des commentaires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fr-FR"/>
              <a:t>Voir avec Jennifer/Hadija si cela inclus les enfants, les PMA</a:t>
            </a:r>
          </a:p>
        </p:txBody>
      </p:sp>
      <p:sp>
        <p:nvSpPr>
          <p:cNvPr id="53251" name="Espace réservé du numéro de diapositiv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94E82956-1D93-404E-9E7B-73F59233156B}" type="slidenum">
              <a:rPr lang="fr-FR">
                <a:solidFill>
                  <a:prstClr val="black"/>
                </a:solidFill>
              </a:rPr>
              <a:pPr eaLnBrk="1" hangingPunct="1"/>
              <a:t>23</a:t>
            </a:fld>
            <a:endParaRPr lang="fr-FR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7EAB2727-C338-5241-9D2D-C2E6CB68DC1B}" type="slidenum">
              <a:rPr lang="fr-FR" b="0">
                <a:solidFill>
                  <a:prstClr val="black"/>
                </a:solidFill>
              </a:rPr>
              <a:pPr/>
              <a:t>160</a:t>
            </a:fld>
            <a:endParaRPr lang="fr-FR" b="0">
              <a:solidFill>
                <a:prstClr val="black"/>
              </a:solidFill>
            </a:endParaRPr>
          </a:p>
        </p:txBody>
      </p:sp>
      <p:sp>
        <p:nvSpPr>
          <p:cNvPr id="162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167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20180" y="3259232"/>
            <a:ext cx="6703640" cy="3086260"/>
          </a:xfrm>
        </p:spPr>
        <p:txBody>
          <a:bodyPr/>
          <a:lstStyle/>
          <a:p>
            <a:pPr eaLnBrk="1" hangingPunct="1"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2857500" y="514350"/>
            <a:ext cx="3429000" cy="257175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9027" name="Espace réservé des commentaires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/>
          <a:lstStyle/>
          <a:p>
            <a:endParaRPr lang="fr-FR" smtClean="0">
              <a:ea typeface="ＭＳ Ｐゴシック" pitchFamily="34" charset="-128"/>
            </a:endParaRPr>
          </a:p>
        </p:txBody>
      </p:sp>
      <p:sp>
        <p:nvSpPr>
          <p:cNvPr id="129028" name="Espace réservé du numéro de diapositive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/>
          <a:lstStyle/>
          <a:p>
            <a:fld id="{180DC6DD-58E2-44C1-A7AE-0EED43C2DA42}" type="slidenum">
              <a:rPr lang="fr-FR" smtClean="0">
                <a:solidFill>
                  <a:prstClr val="black"/>
                </a:solidFill>
              </a:rPr>
              <a:pPr/>
              <a:t>27</a:t>
            </a:fld>
            <a:endParaRPr lang="fr-FR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7" name="Text Box 1"/>
          <p:cNvSpPr txBox="1">
            <a:spLocks noChangeArrowheads="1"/>
          </p:cNvSpPr>
          <p:nvPr/>
        </p:nvSpPr>
        <p:spPr bwMode="auto">
          <a:xfrm>
            <a:off x="1867649" y="686233"/>
            <a:ext cx="5406839" cy="2350944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82058" tIns="41029" rIns="82058" bIns="41029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prstClr val="black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098" name="Text Box 2"/>
          <p:cNvSpPr txBox="1">
            <a:spLocks noGrp="1" noChangeArrowheads="1"/>
          </p:cNvSpPr>
          <p:nvPr>
            <p:ph type="body"/>
          </p:nvPr>
        </p:nvSpPr>
        <p:spPr bwMode="auto">
          <a:xfrm>
            <a:off x="1395133" y="3264479"/>
            <a:ext cx="6361205" cy="2608551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 marL="85725" indent="-85725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 sz="1200">
                <a:solidFill>
                  <a:srgbClr val="000000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eaLnBrk="1">
              <a:lnSpc>
                <a:spcPct val="93000"/>
              </a:lnSpc>
              <a:spcBef>
                <a:spcPct val="0"/>
              </a:spcBef>
              <a:buSzPct val="45000"/>
              <a:buFont typeface="Wingdings" charset="0"/>
              <a:buNone/>
            </a:pPr>
            <a:r>
              <a:rPr lang="en-GB" b="1" dirty="0" err="1" smtClean="0">
                <a:latin typeface="Arial" charset="0"/>
                <a:cs typeface="msgothic" charset="0"/>
              </a:rPr>
              <a:t>Remontée</a:t>
            </a:r>
            <a:r>
              <a:rPr lang="en-GB" b="1" dirty="0" smtClean="0">
                <a:latin typeface="Arial" charset="0"/>
                <a:cs typeface="msgothic" charset="0"/>
              </a:rPr>
              <a:t> de </a:t>
            </a:r>
            <a:r>
              <a:rPr lang="en-GB" b="1" dirty="0" err="1" smtClean="0">
                <a:latin typeface="Arial" charset="0"/>
                <a:cs typeface="msgothic" charset="0"/>
              </a:rPr>
              <a:t>l’espérance</a:t>
            </a:r>
            <a:r>
              <a:rPr lang="en-GB" b="1" dirty="0" smtClean="0">
                <a:latin typeface="Arial" charset="0"/>
                <a:cs typeface="msgothic" charset="0"/>
              </a:rPr>
              <a:t> de vie </a:t>
            </a:r>
            <a:r>
              <a:rPr lang="en-GB" b="1" dirty="0" err="1" smtClean="0">
                <a:latin typeface="Arial" charset="0"/>
                <a:cs typeface="msgothic" charset="0"/>
              </a:rPr>
              <a:t>depuis</a:t>
            </a:r>
            <a:r>
              <a:rPr lang="en-GB" b="1" dirty="0" smtClean="0">
                <a:latin typeface="Arial" charset="0"/>
                <a:cs typeface="msgothic" charset="0"/>
              </a:rPr>
              <a:t> </a:t>
            </a:r>
            <a:r>
              <a:rPr lang="en-GB" b="1" dirty="0" err="1" smtClean="0">
                <a:latin typeface="Arial" charset="0"/>
                <a:cs typeface="msgothic" charset="0"/>
              </a:rPr>
              <a:t>l’introduction</a:t>
            </a:r>
            <a:r>
              <a:rPr lang="en-GB" b="1" dirty="0" smtClean="0">
                <a:latin typeface="Arial" charset="0"/>
                <a:cs typeface="msgothic" charset="0"/>
              </a:rPr>
              <a:t> des ARV</a:t>
            </a:r>
            <a:r>
              <a:rPr lang="en-GB" b="1" baseline="0" dirty="0" smtClean="0">
                <a:latin typeface="Arial" charset="0"/>
                <a:cs typeface="msgothic" charset="0"/>
              </a:rPr>
              <a:t> au </a:t>
            </a:r>
            <a:r>
              <a:rPr lang="en-GB" b="1" baseline="0" dirty="0" err="1" smtClean="0">
                <a:latin typeface="Arial" charset="0"/>
                <a:cs typeface="msgothic" charset="0"/>
              </a:rPr>
              <a:t>Kwazulu</a:t>
            </a:r>
            <a:r>
              <a:rPr lang="en-GB" b="1" baseline="0" dirty="0" smtClean="0">
                <a:latin typeface="Arial" charset="0"/>
                <a:cs typeface="msgothic" charset="0"/>
              </a:rPr>
              <a:t> Natal</a:t>
            </a:r>
          </a:p>
          <a:p>
            <a:pPr eaLnBrk="1">
              <a:lnSpc>
                <a:spcPct val="93000"/>
              </a:lnSpc>
              <a:spcBef>
                <a:spcPct val="0"/>
              </a:spcBef>
              <a:buSzPct val="45000"/>
              <a:buFont typeface="Wingdings" charset="0"/>
              <a:buNone/>
            </a:pPr>
            <a:r>
              <a:rPr lang="en-GB" dirty="0" smtClean="0">
                <a:latin typeface="Arial" charset="0"/>
                <a:cs typeface="msgothic" charset="0"/>
              </a:rPr>
              <a:t>Adult </a:t>
            </a:r>
            <a:r>
              <a:rPr lang="en-GB" dirty="0">
                <a:latin typeface="Arial" charset="0"/>
                <a:cs typeface="msgothic" charset="0"/>
              </a:rPr>
              <a:t>life expectancy, 2000–2011. Adult life expectancy is the mean age to which a 15-year-old could expect to live if subjected to the full pattern of age-specific mortality rates observed in a population for a given period of time. Annual estimates of adult life expectancy (blue squares) are shown for each year, 2000 to 2011, with 95% CIs. Public-sector provision of ART to adults in this community began in 2004, as indicated by the vertical line</a:t>
            </a:r>
            <a:r>
              <a:rPr lang="en-GB" dirty="0" smtClean="0">
                <a:latin typeface="Arial" charset="0"/>
                <a:cs typeface="msgothic" charset="0"/>
              </a:rPr>
              <a:t>.</a:t>
            </a:r>
          </a:p>
          <a:p>
            <a:pPr eaLnBrk="1">
              <a:lnSpc>
                <a:spcPct val="93000"/>
              </a:lnSpc>
              <a:spcBef>
                <a:spcPct val="0"/>
              </a:spcBef>
              <a:buSzPct val="45000"/>
              <a:buFont typeface="Wingdings" charset="0"/>
              <a:buNone/>
            </a:pPr>
            <a:endParaRPr lang="en-GB" dirty="0">
              <a:latin typeface="Arial" charset="0"/>
              <a:cs typeface="msgothic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F075F6F7-423B-AD45-AA94-371A18BD5DFD}" type="slidenum">
              <a:rPr lang="fr-FR" b="0">
                <a:solidFill>
                  <a:prstClr val="black"/>
                </a:solidFill>
              </a:rPr>
              <a:pPr/>
              <a:t>185</a:t>
            </a:fld>
            <a:endParaRPr lang="fr-FR" b="0">
              <a:solidFill>
                <a:prstClr val="black"/>
              </a:solidFill>
            </a:endParaRPr>
          </a:p>
        </p:txBody>
      </p:sp>
      <p:sp>
        <p:nvSpPr>
          <p:cNvPr id="1812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62263" y="512763"/>
            <a:ext cx="3430587" cy="2573337"/>
          </a:xfrm>
          <a:ln/>
        </p:spPr>
      </p:sp>
      <p:sp>
        <p:nvSpPr>
          <p:cNvPr id="30576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18711" y="3259232"/>
            <a:ext cx="6706580" cy="3086260"/>
          </a:xfrm>
        </p:spPr>
        <p:txBody>
          <a:bodyPr/>
          <a:lstStyle/>
          <a:p>
            <a:pPr eaLnBrk="1" hangingPunct="1">
              <a:defRPr/>
            </a:pPr>
            <a:r>
              <a:rPr lang="fr-FR" smtClean="0">
                <a:cs typeface="+mn-cs"/>
              </a:rPr>
              <a:t>visage</a:t>
            </a: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2857500" y="514350"/>
            <a:ext cx="3429000" cy="2571750"/>
          </a:xfrm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fr-FR" smtClean="0">
                <a:latin typeface="Arial" pitchFamily="34" charset="0"/>
                <a:ea typeface="ＭＳ Ｐゴシック" pitchFamily="34" charset="-128"/>
              </a:rPr>
              <a:t>La principale différence entre la France et les Etats-Unis est la proportion moindre de personnes diagnostiquées passant en soin.</a:t>
            </a:r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63490" name="Espace réservé des commentaires 2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fr-FR"/>
              <a:t>File active considérée : 2 936 patients</a:t>
            </a:r>
          </a:p>
        </p:txBody>
      </p:sp>
      <p:sp>
        <p:nvSpPr>
          <p:cNvPr id="63491" name="Espace réservé du numéro de diapositive 3"/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fld id="{0A72214A-181D-AE42-82BC-0D2F4EF74165}" type="slidenum">
              <a:rPr lang="fr-FR">
                <a:solidFill>
                  <a:prstClr val="black"/>
                </a:solidFill>
              </a:rPr>
              <a:pPr eaLnBrk="1" hangingPunct="1"/>
              <a:t>42</a:t>
            </a:fld>
            <a:endParaRPr lang="fr-FR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27DB769-EE10-2E49-97CD-3CE4C20AEDAF}" type="slidenum">
              <a:rPr lang="fr-FR">
                <a:solidFill>
                  <a:prstClr val="black"/>
                </a:solidFill>
              </a:rPr>
              <a:pPr/>
              <a:t>58</a:t>
            </a:fld>
            <a:endParaRPr lang="fr-FR">
              <a:solidFill>
                <a:prstClr val="black"/>
              </a:solidFill>
            </a:endParaRPr>
          </a:p>
        </p:txBody>
      </p:sp>
      <p:sp>
        <p:nvSpPr>
          <p:cNvPr id="82946" name="Rectangle 7"/>
          <p:cNvSpPr txBox="1">
            <a:spLocks noGrp="1" noChangeArrowheads="1"/>
          </p:cNvSpPr>
          <p:nvPr/>
        </p:nvSpPr>
        <p:spPr bwMode="auto">
          <a:xfrm>
            <a:off x="5179484" y="6513909"/>
            <a:ext cx="3962400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fld id="{8C193CBE-9271-2F4A-9D48-13EF06322D36}" type="slidenum">
              <a:rPr lang="fr-FR" sz="1200" b="1">
                <a:solidFill>
                  <a:prstClr val="black"/>
                </a:solidFill>
                <a:latin typeface="Calibri" charset="0"/>
                <a:cs typeface="Arial" charset="0"/>
              </a:rPr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t>58</a:t>
            </a:fld>
            <a:endParaRPr lang="fr-FR" sz="1200" b="1">
              <a:solidFill>
                <a:prstClr val="black"/>
              </a:solidFill>
              <a:latin typeface="Calibri" charset="0"/>
              <a:cs typeface="Arial" charset="0"/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2857500" y="514350"/>
            <a:ext cx="3429000" cy="2571750"/>
          </a:xfrm>
          <a:prstGeom prst="rect">
            <a:avLst/>
          </a:pr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3257551"/>
            <a:ext cx="7315200" cy="3086100"/>
          </a:xfrm>
          <a:prstGeom prst="rect">
            <a:avLst/>
          </a:prstGeo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>
              <a:spcBef>
                <a:spcPct val="0"/>
              </a:spcBef>
            </a:pPr>
            <a:endParaRPr lang="en-GB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47D6101-BA13-4BCF-BBA0-88721D7D45F8}" type="slidenum">
              <a:rPr lang="fr-FR" altLang="fr-FR">
                <a:solidFill>
                  <a:prstClr val="black"/>
                </a:solidFill>
                <a:latin typeface="Arial" panose="020B0604020202020204" pitchFamily="34" charset="0"/>
                <a:ea typeface="ＭＳ Ｐゴシック" panose="020B0600070205080204" pitchFamily="34" charset="-128"/>
              </a:rPr>
              <a:pPr eaLnBrk="1" hangingPunct="1">
                <a:spcBef>
                  <a:spcPct val="0"/>
                </a:spcBef>
              </a:pPr>
              <a:t>59</a:t>
            </a:fld>
            <a:endParaRPr lang="fr-FR" altLang="fr-FR">
              <a:solidFill>
                <a:prstClr val="black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45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2857500" y="514350"/>
            <a:ext cx="3429000" cy="257175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 bwMode="auto"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 smtClean="0"/>
          </a:p>
        </p:txBody>
      </p:sp>
    </p:spTree>
    <p:extLst>
      <p:ext uri="{BB962C8B-B14F-4D97-AF65-F5344CB8AC3E}">
        <p14:creationId xmlns:p14="http://schemas.microsoft.com/office/powerpoint/2010/main" val="3887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EF8D669B-C22C-B548-B991-44C281F91A28}" type="slidenum">
              <a:rPr lang="fr-FR">
                <a:solidFill>
                  <a:prstClr val="black"/>
                </a:solidFill>
              </a:rPr>
              <a:pPr/>
              <a:t>76</a:t>
            </a:fld>
            <a:endParaRPr lang="fr-FR">
              <a:solidFill>
                <a:prstClr val="black"/>
              </a:solidFill>
            </a:endParaRPr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/>
          <a:p>
            <a:pPr eaLnBrk="1" hangingPunct="1"/>
            <a:endParaRPr lang="en-US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360417E-C73C-634D-B726-E92A392B00BB}" type="slidenum">
              <a:rPr lang="fr-FR">
                <a:solidFill>
                  <a:prstClr val="black"/>
                </a:solidFill>
              </a:rPr>
              <a:pPr/>
              <a:t>14</a:t>
            </a:fld>
            <a:endParaRPr lang="fr-FR">
              <a:solidFill>
                <a:prstClr val="black"/>
              </a:solidFill>
            </a:endParaRPr>
          </a:p>
        </p:txBody>
      </p:sp>
      <p:sp>
        <p:nvSpPr>
          <p:cNvPr id="3192834" name="Espace réservé de l'image des diapositives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2859088" y="514350"/>
            <a:ext cx="3432175" cy="2573338"/>
          </a:xfrm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3192835" name="Espace réservé des commentaires 2"/>
          <p:cNvSpPr>
            <a:spLocks noGrp="1"/>
          </p:cNvSpPr>
          <p:nvPr>
            <p:ph type="body" idx="1"/>
          </p:nvPr>
        </p:nvSpPr>
        <p:spPr>
          <a:xfrm>
            <a:off x="911460" y="3259233"/>
            <a:ext cx="7321080" cy="3084659"/>
          </a:xfrm>
          <a:noFill/>
        </p:spPr>
        <p:txBody>
          <a:bodyPr lIns="91431" tIns="45715" rIns="91431" bIns="45715"/>
          <a:lstStyle/>
          <a:p>
            <a:r>
              <a:rPr lang="fr-FR" sz="1000" dirty="0" smtClean="0">
                <a:solidFill>
                  <a:schemeClr val="tx2"/>
                </a:solidFill>
              </a:rPr>
              <a:t>Photo 1: </a:t>
            </a:r>
            <a:r>
              <a:rPr lang="fr-FR" sz="1000" dirty="0">
                <a:solidFill>
                  <a:schemeClr val="tx2"/>
                </a:solidFill>
              </a:rPr>
              <a:t>Groupe de chimpanzés  </a:t>
            </a:r>
            <a:r>
              <a:rPr lang="fr-FR" sz="1000" i="1" dirty="0">
                <a:solidFill>
                  <a:schemeClr val="tx2"/>
                </a:solidFill>
              </a:rPr>
              <a:t>Pan troglodytes troglodytes.</a:t>
            </a:r>
          </a:p>
          <a:p>
            <a:r>
              <a:rPr lang="fr-FR" sz="1000" dirty="0">
                <a:solidFill>
                  <a:schemeClr val="tx2"/>
                </a:solidFill>
              </a:rPr>
              <a:t>Photo </a:t>
            </a:r>
            <a:r>
              <a:rPr lang="fr-FR" sz="1000" dirty="0" smtClean="0">
                <a:solidFill>
                  <a:schemeClr val="tx2"/>
                </a:solidFill>
              </a:rPr>
              <a:t>E: </a:t>
            </a:r>
            <a:r>
              <a:rPr lang="fr-FR" sz="1000" dirty="0">
                <a:solidFill>
                  <a:schemeClr val="tx2"/>
                </a:solidFill>
              </a:rPr>
              <a:t>Singe mangabey.</a:t>
            </a:r>
          </a:p>
        </p:txBody>
      </p:sp>
      <p:sp>
        <p:nvSpPr>
          <p:cNvPr id="3192836" name="Espace réservé du numéro de diapositive 3"/>
          <p:cNvSpPr txBox="1">
            <a:spLocks noGrp="1"/>
          </p:cNvSpPr>
          <p:nvPr/>
        </p:nvSpPr>
        <p:spPr bwMode="auto">
          <a:xfrm>
            <a:off x="5180622" y="6513661"/>
            <a:ext cx="3961910" cy="3427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31" tIns="45715" rIns="91431" bIns="45715" anchor="b"/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fld id="{233AAB7E-07F0-8C43-920A-26D581F54DDA}" type="slidenum">
              <a:rPr lang="fr-FR" sz="1200" b="1">
                <a:solidFill>
                  <a:prstClr val="black"/>
                </a:solidFill>
                <a:cs typeface="ＭＳ Ｐゴシック" charset="0"/>
              </a:rPr>
              <a:pPr algn="r" defTabSz="914400"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fr-FR" sz="1200" b="1">
              <a:solidFill>
                <a:prstClr val="black"/>
              </a:solidFill>
              <a:cs typeface="ＭＳ Ｐゴシック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defTabSz="919163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defTabSz="919163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fld id="{7EAB2727-C338-5241-9D2D-C2E6CB68DC1B}" type="slidenum">
              <a:rPr lang="fr-FR" b="0">
                <a:solidFill>
                  <a:prstClr val="black"/>
                </a:solidFill>
              </a:rPr>
              <a:pPr/>
              <a:t>143</a:t>
            </a:fld>
            <a:endParaRPr lang="fr-FR" b="0">
              <a:solidFill>
                <a:prstClr val="black"/>
              </a:solidFill>
            </a:endParaRPr>
          </a:p>
        </p:txBody>
      </p:sp>
      <p:sp>
        <p:nvSpPr>
          <p:cNvPr id="1628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857500" y="514350"/>
            <a:ext cx="3429000" cy="2571750"/>
          </a:xfrm>
          <a:ln/>
        </p:spPr>
      </p:sp>
      <p:sp>
        <p:nvSpPr>
          <p:cNvPr id="1167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220180" y="3259232"/>
            <a:ext cx="6703640" cy="3086260"/>
          </a:xfrm>
        </p:spPr>
        <p:txBody>
          <a:bodyPr/>
          <a:lstStyle/>
          <a:p>
            <a:pPr eaLnBrk="1" hangingPunct="1">
              <a:defRPr/>
            </a:pPr>
            <a:endParaRPr lang="en-US" smtClean="0"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Relationship Id="rId2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image" Target="../media/image6.jpeg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image" Target="../media/image6.jpeg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image" Target="../media/image7.png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image" Target="../media/image8.jpeg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Relationship Id="rId2" Type="http://schemas.openxmlformats.org/officeDocument/2006/relationships/image" Target="../media/image1.png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Relationship Id="rId2" Type="http://schemas.openxmlformats.org/officeDocument/2006/relationships/image" Target="../media/image1.png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1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themeOverride" Target="../theme/themeOverride1.xml"/><Relationship Id="rId2" Type="http://schemas.openxmlformats.org/officeDocument/2006/relationships/slideMaster" Target="../slideMasters/slideMaster4.xml"/><Relationship Id="rId3" Type="http://schemas.openxmlformats.org/officeDocument/2006/relationships/image" Target="../media/image4.emf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Relationship Id="rId2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image" Target="../media/image1.pn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image" Target="../media/image1.png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8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69E585-24A6-774D-8A3B-48A4E6DCE0C5}" type="datetime1">
              <a:rPr lang="fr-FR" smtClean="0"/>
              <a:t>15/12/15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17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42900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81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16572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363296670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04568474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82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6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50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138093660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46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054986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31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508270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27486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69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665574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23356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133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17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3407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80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81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3067354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20051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488261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69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16" y="274669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9359809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69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95522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297146899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6502677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04618777"/>
      </p:ext>
    </p:extLst>
  </p:cSld>
  <p:clrMapOvr>
    <a:masterClrMapping/>
  </p:clrMapOvr>
  <p:transition xmlns:p14="http://schemas.microsoft.com/office/powerpoint/2010/main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ctr"/>
          <a:lstStyle>
            <a:lvl1pPr marL="0" indent="0">
              <a:buNone/>
              <a:defRPr sz="2800" b="1">
                <a:solidFill>
                  <a:srgbClr val="FFFF66"/>
                </a:solidFill>
                <a:latin typeface="Trebuchet MS" pitchFamily="34" charset="0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1003259120"/>
      </p:ext>
    </p:extLst>
  </p:cSld>
  <p:clrMapOvr>
    <a:masterClrMapping/>
  </p:clrMapOvr>
  <p:transition xmlns:p14="http://schemas.microsoft.com/office/powerpoint/2010/main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17" y="1341438"/>
            <a:ext cx="4265613" cy="51117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875213" y="1341438"/>
            <a:ext cx="4267200" cy="51117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770009923"/>
      </p:ext>
    </p:extLst>
  </p:cSld>
  <p:clrMapOvr>
    <a:masterClrMapping/>
  </p:clrMapOvr>
  <p:transition xmlns:p14="http://schemas.microsoft.com/office/powerpoint/2010/main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727423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42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42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20121289"/>
      </p:ext>
    </p:extLst>
  </p:cSld>
  <p:clrMapOvr>
    <a:masterClrMapping/>
  </p:clrMapOvr>
  <p:transition xmlns:p14="http://schemas.microsoft.com/office/powerpoint/2010/main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50082500"/>
      </p:ext>
    </p:extLst>
  </p:cSld>
  <p:clrMapOvr>
    <a:masterClrMapping/>
  </p:clrMapOvr>
  <p:transition xmlns:p14="http://schemas.microsoft.com/office/powerpoint/2010/main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05410123"/>
      </p:ext>
    </p:extLst>
  </p:cSld>
  <p:clrMapOvr>
    <a:masterClrMapping/>
  </p:clrMapOvr>
  <p:transition xmlns:p14="http://schemas.microsoft.com/office/powerpoint/2010/main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84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399883246"/>
      </p:ext>
    </p:extLst>
  </p:cSld>
  <p:clrMapOvr>
    <a:masterClrMapping/>
  </p:clrMapOvr>
  <p:transition xmlns:p14="http://schemas.microsoft.com/office/powerpoint/2010/main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858772354"/>
      </p:ext>
    </p:extLst>
  </p:cSld>
  <p:clrMapOvr>
    <a:masterClrMapping/>
  </p:clrMapOvr>
  <p:transition xmlns:p14="http://schemas.microsoft.com/office/powerpoint/2010/main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47175588"/>
      </p:ext>
    </p:extLst>
  </p:cSld>
  <p:clrMapOvr>
    <a:masterClrMapping/>
  </p:clrMapOvr>
  <p:transition xmlns:p14="http://schemas.microsoft.com/office/powerpoint/2010/main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972317" y="115888"/>
            <a:ext cx="2170113" cy="6337300"/>
          </a:xfrm>
        </p:spPr>
        <p:txBody>
          <a:bodyPr vert="eaVert"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115888"/>
            <a:ext cx="6362700" cy="6337300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79461309"/>
      </p:ext>
    </p:extLst>
  </p:cSld>
  <p:clrMapOvr>
    <a:masterClrMapping/>
  </p:clrMapOvr>
  <p:transition xmlns:p14="http://schemas.microsoft.com/office/powerpoint/2010/main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57"/>
            <a:ext cx="7772400" cy="1470025"/>
          </a:xfrm>
        </p:spPr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Modifiez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2923151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6820606" y="6356382"/>
            <a:ext cx="2133600" cy="365125"/>
          </a:xfrm>
        </p:spPr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2050" name="Picture 2" descr="http://intranet/article/attach/comm/edition/comm_edition_10264_12962.jpg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66889" y="6186830"/>
            <a:ext cx="898550" cy="671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2365705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32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829363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026875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25472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41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41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8" name="Espace réservé du pied de page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434047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>
          <a:xfrm>
            <a:off x="6941370" y="6356382"/>
            <a:ext cx="2133600" cy="365125"/>
          </a:xfrm>
        </p:spPr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6" name="Picture 2" descr="http://intranet/article/attach/comm/edition/comm_edition_10264_12962.jpg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66889" y="6186830"/>
            <a:ext cx="898550" cy="671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601761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295582" y="6117809"/>
            <a:ext cx="806416" cy="6047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554704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82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8397007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dirty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Modifiez les styles du texte du masque</a:t>
            </a:r>
          </a:p>
        </p:txBody>
      </p:sp>
      <p:sp>
        <p:nvSpPr>
          <p:cNvPr id="5" name="Espace réservé de la date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0887024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2964658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70"/>
            <a:ext cx="2057400" cy="5851525"/>
          </a:xfrm>
        </p:spPr>
        <p:txBody>
          <a:bodyPr vert="eaVert"/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70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5804472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57233583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-têt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489" y="4406901"/>
            <a:ext cx="7772400" cy="1362076"/>
          </a:xfrm>
        </p:spPr>
        <p:txBody>
          <a:bodyPr anchor="t"/>
          <a:lstStyle>
            <a:lvl1pPr algn="l">
              <a:defRPr sz="3500" b="1" cap="all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700"/>
            </a:lvl1pPr>
            <a:lvl2pPr marL="396210" indent="0">
              <a:buNone/>
              <a:defRPr sz="1600"/>
            </a:lvl2pPr>
            <a:lvl3pPr marL="792419" indent="0">
              <a:buNone/>
              <a:defRPr sz="1400"/>
            </a:lvl3pPr>
            <a:lvl4pPr marL="1188629" indent="0">
              <a:buNone/>
              <a:defRPr sz="1200"/>
            </a:lvl4pPr>
            <a:lvl5pPr marL="1584838" indent="0">
              <a:buNone/>
              <a:defRPr sz="1200"/>
            </a:lvl5pPr>
            <a:lvl6pPr marL="1981048" indent="0">
              <a:buNone/>
              <a:defRPr sz="1200"/>
            </a:lvl6pPr>
            <a:lvl7pPr marL="2377257" indent="0">
              <a:buNone/>
              <a:defRPr sz="1200"/>
            </a:lvl7pPr>
            <a:lvl8pPr marL="2773467" indent="0">
              <a:buNone/>
              <a:defRPr sz="1200"/>
            </a:lvl8pPr>
            <a:lvl9pPr marL="3169676" indent="0">
              <a:buNone/>
              <a:defRPr sz="12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303435200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128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129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854986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77337" y="1422401"/>
            <a:ext cx="3921478" cy="4981576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7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734279" y="1422401"/>
            <a:ext cx="3921477" cy="4981576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7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6236125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4"/>
            <a:ext cx="4040012" cy="639762"/>
          </a:xfrm>
        </p:spPr>
        <p:txBody>
          <a:bodyPr anchor="b"/>
          <a:lstStyle>
            <a:lvl1pPr marL="0" indent="0">
              <a:buNone/>
              <a:defRPr sz="2100" b="1"/>
            </a:lvl1pPr>
            <a:lvl2pPr marL="396210" indent="0">
              <a:buNone/>
              <a:defRPr sz="1700" b="1"/>
            </a:lvl2pPr>
            <a:lvl3pPr marL="792419" indent="0">
              <a:buNone/>
              <a:defRPr sz="1600" b="1"/>
            </a:lvl3pPr>
            <a:lvl4pPr marL="1188629" indent="0">
              <a:buNone/>
              <a:defRPr sz="1400" b="1"/>
            </a:lvl4pPr>
            <a:lvl5pPr marL="1584838" indent="0">
              <a:buNone/>
              <a:defRPr sz="1400" b="1"/>
            </a:lvl5pPr>
            <a:lvl6pPr marL="1981048" indent="0">
              <a:buNone/>
              <a:defRPr sz="1400" b="1"/>
            </a:lvl6pPr>
            <a:lvl7pPr marL="2377257" indent="0">
              <a:buNone/>
              <a:defRPr sz="1400" b="1"/>
            </a:lvl7pPr>
            <a:lvl8pPr marL="2773467" indent="0">
              <a:buNone/>
              <a:defRPr sz="1400" b="1"/>
            </a:lvl8pPr>
            <a:lvl9pPr marL="3169676" indent="0">
              <a:buNone/>
              <a:defRPr sz="14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2100"/>
            </a:lvl1pPr>
            <a:lvl2pPr>
              <a:defRPr sz="17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378" y="1535114"/>
            <a:ext cx="4041422" cy="639762"/>
          </a:xfrm>
        </p:spPr>
        <p:txBody>
          <a:bodyPr anchor="b"/>
          <a:lstStyle>
            <a:lvl1pPr marL="0" indent="0">
              <a:buNone/>
              <a:defRPr sz="2100" b="1"/>
            </a:lvl1pPr>
            <a:lvl2pPr marL="396210" indent="0">
              <a:buNone/>
              <a:defRPr sz="1700" b="1"/>
            </a:lvl2pPr>
            <a:lvl3pPr marL="792419" indent="0">
              <a:buNone/>
              <a:defRPr sz="1600" b="1"/>
            </a:lvl3pPr>
            <a:lvl4pPr marL="1188629" indent="0">
              <a:buNone/>
              <a:defRPr sz="1400" b="1"/>
            </a:lvl4pPr>
            <a:lvl5pPr marL="1584838" indent="0">
              <a:buNone/>
              <a:defRPr sz="1400" b="1"/>
            </a:lvl5pPr>
            <a:lvl6pPr marL="1981048" indent="0">
              <a:buNone/>
              <a:defRPr sz="1400" b="1"/>
            </a:lvl6pPr>
            <a:lvl7pPr marL="2377257" indent="0">
              <a:buNone/>
              <a:defRPr sz="1400" b="1"/>
            </a:lvl7pPr>
            <a:lvl8pPr marL="2773467" indent="0">
              <a:buNone/>
              <a:defRPr sz="1400" b="1"/>
            </a:lvl8pPr>
            <a:lvl9pPr marL="3169676" indent="0">
              <a:buNone/>
              <a:defRPr sz="14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2100"/>
            </a:lvl1pPr>
            <a:lvl2pPr>
              <a:defRPr sz="17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80274809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271443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477830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4" y="273051"/>
            <a:ext cx="3008489" cy="1162050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756" y="273080"/>
            <a:ext cx="5111044" cy="5853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  <a:lvl6pPr>
              <a:defRPr sz="1700"/>
            </a:lvl6pPr>
            <a:lvl7pPr>
              <a:defRPr sz="1700"/>
            </a:lvl7pPr>
            <a:lvl8pPr>
              <a:defRPr sz="1700"/>
            </a:lvl8pPr>
            <a:lvl9pPr>
              <a:defRPr sz="17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</p:spPr>
        <p:txBody>
          <a:bodyPr/>
          <a:lstStyle>
            <a:lvl1pPr marL="0" indent="0">
              <a:buNone/>
              <a:defRPr sz="1200"/>
            </a:lvl1pPr>
            <a:lvl2pPr marL="396210" indent="0">
              <a:buNone/>
              <a:defRPr sz="1000"/>
            </a:lvl2pPr>
            <a:lvl3pPr marL="792419" indent="0">
              <a:buNone/>
              <a:defRPr sz="900"/>
            </a:lvl3pPr>
            <a:lvl4pPr marL="1188629" indent="0">
              <a:buNone/>
              <a:defRPr sz="800"/>
            </a:lvl4pPr>
            <a:lvl5pPr marL="1584838" indent="0">
              <a:buNone/>
              <a:defRPr sz="800"/>
            </a:lvl5pPr>
            <a:lvl6pPr marL="1981048" indent="0">
              <a:buNone/>
              <a:defRPr sz="800"/>
            </a:lvl6pPr>
            <a:lvl7pPr marL="2377257" indent="0">
              <a:buNone/>
              <a:defRPr sz="800"/>
            </a:lvl7pPr>
            <a:lvl8pPr marL="2773467" indent="0">
              <a:buNone/>
              <a:defRPr sz="800"/>
            </a:lvl8pPr>
            <a:lvl9pPr marL="3169676" indent="0">
              <a:buNone/>
              <a:defRPr sz="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780647398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700" b="1"/>
            </a:lvl1pPr>
          </a:lstStyle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800"/>
            </a:lvl1pPr>
            <a:lvl2pPr marL="396210" indent="0">
              <a:buNone/>
              <a:defRPr sz="2400"/>
            </a:lvl2pPr>
            <a:lvl3pPr marL="792419" indent="0">
              <a:buNone/>
              <a:defRPr sz="2100"/>
            </a:lvl3pPr>
            <a:lvl4pPr marL="1188629" indent="0">
              <a:buNone/>
              <a:defRPr sz="1700"/>
            </a:lvl4pPr>
            <a:lvl5pPr marL="1584838" indent="0">
              <a:buNone/>
              <a:defRPr sz="1700"/>
            </a:lvl5pPr>
            <a:lvl6pPr marL="1981048" indent="0">
              <a:buNone/>
              <a:defRPr sz="1700"/>
            </a:lvl6pPr>
            <a:lvl7pPr marL="2377257" indent="0">
              <a:buNone/>
              <a:defRPr sz="1700"/>
            </a:lvl7pPr>
            <a:lvl8pPr marL="2773467" indent="0">
              <a:buNone/>
              <a:defRPr sz="1700"/>
            </a:lvl8pPr>
            <a:lvl9pPr marL="3169676" indent="0">
              <a:buNone/>
              <a:defRPr sz="1700"/>
            </a:lvl9pPr>
          </a:lstStyle>
          <a:p>
            <a:pPr lvl="0"/>
            <a:r>
              <a:rPr lang="fr-FR" noProof="0" smtClean="0"/>
              <a:t>Faire glisser l'image vers l'espace réservé ou cliquer sur l'icône pour l'ajouter</a:t>
            </a:r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200"/>
            </a:lvl1pPr>
            <a:lvl2pPr marL="396210" indent="0">
              <a:buNone/>
              <a:defRPr sz="1000"/>
            </a:lvl2pPr>
            <a:lvl3pPr marL="792419" indent="0">
              <a:buNone/>
              <a:defRPr sz="900"/>
            </a:lvl3pPr>
            <a:lvl4pPr marL="1188629" indent="0">
              <a:buNone/>
              <a:defRPr sz="800"/>
            </a:lvl4pPr>
            <a:lvl5pPr marL="1584838" indent="0">
              <a:buNone/>
              <a:defRPr sz="800"/>
            </a:lvl5pPr>
            <a:lvl6pPr marL="1981048" indent="0">
              <a:buNone/>
              <a:defRPr sz="800"/>
            </a:lvl6pPr>
            <a:lvl7pPr marL="2377257" indent="0">
              <a:buNone/>
              <a:defRPr sz="800"/>
            </a:lvl7pPr>
            <a:lvl8pPr marL="2773467" indent="0">
              <a:buNone/>
              <a:defRPr sz="800"/>
            </a:lvl8pPr>
            <a:lvl9pPr marL="3169676" indent="0">
              <a:buNone/>
              <a:defRPr sz="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</p:spTree>
    <p:extLst>
      <p:ext uri="{BB962C8B-B14F-4D97-AF65-F5344CB8AC3E}">
        <p14:creationId xmlns:p14="http://schemas.microsoft.com/office/powerpoint/2010/main" val="2595319172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11156217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59034" y="168276"/>
            <a:ext cx="1996722" cy="6235700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64638" y="168276"/>
            <a:ext cx="5858933" cy="6235700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2382553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re et tablea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64638" y="168275"/>
            <a:ext cx="7789333" cy="798514"/>
          </a:xfrm>
        </p:spPr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ableau 2"/>
          <p:cNvSpPr>
            <a:spLocks noGrp="1"/>
          </p:cNvSpPr>
          <p:nvPr>
            <p:ph type="tbl" idx="1"/>
          </p:nvPr>
        </p:nvSpPr>
        <p:spPr>
          <a:xfrm>
            <a:off x="677337" y="1422401"/>
            <a:ext cx="7978422" cy="4981576"/>
          </a:xfrm>
        </p:spPr>
        <p:txBody>
          <a:bodyPr/>
          <a:lstStyle/>
          <a:p>
            <a:pPr lvl="0"/>
            <a:endParaRPr lang="fr-FR" noProof="0" dirty="0" smtClean="0"/>
          </a:p>
        </p:txBody>
      </p:sp>
    </p:spTree>
    <p:extLst>
      <p:ext uri="{BB962C8B-B14F-4D97-AF65-F5344CB8AC3E}">
        <p14:creationId xmlns:p14="http://schemas.microsoft.com/office/powerpoint/2010/main" val="294023837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58738" y="0"/>
            <a:ext cx="398462" cy="6858000"/>
          </a:xfrm>
          <a:prstGeom prst="rect">
            <a:avLst/>
          </a:prstGeom>
          <a:gradFill rotWithShape="0">
            <a:gsLst>
              <a:gs pos="0">
                <a:srgbClr val="9B1513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lIns="79242" tIns="39621" rIns="79242" bIns="39621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000">
              <a:solidFill>
                <a:srgbClr val="000000"/>
              </a:solidFill>
              <a:latin typeface="Arial" pitchFamily="34" charset="0"/>
              <a:ea typeface="ＭＳ Ｐゴシック" pitchFamily="34" charset="-128"/>
              <a:cs typeface="ＭＳ Ｐゴシック" charset="0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16" y="0"/>
            <a:ext cx="398463" cy="6858000"/>
          </a:xfrm>
          <a:prstGeom prst="rect">
            <a:avLst/>
          </a:prstGeom>
          <a:solidFill>
            <a:srgbClr val="9B151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lIns="79242" tIns="39621" rIns="79242" bIns="39621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000">
              <a:solidFill>
                <a:srgbClr val="000000"/>
              </a:solidFill>
              <a:latin typeface="Arial" pitchFamily="34" charset="0"/>
              <a:ea typeface="ＭＳ Ｐゴシック" pitchFamily="34" charset="-128"/>
              <a:cs typeface="ＭＳ Ｐゴシック" charset="0"/>
            </a:endParaRPr>
          </a:p>
        </p:txBody>
      </p:sp>
      <p:pic>
        <p:nvPicPr>
          <p:cNvPr id="6" name="Picture 5" descr="LogoCoreVIH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18229" y="139066"/>
            <a:ext cx="2962275" cy="2116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9"/>
          <p:cNvSpPr>
            <a:spLocks noChangeArrowheads="1"/>
          </p:cNvSpPr>
          <p:nvPr/>
        </p:nvSpPr>
        <p:spPr bwMode="auto">
          <a:xfrm>
            <a:off x="1908175" y="1270636"/>
            <a:ext cx="160032" cy="2339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lIns="79242" tIns="39621" rIns="79242" bIns="39621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000">
              <a:solidFill>
                <a:srgbClr val="000000"/>
              </a:solidFill>
              <a:latin typeface="Arial" pitchFamily="34" charset="0"/>
              <a:ea typeface="ＭＳ Ｐゴシック" pitchFamily="34" charset="-128"/>
              <a:cs typeface="ＭＳ Ｐゴシック" charset="0"/>
            </a:endParaRPr>
          </a:p>
        </p:txBody>
      </p:sp>
      <p:sp>
        <p:nvSpPr>
          <p:cNvPr id="8" name="Text Box 13"/>
          <p:cNvSpPr txBox="1">
            <a:spLocks noChangeArrowheads="1"/>
          </p:cNvSpPr>
          <p:nvPr/>
        </p:nvSpPr>
        <p:spPr bwMode="auto">
          <a:xfrm rot="16200000">
            <a:off x="-854016" y="3229833"/>
            <a:ext cx="2406540" cy="695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5C5"/>
                </a:solidFill>
              </a14:hiddenFill>
            </a:ext>
            <a:ext uri="{91240B29-F687-4f45-9708-019B960494DF}">
              <a14:hiddenLine xmlns:a14="http://schemas.microsoft.com/office/drawing/2010/main" w="11176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26940" algn="ctr" rotWithShape="0">
                    <a:schemeClr val="tx1">
                      <a:alpha val="74997"/>
                    </a:schemeClr>
                  </a:outerShdw>
                </a:effectLst>
              </a14:hiddenEffects>
            </a:ext>
          </a:extLst>
        </p:spPr>
        <p:txBody>
          <a:bodyPr wrap="none" lIns="79242" tIns="39621" rIns="79242" bIns="39621">
            <a:spAutoFit/>
          </a:bodyPr>
          <a:lstStyle/>
          <a:p>
            <a:pPr algn="ctr" defTabSz="91440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600" b="1" dirty="0" smtClean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EN Bretagne en 2014</a:t>
            </a:r>
            <a:r>
              <a:rPr lang="is-IS" sz="1600" b="1" dirty="0" smtClean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…</a:t>
            </a:r>
            <a:endParaRPr lang="fr-FR" sz="1600" b="1" dirty="0">
              <a:solidFill>
                <a:srgbClr val="FF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  <a:p>
            <a:pPr algn="ctr" defTabSz="914400" fontAlgn="base">
              <a:spcBef>
                <a:spcPct val="50000"/>
              </a:spcBef>
              <a:spcAft>
                <a:spcPct val="0"/>
              </a:spcAft>
              <a:defRPr/>
            </a:pPr>
            <a:endParaRPr lang="fr-FR" sz="1600" b="1" dirty="0">
              <a:solidFill>
                <a:srgbClr val="FF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5674" name="Rectangle 10"/>
          <p:cNvSpPr>
            <a:spLocks noGrp="1" noChangeArrowheads="1"/>
          </p:cNvSpPr>
          <p:nvPr>
            <p:ph type="ctrTitle" sz="quarter"/>
          </p:nvPr>
        </p:nvSpPr>
        <p:spPr>
          <a:xfrm>
            <a:off x="697094" y="2330450"/>
            <a:ext cx="7789333" cy="1143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fr-FR" smtClean="0"/>
              <a:t>Modifiez le style du titre</a:t>
            </a:r>
            <a:endParaRPr lang="fr-FR" noProof="0" dirty="0" smtClean="0"/>
          </a:p>
        </p:txBody>
      </p:sp>
      <p:sp>
        <p:nvSpPr>
          <p:cNvPr id="3185675" name="Rectangle 11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54668" y="3886200"/>
            <a:ext cx="6434667" cy="1752600"/>
          </a:xfrm>
        </p:spPr>
        <p:txBody>
          <a:bodyPr/>
          <a:lstStyle>
            <a:lvl1pPr marL="0" indent="0" algn="ctr">
              <a:buFontTx/>
              <a:buNone/>
              <a:defRPr sz="2800" baseline="0"/>
            </a:lvl1pPr>
          </a:lstStyle>
          <a:p>
            <a:r>
              <a:rPr lang="fr-FR" smtClean="0"/>
              <a:t>Modifiez le style des sous-titres du masque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5394579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220217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Espace réservé du contenu 5"/>
          <p:cNvGraphicFramePr>
            <a:graphicFrameLocks noGrp="1"/>
          </p:cNvGraphicFramePr>
          <p:nvPr/>
        </p:nvGraphicFramePr>
        <p:xfrm>
          <a:off x="690563" y="1280161"/>
          <a:ext cx="7643812" cy="5036822"/>
        </p:xfrm>
        <a:graphic>
          <a:graphicData uri="http://schemas.openxmlformats.org/drawingml/2006/table">
            <a:tbl>
              <a:tblPr/>
              <a:tblGrid>
                <a:gridCol w="1911350"/>
                <a:gridCol w="1911350"/>
                <a:gridCol w="1909762"/>
                <a:gridCol w="1911350"/>
              </a:tblGrid>
              <a:tr h="600076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Dates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B151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Thèmes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B151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Horaires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B151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Lieux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B1513"/>
                    </a:solidFill>
                  </a:tcPr>
                </a:tc>
              </a:tr>
              <a:tr h="967740"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6 juillet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9B1513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Réunion Plénière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14h-18h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Quimper</a:t>
                      </a:r>
                    </a:p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Maison des associations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</a:tr>
              <a:tr h="1114426"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24 septembre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B1513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Journée Education thérapeutique du Patient 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Journée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 </a:t>
                      </a: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Rennes  </a:t>
                      </a:r>
                      <a:b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</a:b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Hôpital Sud</a:t>
                      </a:r>
                    </a:p>
                  </a:txBody>
                  <a:tcPr marL="81283" marR="81283" marT="45719" marB="4571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</a:tr>
              <a:tr h="1285874"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Octobre-Novembre</a:t>
                      </a:r>
                    </a:p>
                  </a:txBody>
                  <a:tcPr marL="8467" marR="8467" marT="9526" marB="9526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9B1513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Journée Inter-Corevih</a:t>
                      </a:r>
                    </a:p>
                  </a:txBody>
                  <a:tcPr marL="8467" marR="8467" marT="9526" marB="9526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Journée</a:t>
                      </a:r>
                    </a:p>
                  </a:txBody>
                  <a:tcPr marL="8467" marR="8467" marT="9526" marB="9526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À Déterminer</a:t>
                      </a:r>
                    </a:p>
                  </a:txBody>
                  <a:tcPr marL="8467" marR="8467" marT="9526" marB="9526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</a:tr>
              <a:tr h="1068706"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17 novembre</a:t>
                      </a:r>
                    </a:p>
                  </a:txBody>
                  <a:tcPr marL="33868" marR="33868" marT="38099" marB="3809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9B1513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Plénière</a:t>
                      </a:r>
                    </a:p>
                  </a:txBody>
                  <a:tcPr marL="33868" marR="33868" marT="38099" marB="3809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14h30-17h30</a:t>
                      </a:r>
                    </a:p>
                  </a:txBody>
                  <a:tcPr marL="33868" marR="33868" marT="38099" marB="3809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Rennes</a:t>
                      </a:r>
                      <a:b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</a:br>
                      <a:r>
                        <a:rPr kumimoji="0" lang="fr-FR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 Narrow" charset="0"/>
                          <a:ea typeface="ＭＳ Ｐゴシック" charset="0"/>
                          <a:cs typeface="ＭＳ Ｐゴシック" charset="0"/>
                        </a:rPr>
                        <a:t>ARS</a:t>
                      </a:r>
                    </a:p>
                  </a:txBody>
                  <a:tcPr marL="33868" marR="33868" marT="38099" marB="38099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F2F2"/>
                    </a:solidFill>
                  </a:tcPr>
                </a:tc>
              </a:tr>
            </a:tbl>
          </a:graphicData>
        </a:graphic>
      </p:graphicFrame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fr-FR" sz="3100" smtClean="0"/>
            </a:lvl1pPr>
          </a:lstStyle>
          <a:p>
            <a:r>
              <a:rPr lang="fr-FR" smtClean="0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975742434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75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9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43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303792293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32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284107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17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3339793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55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1603780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55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66268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169611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9949085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66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67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62774376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5455145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5568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46801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5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9" y="274655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582181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55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7004967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213454146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209561317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8"/>
            <a:ext cx="640080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69E585-24A6-774D-8A3B-48A4E6DCE0C5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670853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662DC1-0030-2447-8517-31BD2C354A10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9219319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236A59-E300-FB40-B19A-95669E45DB7A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5316757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A60759-DE3F-4E49-9CF5-2295C548B58A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93517488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41C0C-9213-924B-8920-825E10B90675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283453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717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40" y="274717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559089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67"/>
            <a:ext cx="7772400" cy="615553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4099189"/>
            <a:ext cx="7772400" cy="30777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183614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67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52" y="4704835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215446283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16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0962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01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1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988760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1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059585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4770777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06022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6980397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51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1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6072978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775044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717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3442831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9167335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1" y="274639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353790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9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75058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1980315420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4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4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1629411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30088608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662DC1-0030-2447-8517-31BD2C354A10}" type="datetime1">
              <a:rPr lang="fr-FR" smtClean="0"/>
              <a:t>15/12/15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138120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304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8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72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3870567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90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244264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75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20629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13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62615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13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4588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57542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635896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124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125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730025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20592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D236A59-E300-FB40-B19A-95669E45DB7A}" type="datetime1">
              <a:rPr lang="fr-FR" smtClean="0"/>
              <a:t>15/12/15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50468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713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38" y="274713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268560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713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490582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339786234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69859402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e de titre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5970272"/>
            <a:ext cx="9144000" cy="88773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-9525" y="6054092"/>
            <a:ext cx="2249488" cy="71247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359066" y="6044566"/>
            <a:ext cx="6784975" cy="71247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Titre 7"/>
          <p:cNvSpPr>
            <a:spLocks noGrp="1"/>
          </p:cNvSpPr>
          <p:nvPr>
            <p:ph type="ctrTitle"/>
          </p:nvPr>
        </p:nvSpPr>
        <p:spPr>
          <a:xfrm>
            <a:off x="2362200" y="4038600"/>
            <a:ext cx="6477000" cy="1828800"/>
          </a:xfrm>
        </p:spPr>
        <p:txBody>
          <a:bodyPr anchor="b"/>
          <a:lstStyle>
            <a:lvl1pPr>
              <a:defRPr cap="all" baseline="0"/>
            </a:lvl1pPr>
          </a:lstStyle>
          <a:p>
            <a:endParaRPr lang="en-US" dirty="0"/>
          </a:p>
        </p:txBody>
      </p:sp>
      <p:sp>
        <p:nvSpPr>
          <p:cNvPr id="9" name="Sous-titre 8"/>
          <p:cNvSpPr>
            <a:spLocks noGrp="1"/>
          </p:cNvSpPr>
          <p:nvPr>
            <p:ph type="subTitle" idx="1"/>
          </p:nvPr>
        </p:nvSpPr>
        <p:spPr>
          <a:xfrm>
            <a:off x="2362200" y="6050038"/>
            <a:ext cx="6705600" cy="685800"/>
          </a:xfrm>
        </p:spPr>
        <p:txBody>
          <a:bodyPr anchor="ctr">
            <a:normAutofit/>
          </a:bodyPr>
          <a:lstStyle>
            <a:lvl1pPr marL="0" indent="0" algn="l">
              <a:buNone/>
              <a:defRPr sz="3000" baseline="0">
                <a:solidFill>
                  <a:srgbClr val="FFFFFF"/>
                </a:solidFill>
              </a:defRPr>
            </a:lvl1pPr>
            <a:lvl2pPr marL="527517" indent="0" algn="ctr">
              <a:buNone/>
            </a:lvl2pPr>
            <a:lvl3pPr marL="1055035" indent="0" algn="ctr">
              <a:buNone/>
            </a:lvl3pPr>
            <a:lvl4pPr marL="1582552" indent="0" algn="ctr">
              <a:buNone/>
            </a:lvl4pPr>
            <a:lvl5pPr marL="2110069" indent="0" algn="ctr">
              <a:buNone/>
            </a:lvl5pPr>
            <a:lvl6pPr marL="2637587" indent="0" algn="ctr">
              <a:buNone/>
            </a:lvl6pPr>
            <a:lvl7pPr marL="3165104" indent="0" algn="ctr">
              <a:buNone/>
            </a:lvl7pPr>
            <a:lvl8pPr marL="3692622" indent="0" algn="ctr">
              <a:buNone/>
            </a:lvl8pPr>
            <a:lvl9pPr marL="4220139" indent="0" algn="ctr">
              <a:buNone/>
            </a:lvl9pPr>
          </a:lstStyle>
          <a:p>
            <a:endParaRPr lang="en-US" dirty="0"/>
          </a:p>
        </p:txBody>
      </p:sp>
      <p:sp>
        <p:nvSpPr>
          <p:cNvPr id="7" name="Espace réservé de la date 27"/>
          <p:cNvSpPr>
            <a:spLocks noGrp="1"/>
          </p:cNvSpPr>
          <p:nvPr>
            <p:ph type="dt" sz="half" idx="10"/>
          </p:nvPr>
        </p:nvSpPr>
        <p:spPr>
          <a:xfrm>
            <a:off x="76200" y="6069330"/>
            <a:ext cx="2057400" cy="685800"/>
          </a:xfrm>
        </p:spPr>
        <p:txBody>
          <a:bodyPr>
            <a:noAutofit/>
          </a:bodyPr>
          <a:lstStyle>
            <a:lvl1pPr algn="ctr">
              <a:defRPr sz="1800">
                <a:solidFill>
                  <a:srgbClr val="FFFFFF"/>
                </a:solidFill>
              </a:defRPr>
            </a:lvl1pPr>
          </a:lstStyle>
          <a:p>
            <a:fld id="{1E834CD7-1937-4A40-9DE5-22E0C6E36B58}" type="datetime1">
              <a:rPr lang="fr-FR" smtClean="0">
                <a:latin typeface="Tw Cen MT"/>
              </a:rPr>
              <a:t>15/12/15</a:t>
            </a:fld>
            <a:endParaRPr lang="fr-FR" dirty="0">
              <a:latin typeface="Tw Cen MT"/>
            </a:endParaRPr>
          </a:p>
        </p:txBody>
      </p:sp>
      <p:sp>
        <p:nvSpPr>
          <p:cNvPr id="10" name="Espace réservé du pied de page 16"/>
          <p:cNvSpPr>
            <a:spLocks noGrp="1"/>
          </p:cNvSpPr>
          <p:nvPr>
            <p:ph type="ftr" sz="quarter" idx="11"/>
          </p:nvPr>
        </p:nvSpPr>
        <p:spPr>
          <a:xfrm>
            <a:off x="2085976" y="236220"/>
            <a:ext cx="5867400" cy="365760"/>
          </a:xfrm>
        </p:spPr>
        <p:txBody>
          <a:bodyPr/>
          <a:lstStyle>
            <a:lvl1pPr algn="r">
              <a:defRPr>
                <a:solidFill>
                  <a:schemeClr val="tx2"/>
                </a:solidFill>
              </a:defRPr>
            </a:lvl1pPr>
          </a:lstStyle>
          <a:p>
            <a:endParaRPr lang="fr-FR">
              <a:solidFill>
                <a:srgbClr val="EBDDC3"/>
              </a:solidFill>
              <a:latin typeface="Tw Cen MT"/>
            </a:endParaRPr>
          </a:p>
        </p:txBody>
      </p:sp>
      <p:sp>
        <p:nvSpPr>
          <p:cNvPr id="11" name="Espace réservé du numéro de diapositive 28"/>
          <p:cNvSpPr>
            <a:spLocks noGrp="1"/>
          </p:cNvSpPr>
          <p:nvPr>
            <p:ph type="sldNum" sz="quarter" idx="12"/>
          </p:nvPr>
        </p:nvSpPr>
        <p:spPr>
          <a:xfrm>
            <a:off x="8001000" y="228600"/>
            <a:ext cx="8382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847B961-917D-714F-B9EF-810BDF4968C8}" type="slidenum">
              <a:rPr lang="fr-FR" smtClean="0">
                <a:solidFill>
                  <a:srgbClr val="EBDDC3"/>
                </a:solidFill>
                <a:latin typeface="Tw Cen MT"/>
              </a:rPr>
              <a:pPr/>
              <a:t>‹#›</a:t>
            </a:fld>
            <a:endParaRPr lang="fr-FR">
              <a:solidFill>
                <a:srgbClr val="EBDDC3"/>
              </a:solidFill>
              <a:latin typeface="Tw Cen MT"/>
            </a:endParaRPr>
          </a:p>
        </p:txBody>
      </p:sp>
      <p:pic>
        <p:nvPicPr>
          <p:cNvPr id="13" name="Image 12" descr="LogoCoreVIH Bretagne.eps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725" y="160098"/>
            <a:ext cx="2736850" cy="20893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504322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12648" y="228600"/>
            <a:ext cx="7756652" cy="990600"/>
          </a:xfrm>
        </p:spPr>
        <p:txBody>
          <a:bodyPr/>
          <a:lstStyle/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8" name="Espace réservé du contenu 7"/>
          <p:cNvSpPr>
            <a:spLocks noGrp="1"/>
          </p:cNvSpPr>
          <p:nvPr>
            <p:ph sz="quarter" idx="1"/>
          </p:nvPr>
        </p:nvSpPr>
        <p:spPr>
          <a:xfrm>
            <a:off x="612648" y="1600200"/>
            <a:ext cx="8153400" cy="4495800"/>
          </a:xfrm>
        </p:spPr>
        <p:txBody>
          <a:bodyPr/>
          <a:lstStyle/>
          <a:p>
            <a:pPr lvl="0"/>
            <a:r>
              <a:rPr lang="fr-FR" dirty="0" smtClean="0"/>
              <a:t>Cliquez pour modifier les styles du texte du masque</a:t>
            </a:r>
          </a:p>
          <a:p>
            <a:pPr lvl="1"/>
            <a:r>
              <a:rPr lang="fr-FR" dirty="0" smtClean="0"/>
              <a:t>Deuxième niveau</a:t>
            </a:r>
          </a:p>
          <a:p>
            <a:pPr lvl="2"/>
            <a:r>
              <a:rPr lang="fr-FR" dirty="0" smtClean="0"/>
              <a:t>Troisième niveau</a:t>
            </a:r>
          </a:p>
          <a:p>
            <a:pPr lvl="3"/>
            <a:r>
              <a:rPr lang="fr-FR" dirty="0" smtClean="0"/>
              <a:t>Quatrième niveau</a:t>
            </a:r>
          </a:p>
          <a:p>
            <a:pPr lvl="4"/>
            <a:r>
              <a:rPr lang="fr-FR" dirty="0" smtClean="0"/>
              <a:t>Cinquième niveau</a:t>
            </a:r>
            <a:endParaRPr lang="en-US" dirty="0"/>
          </a:p>
        </p:txBody>
      </p:sp>
      <p:sp>
        <p:nvSpPr>
          <p:cNvPr id="4" name="Espace réservé de la date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06011BC-0C9F-4942-A601-CC2FA8D12E78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5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6" name="Espace réservé du numéro de diapositiv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7267687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-tête de sec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0" y="1524000"/>
            <a:ext cx="9144000" cy="114300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0" y="1600200"/>
            <a:ext cx="1295400" cy="990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371600" y="1600200"/>
            <a:ext cx="7772400" cy="990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1371604" y="2743200"/>
            <a:ext cx="7123113" cy="1673225"/>
          </a:xfrm>
        </p:spPr>
        <p:txBody>
          <a:bodyPr/>
          <a:lstStyle>
            <a:lvl1pPr marL="0" indent="0">
              <a:buNone/>
              <a:defRPr sz="3200">
                <a:solidFill>
                  <a:schemeClr val="tx2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371600" y="1600200"/>
            <a:ext cx="7620000" cy="990600"/>
          </a:xfrm>
        </p:spPr>
        <p:txBody>
          <a:bodyPr/>
          <a:lstStyle>
            <a:lvl1pPr algn="l">
              <a:buNone/>
              <a:defRPr sz="5100" b="0" cap="none">
                <a:solidFill>
                  <a:srgbClr val="FFFFFF"/>
                </a:solidFill>
              </a:defRPr>
            </a:lvl1pPr>
          </a:lstStyle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7" name="Espace réservé de la date 1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A5B436B-3F97-7741-8D28-740845A609E0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8" name="Espace réservé du numéro de diapositive 12"/>
          <p:cNvSpPr>
            <a:spLocks noGrp="1"/>
          </p:cNvSpPr>
          <p:nvPr>
            <p:ph type="sldNum" sz="quarter" idx="11"/>
          </p:nvPr>
        </p:nvSpPr>
        <p:spPr>
          <a:xfrm>
            <a:off x="0" y="1752600"/>
            <a:ext cx="1295400" cy="701040"/>
          </a:xfrm>
        </p:spPr>
        <p:txBody>
          <a:bodyPr>
            <a:noAutofit/>
          </a:bodyPr>
          <a:lstStyle>
            <a:lvl1pPr>
              <a:defRPr sz="2800">
                <a:solidFill>
                  <a:srgbClr val="FFFFFF"/>
                </a:solidFill>
              </a:defRPr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  <p:sp>
        <p:nvSpPr>
          <p:cNvPr id="9" name="Espace réservé du pied de page 13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5371538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9" name="Espace réservé du contenu 8"/>
          <p:cNvSpPr>
            <a:spLocks noGrp="1"/>
          </p:cNvSpPr>
          <p:nvPr>
            <p:ph sz="quarter" idx="1"/>
          </p:nvPr>
        </p:nvSpPr>
        <p:spPr>
          <a:xfrm>
            <a:off x="609600" y="1589567"/>
            <a:ext cx="3886200" cy="45720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11" name="Espace réservé du contenu 10"/>
          <p:cNvSpPr>
            <a:spLocks noGrp="1"/>
          </p:cNvSpPr>
          <p:nvPr>
            <p:ph sz="quarter" idx="2"/>
          </p:nvPr>
        </p:nvSpPr>
        <p:spPr>
          <a:xfrm>
            <a:off x="4844904" y="1589567"/>
            <a:ext cx="3886200" cy="45720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5" name="Espace réservé de la date 7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744F70C0-61CE-3B4F-8EE4-4416B2D64C51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6" name="Espace réservé du numéro de diapositive 9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  <p:sp>
        <p:nvSpPr>
          <p:cNvPr id="7" name="Espace réservé du pied de page 11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4716137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33402" y="273050"/>
            <a:ext cx="7861300" cy="86995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11" name="Espace réservé du contenu 10"/>
          <p:cNvSpPr>
            <a:spLocks noGrp="1"/>
          </p:cNvSpPr>
          <p:nvPr>
            <p:ph sz="quarter" idx="2"/>
          </p:nvPr>
        </p:nvSpPr>
        <p:spPr>
          <a:xfrm>
            <a:off x="609600" y="2438400"/>
            <a:ext cx="3886200" cy="35814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13" name="Espace réservé du contenu 12"/>
          <p:cNvSpPr>
            <a:spLocks noGrp="1"/>
          </p:cNvSpPr>
          <p:nvPr>
            <p:ph sz="quarter" idx="4"/>
          </p:nvPr>
        </p:nvSpPr>
        <p:spPr>
          <a:xfrm>
            <a:off x="4800600" y="2438400"/>
            <a:ext cx="3886200" cy="35814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16" name="Espace réservé du texte 15"/>
          <p:cNvSpPr>
            <a:spLocks noGrp="1"/>
          </p:cNvSpPr>
          <p:nvPr>
            <p:ph type="body" sz="quarter" idx="1"/>
          </p:nvPr>
        </p:nvSpPr>
        <p:spPr>
          <a:xfrm>
            <a:off x="609600" y="1752600"/>
            <a:ext cx="3886200" cy="640080"/>
          </a:xfrm>
          <a:solidFill>
            <a:schemeClr val="accent2"/>
          </a:solidFill>
        </p:spPr>
        <p:txBody>
          <a:bodyPr rtlCol="0" anchor="ctr"/>
          <a:lstStyle>
            <a:lvl1pPr marL="0" indent="0">
              <a:buFontTx/>
              <a:buNone/>
              <a:defRPr sz="23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15" name="Espace réservé du texte 14"/>
          <p:cNvSpPr>
            <a:spLocks noGrp="1"/>
          </p:cNvSpPr>
          <p:nvPr>
            <p:ph type="body" sz="quarter" idx="3"/>
          </p:nvPr>
        </p:nvSpPr>
        <p:spPr>
          <a:xfrm>
            <a:off x="4800600" y="1752600"/>
            <a:ext cx="3886200" cy="640080"/>
          </a:xfrm>
          <a:solidFill>
            <a:schemeClr val="accent4"/>
          </a:solidFill>
        </p:spPr>
        <p:txBody>
          <a:bodyPr rtlCol="0" anchor="ctr"/>
          <a:lstStyle>
            <a:lvl1pPr marL="0" indent="0">
              <a:buFontTx/>
              <a:buNone/>
              <a:defRPr sz="23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7" name="Espace réservé de la date 9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2E00013-5915-E549-BC32-79F9835F6B43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8" name="Espace réservé du numéro de diapositive 11"/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  <p:sp>
        <p:nvSpPr>
          <p:cNvPr id="9" name="Espace réservé du pied de page 13"/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24064097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A60759-DE3F-4E49-9CF5-2295C548B58A}" type="datetime1">
              <a:rPr lang="fr-FR" smtClean="0"/>
              <a:t>15/12/15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3" name="Espace réservé de la date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C4D799A-0AE3-AC40-9C92-FF1EE3400BC8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4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5" name="Espace réservé du numéro de diapositiv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116499277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0F629E7-2A6A-6443-830C-FCB186428380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>
          <a:xfrm>
            <a:off x="0" y="6248400"/>
            <a:ext cx="533400" cy="381000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847B961-917D-714F-B9EF-810BDF4968C8}" type="slidenum">
              <a:rPr lang="fr-FR" smtClean="0">
                <a:solidFill>
                  <a:srgbClr val="775F55"/>
                </a:solidFill>
                <a:latin typeface="Tw Cen MT"/>
              </a:rPr>
              <a:pPr/>
              <a:t>‹#›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311111885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8077200" cy="869950"/>
          </a:xfrm>
        </p:spPr>
        <p:txBody>
          <a:bodyPr/>
          <a:lstStyle>
            <a:lvl1pPr algn="l">
              <a:buNone/>
              <a:defRPr sz="5100" b="0"/>
            </a:lvl1pPr>
          </a:lstStyle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2"/>
          </p:nvPr>
        </p:nvSpPr>
        <p:spPr>
          <a:xfrm>
            <a:off x="609600" y="1752600"/>
            <a:ext cx="1600200" cy="4343400"/>
          </a:xfrm>
          <a:ln w="50800" cap="sq" cmpd="dbl" algn="ctr">
            <a:solidFill>
              <a:schemeClr val="accent2"/>
            </a:solidFill>
            <a:prstDash val="solid"/>
            <a:miter lim="800000"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lIns="158255" tIns="211007" rIns="158255" bIns="105503"/>
          <a:lstStyle>
            <a:lvl1pPr marL="0" indent="0">
              <a:spcAft>
                <a:spcPts val="1154"/>
              </a:spcAft>
              <a:buNone/>
              <a:defRPr sz="2100"/>
            </a:lvl1pPr>
            <a:lvl2pPr>
              <a:buNone/>
              <a:defRPr sz="1400"/>
            </a:lvl2pPr>
            <a:lvl3pPr>
              <a:buNone/>
              <a:defRPr sz="1200"/>
            </a:lvl3pPr>
            <a:lvl4pPr>
              <a:buNone/>
              <a:defRPr sz="1000"/>
            </a:lvl4pPr>
            <a:lvl5pPr>
              <a:buNone/>
              <a:defRPr sz="1000"/>
            </a:lvl5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9" name="Espace réservé du contenu 8"/>
          <p:cNvSpPr>
            <a:spLocks noGrp="1"/>
          </p:cNvSpPr>
          <p:nvPr>
            <p:ph sz="quarter" idx="1"/>
          </p:nvPr>
        </p:nvSpPr>
        <p:spPr>
          <a:xfrm>
            <a:off x="2362200" y="1752600"/>
            <a:ext cx="6400800" cy="44196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5" name="Espace réservé de la date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8DBE7294-6986-4147-8565-BAE0EAD944CA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6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7" name="Espace réservé du numéro de diapositiv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323222689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 avec légende"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white">
          <a:xfrm>
            <a:off x="-9525" y="4572002"/>
            <a:ext cx="9144000" cy="88773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9524" y="4663442"/>
            <a:ext cx="1463675" cy="71247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1544638" y="4653916"/>
            <a:ext cx="7599362" cy="714374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 bwMode="white">
          <a:xfrm>
            <a:off x="1447841" y="0"/>
            <a:ext cx="100013" cy="6867526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600200" y="5486400"/>
            <a:ext cx="7315200" cy="685800"/>
          </a:xfrm>
        </p:spPr>
        <p:txBody>
          <a:bodyPr/>
          <a:lstStyle>
            <a:lvl1pPr marL="0" indent="0">
              <a:buFontTx/>
              <a:buNone/>
              <a:defRPr sz="2000"/>
            </a:lvl1pPr>
            <a:lvl2pPr>
              <a:buFontTx/>
              <a:buNone/>
              <a:defRPr sz="1400"/>
            </a:lvl2pPr>
            <a:lvl3pPr>
              <a:buFontTx/>
              <a:buNone/>
              <a:defRPr sz="1200"/>
            </a:lvl3pPr>
            <a:lvl4pPr>
              <a:buFontTx/>
              <a:buNone/>
              <a:defRPr sz="1000"/>
            </a:lvl4pPr>
            <a:lvl5pPr>
              <a:buFontTx/>
              <a:buNone/>
              <a:defRPr sz="1000"/>
            </a:lvl5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600200" y="4648200"/>
            <a:ext cx="7315200" cy="685800"/>
          </a:xfrm>
        </p:spPr>
        <p:txBody>
          <a:bodyPr/>
          <a:lstStyle>
            <a:lvl1pPr algn="l">
              <a:buNone/>
              <a:defRPr sz="3200" b="0">
                <a:solidFill>
                  <a:srgbClr val="FFFFFF"/>
                </a:solidFill>
              </a:defRPr>
            </a:lvl1pPr>
          </a:lstStyle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3" name="Espace réservé pour une image  2"/>
          <p:cNvSpPr>
            <a:spLocks noGrp="1"/>
          </p:cNvSpPr>
          <p:nvPr>
            <p:ph type="pic" idx="1"/>
          </p:nvPr>
        </p:nvSpPr>
        <p:spPr>
          <a:xfrm>
            <a:off x="1560576" y="0"/>
            <a:ext cx="7583424" cy="4568952"/>
          </a:xfrm>
          <a:solidFill>
            <a:schemeClr val="accent1">
              <a:tint val="40000"/>
            </a:schemeClr>
          </a:solidFill>
          <a:ln>
            <a:noFill/>
          </a:ln>
        </p:spPr>
        <p:txBody>
          <a:bodyPr>
            <a:normAutofit/>
          </a:bodyPr>
          <a:lstStyle>
            <a:lvl1pPr marL="0" indent="0">
              <a:buNone/>
              <a:defRPr sz="3700"/>
            </a:lvl1pPr>
          </a:lstStyle>
          <a:p>
            <a:pPr lvl="0"/>
            <a:r>
              <a:rPr lang="fr-FR" noProof="0" smtClean="0"/>
              <a:t>Faire glisser l'image vers l'espace réservé ou cliquer sur l'icône pour l'ajouter</a:t>
            </a:r>
            <a:endParaRPr lang="en-US" noProof="0" dirty="0"/>
          </a:p>
        </p:txBody>
      </p:sp>
      <p:sp>
        <p:nvSpPr>
          <p:cNvPr id="9" name="Espace réservé de la date 11"/>
          <p:cNvSpPr>
            <a:spLocks noGrp="1"/>
          </p:cNvSpPr>
          <p:nvPr>
            <p:ph type="dt" sz="half" idx="10"/>
          </p:nvPr>
        </p:nvSpPr>
        <p:spPr>
          <a:xfrm>
            <a:off x="6248400" y="6248400"/>
            <a:ext cx="2667000" cy="365760"/>
          </a:xfrm>
        </p:spPr>
        <p:txBody>
          <a:bodyPr rtlCol="0"/>
          <a:lstStyle>
            <a:lvl1pPr>
              <a:defRPr/>
            </a:lvl1pPr>
          </a:lstStyle>
          <a:p>
            <a:fld id="{9CF73F09-47BF-0A40-A014-4BAD0BF771F1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10" name="Espace réservé du numéro de diapositive 12"/>
          <p:cNvSpPr>
            <a:spLocks noGrp="1"/>
          </p:cNvSpPr>
          <p:nvPr>
            <p:ph type="sldNum" sz="quarter" idx="11"/>
          </p:nvPr>
        </p:nvSpPr>
        <p:spPr>
          <a:xfrm>
            <a:off x="0" y="4667250"/>
            <a:ext cx="1447800" cy="662940"/>
          </a:xfrm>
        </p:spPr>
        <p:txBody>
          <a:bodyPr rtlCol="0"/>
          <a:lstStyle>
            <a:lvl1pPr>
              <a:defRPr sz="3200"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  <p:sp>
        <p:nvSpPr>
          <p:cNvPr id="11" name="Espace réservé du pied de page 13"/>
          <p:cNvSpPr>
            <a:spLocks noGrp="1"/>
          </p:cNvSpPr>
          <p:nvPr>
            <p:ph type="ftr" sz="quarter" idx="12"/>
          </p:nvPr>
        </p:nvSpPr>
        <p:spPr>
          <a:xfrm>
            <a:off x="1600200" y="6248400"/>
            <a:ext cx="4572000" cy="365760"/>
          </a:xfrm>
        </p:spPr>
        <p:txBody>
          <a:bodyPr rtlCol="0"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25542057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4" name="Espace réservé de la date 1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FB258B3-BBAB-A544-807A-926CB6139B93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5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6" name="Espace réservé du numéro de diapositive 2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14555779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white">
          <a:xfrm>
            <a:off x="6096041" y="0"/>
            <a:ext cx="320675" cy="6858000"/>
          </a:xfrm>
          <a:prstGeom prst="rect">
            <a:avLst/>
          </a:prstGeom>
          <a:solidFill>
            <a:srgbClr val="FFFFFF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142040" y="609600"/>
            <a:ext cx="228600" cy="6248400"/>
          </a:xfrm>
          <a:prstGeom prst="rect">
            <a:avLst/>
          </a:prstGeom>
          <a:solidFill>
            <a:schemeClr val="accent1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142040" y="0"/>
            <a:ext cx="228600" cy="533400"/>
          </a:xfrm>
          <a:prstGeom prst="rect">
            <a:avLst/>
          </a:prstGeom>
          <a:solidFill>
            <a:schemeClr val="accent2"/>
          </a:solidFill>
          <a:ln w="1905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553200" y="609677"/>
            <a:ext cx="2057400" cy="5516563"/>
          </a:xfrm>
        </p:spPr>
        <p:txBody>
          <a:bodyPr vert="eaVert"/>
          <a:lstStyle/>
          <a:p>
            <a:r>
              <a:rPr lang="fr-FR" smtClean="0"/>
              <a:t>Cliquez et modifiez le titre</a:t>
            </a:r>
            <a:endParaRPr lang="en-US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609602"/>
            <a:ext cx="5562600" cy="5516564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en-US"/>
          </a:p>
        </p:txBody>
      </p:sp>
      <p:sp>
        <p:nvSpPr>
          <p:cNvPr id="7" name="Espace réservé de la date 3"/>
          <p:cNvSpPr>
            <a:spLocks noGrp="1"/>
          </p:cNvSpPr>
          <p:nvPr>
            <p:ph type="dt" sz="half" idx="10"/>
          </p:nvPr>
        </p:nvSpPr>
        <p:spPr>
          <a:xfrm>
            <a:off x="6553200" y="6248400"/>
            <a:ext cx="2209800" cy="365760"/>
          </a:xfrm>
        </p:spPr>
        <p:txBody>
          <a:bodyPr/>
          <a:lstStyle>
            <a:lvl1pPr>
              <a:defRPr/>
            </a:lvl1pPr>
          </a:lstStyle>
          <a:p>
            <a:fld id="{AA523CD4-3740-734C-8140-5C220F9AFCE6}" type="datetime1">
              <a:rPr lang="fr-FR" smtClean="0">
                <a:solidFill>
                  <a:srgbClr val="775F55"/>
                </a:solidFill>
                <a:latin typeface="Tw Cen MT"/>
              </a:rPr>
              <a:t>15/12/15</a:t>
            </a:fld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8" name="Espace réservé du pied de page 4"/>
          <p:cNvSpPr>
            <a:spLocks noGrp="1"/>
          </p:cNvSpPr>
          <p:nvPr>
            <p:ph type="ftr" sz="quarter" idx="11"/>
          </p:nvPr>
        </p:nvSpPr>
        <p:spPr>
          <a:xfrm>
            <a:off x="457241" y="6248400"/>
            <a:ext cx="5573713" cy="365760"/>
          </a:xfrm>
        </p:spPr>
        <p:txBody>
          <a:bodyPr/>
          <a:lstStyle>
            <a:lvl1pPr>
              <a:defRPr/>
            </a:lvl1pPr>
          </a:lstStyle>
          <a:p>
            <a:endParaRPr lang="fr-FR">
              <a:solidFill>
                <a:srgbClr val="775F55"/>
              </a:solidFill>
              <a:latin typeface="Tw Cen MT"/>
            </a:endParaRPr>
          </a:p>
        </p:txBody>
      </p:sp>
      <p:sp>
        <p:nvSpPr>
          <p:cNvPr id="9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 rot="5400000">
            <a:off x="5989638" y="144502"/>
            <a:ext cx="533400" cy="244475"/>
          </a:xfrm>
        </p:spPr>
        <p:txBody>
          <a:bodyPr/>
          <a:lstStyle>
            <a:lvl1pPr>
              <a:defRPr/>
            </a:lvl1pPr>
          </a:lstStyle>
          <a:p>
            <a:fld id="{A847B961-917D-714F-B9EF-810BDF4968C8}" type="slidenum">
              <a:rPr lang="fr-FR" smtClean="0">
                <a:latin typeface="Tw Cen MT"/>
              </a:rPr>
              <a:pPr/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90204113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070D6C-55A8-FF47-B67D-352EF8529C4C}" type="slidenum">
              <a:rPr lang="fr-FR">
                <a:latin typeface="Tw Cen MT"/>
              </a:rPr>
              <a:pPr>
                <a:defRPr/>
              </a:pPr>
              <a:t>‹#›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391004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300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4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68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215931292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82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0773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67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55314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41C0C-9213-924B-8920-825E10B90675}" type="datetime1">
              <a:rPr lang="fr-FR" smtClean="0"/>
              <a:t>15/12/15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05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702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705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152628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091474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89568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116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117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203319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9034416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983875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705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34" y="274705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24760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705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95943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32387085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67"/>
            <a:ext cx="7772400" cy="615553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4099189"/>
            <a:ext cx="7772400" cy="30777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872197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41084782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97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31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65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86020799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76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800551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61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275017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99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809402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99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76367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347784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4333161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110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111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4923361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2087094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306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40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74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40421914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29328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99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31" y="274699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574511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99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147752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46318491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03436258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93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7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61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183821157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68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694854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53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3620268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91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221241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91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7855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94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434397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903978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909615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102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103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3023344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3900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40703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91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27" y="274691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95152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91"/>
            <a:ext cx="8229600" cy="585152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61058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endParaRPr lang="en-US" noProof="0" smtClean="0"/>
          </a:p>
        </p:txBody>
      </p:sp>
    </p:spTree>
    <p:extLst>
      <p:ext uri="{BB962C8B-B14F-4D97-AF65-F5344CB8AC3E}">
        <p14:creationId xmlns:p14="http://schemas.microsoft.com/office/powerpoint/2010/main" val="91225521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15438" y="101600"/>
            <a:ext cx="7789333" cy="960438"/>
          </a:xfrm>
        </p:spPr>
        <p:txBody>
          <a:bodyPr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77334" y="1484316"/>
            <a:ext cx="7789333" cy="4611687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78861318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59288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22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Text Box 6"/>
          <p:cNvSpPr txBox="1">
            <a:spLocks noChangeArrowheads="1"/>
          </p:cNvSpPr>
          <p:nvPr userDrawn="1"/>
        </p:nvSpPr>
        <p:spPr bwMode="auto">
          <a:xfrm rot="16200000">
            <a:off x="-1049346" y="4704856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2014</a:t>
            </a:r>
          </a:p>
        </p:txBody>
      </p:sp>
    </p:spTree>
    <p:extLst>
      <p:ext uri="{BB962C8B-B14F-4D97-AF65-F5344CB8AC3E}">
        <p14:creationId xmlns:p14="http://schemas.microsoft.com/office/powerpoint/2010/main" val="26963075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79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pic>
        <p:nvPicPr>
          <p:cNvPr id="4" name="Picture 4" descr="LogoCoreVIH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304" y="144463"/>
            <a:ext cx="1244600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0876192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41158"/>
            <a:ext cx="8229600" cy="82653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text</a:t>
            </a:r>
            <a:r>
              <a:rPr lang="fr-FR" dirty="0" smtClean="0"/>
              <a:t> styles</a:t>
            </a:r>
          </a:p>
          <a:p>
            <a:pPr lvl="1"/>
            <a:r>
              <a:rPr lang="fr-FR" dirty="0" smtClean="0"/>
              <a:t>Second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2"/>
            <a:r>
              <a:rPr lang="fr-FR" dirty="0" err="1" smtClean="0"/>
              <a:t>Third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3"/>
            <a:r>
              <a:rPr lang="fr-FR" dirty="0" err="1" smtClean="0"/>
              <a:t>Fourth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fr-FR" dirty="0" smtClean="0"/>
          </a:p>
          <a:p>
            <a:pPr lvl="4"/>
            <a:r>
              <a:rPr lang="fr-FR" dirty="0" err="1" smtClean="0"/>
              <a:t>Fifth</a:t>
            </a:r>
            <a:r>
              <a:rPr lang="fr-FR" dirty="0" smtClean="0"/>
              <a:t> </a:t>
            </a:r>
            <a:r>
              <a:rPr lang="fr-FR" dirty="0" err="1" smtClean="0"/>
              <a:t>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7956051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43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840129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81"/>
            <a:ext cx="8229600" cy="596219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33" y="1600206"/>
            <a:ext cx="4047067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226874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81"/>
            <a:ext cx="8229600" cy="596219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621654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51155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64746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924767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92"/>
            <a:ext cx="3008489" cy="69456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93"/>
            <a:ext cx="5111044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1674924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43298381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41362"/>
          </a:xfrm>
          <a:prstGeom prst="rect">
            <a:avLst/>
          </a:prstGeom>
        </p:spPr>
        <p:txBody>
          <a:bodyPr/>
          <a:lstStyle/>
          <a:p>
            <a:r>
              <a:rPr lang="fr-FR" dirty="0" smtClean="0"/>
              <a:t>Click to </a:t>
            </a:r>
            <a:r>
              <a:rPr lang="fr-FR" dirty="0" err="1" smtClean="0"/>
              <a:t>edit</a:t>
            </a:r>
            <a:r>
              <a:rPr lang="fr-FR" dirty="0" smtClean="0"/>
              <a:t> Master </a:t>
            </a:r>
            <a:r>
              <a:rPr lang="fr-FR" dirty="0" err="1" smtClean="0"/>
              <a:t>title</a:t>
            </a:r>
            <a:r>
              <a:rPr lang="fr-FR" dirty="0" smtClean="0"/>
              <a:t>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201335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81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fr-FR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22" y="274681"/>
            <a:ext cx="6036733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fr-FR" smtClean="0"/>
              <a:t>Click to edit Master text styles</a:t>
            </a:r>
          </a:p>
          <a:p>
            <a:pPr lvl="1"/>
            <a:r>
              <a:rPr lang="fr-FR" smtClean="0"/>
              <a:t>Second level</a:t>
            </a:r>
          </a:p>
          <a:p>
            <a:pPr lvl="2"/>
            <a:r>
              <a:rPr lang="fr-FR" smtClean="0"/>
              <a:t>Third level</a:t>
            </a:r>
          </a:p>
          <a:p>
            <a:pPr lvl="3"/>
            <a:r>
              <a:rPr lang="fr-FR" smtClean="0"/>
              <a:t>Fourth level</a:t>
            </a:r>
          </a:p>
          <a:p>
            <a:pPr lvl="4"/>
            <a:r>
              <a:rPr lang="fr-FR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96066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/Relationships>
</file>

<file path=ppt/slideMasters/_rels/slideMaster10.xml.rels><?xml version="1.0" encoding="UTF-8" standalone="yes"?>
<Relationships xmlns="http://schemas.openxmlformats.org/package/2006/relationships"><Relationship Id="rId11" Type="http://schemas.openxmlformats.org/officeDocument/2006/relationships/theme" Target="../theme/theme10.xml"/><Relationship Id="rId12" Type="http://schemas.openxmlformats.org/officeDocument/2006/relationships/image" Target="../media/image5.jpeg"/><Relationship Id="rId1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3.xml"/><Relationship Id="rId8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5.xml"/><Relationship Id="rId10" Type="http://schemas.openxmlformats.org/officeDocument/2006/relationships/slideLayout" Target="../slideLayouts/slideLayout126.xml"/></Relationships>
</file>

<file path=ppt/slideMasters/_rels/slideMaster1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37.xml"/><Relationship Id="rId12" Type="http://schemas.openxmlformats.org/officeDocument/2006/relationships/theme" Target="../theme/theme11.xml"/><Relationship Id="rId1" Type="http://schemas.openxmlformats.org/officeDocument/2006/relationships/slideLayout" Target="../slideLayouts/slideLayout127.xml"/><Relationship Id="rId2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2.xml"/><Relationship Id="rId7" Type="http://schemas.openxmlformats.org/officeDocument/2006/relationships/slideLayout" Target="../slideLayouts/slideLayout133.xml"/><Relationship Id="rId8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36.xml"/></Relationships>
</file>

<file path=ppt/slideMasters/_rels/slideMaster1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48.xml"/><Relationship Id="rId12" Type="http://schemas.openxmlformats.org/officeDocument/2006/relationships/slideLayout" Target="../slideLayouts/slideLayout149.xml"/><Relationship Id="rId13" Type="http://schemas.openxmlformats.org/officeDocument/2006/relationships/slideLayout" Target="../slideLayouts/slideLayout150.xml"/><Relationship Id="rId14" Type="http://schemas.openxmlformats.org/officeDocument/2006/relationships/theme" Target="../theme/theme12.xml"/><Relationship Id="rId1" Type="http://schemas.openxmlformats.org/officeDocument/2006/relationships/slideLayout" Target="../slideLayouts/slideLayout138.xml"/><Relationship Id="rId2" Type="http://schemas.openxmlformats.org/officeDocument/2006/relationships/slideLayout" Target="../slideLayouts/slideLayout139.xml"/><Relationship Id="rId3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42.xml"/><Relationship Id="rId6" Type="http://schemas.openxmlformats.org/officeDocument/2006/relationships/slideLayout" Target="../slideLayouts/slideLayout143.xml"/><Relationship Id="rId7" Type="http://schemas.openxmlformats.org/officeDocument/2006/relationships/slideLayout" Target="../slideLayouts/slideLayout144.xml"/><Relationship Id="rId8" Type="http://schemas.openxmlformats.org/officeDocument/2006/relationships/slideLayout" Target="../slideLayouts/slideLayout145.xml"/><Relationship Id="rId9" Type="http://schemas.openxmlformats.org/officeDocument/2006/relationships/slideLayout" Target="../slideLayouts/slideLayout146.xml"/><Relationship Id="rId10" Type="http://schemas.openxmlformats.org/officeDocument/2006/relationships/slideLayout" Target="../slideLayouts/slideLayout147.xml"/></Relationships>
</file>

<file path=ppt/slideMasters/_rels/slideMaster1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61.xml"/><Relationship Id="rId12" Type="http://schemas.openxmlformats.org/officeDocument/2006/relationships/slideLayout" Target="../slideLayouts/slideLayout162.xml"/><Relationship Id="rId13" Type="http://schemas.openxmlformats.org/officeDocument/2006/relationships/slideLayout" Target="../slideLayouts/slideLayout163.xml"/><Relationship Id="rId14" Type="http://schemas.openxmlformats.org/officeDocument/2006/relationships/slideLayout" Target="../slideLayouts/slideLayout164.xml"/><Relationship Id="rId15" Type="http://schemas.openxmlformats.org/officeDocument/2006/relationships/theme" Target="../theme/theme13.xml"/><Relationship Id="rId1" Type="http://schemas.openxmlformats.org/officeDocument/2006/relationships/slideLayout" Target="../slideLayouts/slideLayout151.xml"/><Relationship Id="rId2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56.xml"/><Relationship Id="rId7" Type="http://schemas.openxmlformats.org/officeDocument/2006/relationships/slideLayout" Target="../slideLayouts/slideLayout157.xml"/><Relationship Id="rId8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0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9.xml"/><Relationship Id="rId6" Type="http://schemas.openxmlformats.org/officeDocument/2006/relationships/slideLayout" Target="../slideLayouts/slideLayout170.xml"/><Relationship Id="rId7" Type="http://schemas.openxmlformats.org/officeDocument/2006/relationships/theme" Target="../theme/theme14.xml"/><Relationship Id="rId8" Type="http://schemas.openxmlformats.org/officeDocument/2006/relationships/image" Target="../media/image9.jpg"/><Relationship Id="rId9" Type="http://schemas.openxmlformats.org/officeDocument/2006/relationships/image" Target="../media/image10.png"/><Relationship Id="rId1" Type="http://schemas.openxmlformats.org/officeDocument/2006/relationships/slideLayout" Target="../slideLayouts/slideLayout165.xml"/><Relationship Id="rId2" Type="http://schemas.openxmlformats.org/officeDocument/2006/relationships/slideLayout" Target="../slideLayouts/slideLayout166.xml"/></Relationships>
</file>

<file path=ppt/slideMasters/_rels/slideMaster1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81.xml"/><Relationship Id="rId12" Type="http://schemas.openxmlformats.org/officeDocument/2006/relationships/slideLayout" Target="../slideLayouts/slideLayout182.xml"/><Relationship Id="rId13" Type="http://schemas.openxmlformats.org/officeDocument/2006/relationships/slideLayout" Target="../slideLayouts/slideLayout183.xml"/><Relationship Id="rId14" Type="http://schemas.openxmlformats.org/officeDocument/2006/relationships/slideLayout" Target="../slideLayouts/slideLayout184.xml"/><Relationship Id="rId15" Type="http://schemas.openxmlformats.org/officeDocument/2006/relationships/theme" Target="../theme/theme15.xml"/><Relationship Id="rId1" Type="http://schemas.openxmlformats.org/officeDocument/2006/relationships/slideLayout" Target="../slideLayouts/slideLayout171.xml"/><Relationship Id="rId2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73.xml"/><Relationship Id="rId4" Type="http://schemas.openxmlformats.org/officeDocument/2006/relationships/slideLayout" Target="../slideLayouts/slideLayout174.xml"/><Relationship Id="rId5" Type="http://schemas.openxmlformats.org/officeDocument/2006/relationships/slideLayout" Target="../slideLayouts/slideLayout175.xml"/><Relationship Id="rId6" Type="http://schemas.openxmlformats.org/officeDocument/2006/relationships/slideLayout" Target="../slideLayouts/slideLayout176.xml"/><Relationship Id="rId7" Type="http://schemas.openxmlformats.org/officeDocument/2006/relationships/slideLayout" Target="../slideLayouts/slideLayout177.xml"/><Relationship Id="rId8" Type="http://schemas.openxmlformats.org/officeDocument/2006/relationships/slideLayout" Target="../slideLayouts/slideLayout178.xml"/><Relationship Id="rId9" Type="http://schemas.openxmlformats.org/officeDocument/2006/relationships/slideLayout" Target="../slideLayouts/slideLayout179.xml"/><Relationship Id="rId10" Type="http://schemas.openxmlformats.org/officeDocument/2006/relationships/slideLayout" Target="../slideLayouts/slideLayout180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7.xml"/><Relationship Id="rId12" Type="http://schemas.openxmlformats.org/officeDocument/2006/relationships/slideLayout" Target="../slideLayouts/slideLayout18.xml"/><Relationship Id="rId13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20.xml"/><Relationship Id="rId15" Type="http://schemas.openxmlformats.org/officeDocument/2006/relationships/theme" Target="../theme/theme2.xml"/><Relationship Id="rId1" Type="http://schemas.openxmlformats.org/officeDocument/2006/relationships/slideLayout" Target="../slideLayouts/slideLayout7.xml"/><Relationship Id="rId2" Type="http://schemas.openxmlformats.org/officeDocument/2006/relationships/slideLayout" Target="../slideLayouts/slideLayout8.xml"/><Relationship Id="rId3" Type="http://schemas.openxmlformats.org/officeDocument/2006/relationships/slideLayout" Target="../slideLayouts/slideLayout9.xml"/><Relationship Id="rId4" Type="http://schemas.openxmlformats.org/officeDocument/2006/relationships/slideLayout" Target="../slideLayouts/slideLayout10.xml"/><Relationship Id="rId5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3.xml"/><Relationship Id="rId8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4.xml"/><Relationship Id="rId15" Type="http://schemas.openxmlformats.org/officeDocument/2006/relationships/theme" Target="../theme/theme3.xml"/><Relationship Id="rId1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2.xml"/><Relationship Id="rId3" Type="http://schemas.openxmlformats.org/officeDocument/2006/relationships/slideLayout" Target="../slideLayouts/slideLayout23.xml"/><Relationship Id="rId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25.xml"/><Relationship Id="rId6" Type="http://schemas.openxmlformats.org/officeDocument/2006/relationships/slideLayout" Target="../slideLayouts/slideLayout26.xml"/><Relationship Id="rId7" Type="http://schemas.openxmlformats.org/officeDocument/2006/relationships/slideLayout" Target="../slideLayouts/slideLayout27.xml"/><Relationship Id="rId8" Type="http://schemas.openxmlformats.org/officeDocument/2006/relationships/slideLayout" Target="../slideLayouts/slideLayout28.xml"/><Relationship Id="rId9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0.xml"/></Relationships>
</file>

<file path=ppt/slideMasters/_rels/slideMaster4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46.xml"/><Relationship Id="rId13" Type="http://schemas.openxmlformats.org/officeDocument/2006/relationships/theme" Target="../theme/theme4.xml"/><Relationship Id="rId14" Type="http://schemas.openxmlformats.org/officeDocument/2006/relationships/image" Target="../media/image4.emf"/><Relationship Id="rId1" Type="http://schemas.openxmlformats.org/officeDocument/2006/relationships/slideLayout" Target="../slideLayouts/slideLayout35.xml"/><Relationship Id="rId2" Type="http://schemas.openxmlformats.org/officeDocument/2006/relationships/slideLayout" Target="../slideLayouts/slideLayout36.xml"/><Relationship Id="rId3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1.xml"/><Relationship Id="rId8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0.xml"/><Relationship Id="rId15" Type="http://schemas.openxmlformats.org/officeDocument/2006/relationships/theme" Target="../theme/theme5.xml"/><Relationship Id="rId1" Type="http://schemas.openxmlformats.org/officeDocument/2006/relationships/slideLayout" Target="../slideLayouts/slideLayout47.xml"/><Relationship Id="rId2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9.xml"/><Relationship Id="rId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3.xml"/><Relationship Id="rId8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2.xml"/><Relationship Id="rId13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4.xml"/><Relationship Id="rId15" Type="http://schemas.openxmlformats.org/officeDocument/2006/relationships/theme" Target="../theme/theme6.xml"/><Relationship Id="rId1" Type="http://schemas.openxmlformats.org/officeDocument/2006/relationships/slideLayout" Target="../slideLayouts/slideLayout61.xml"/><Relationship Id="rId2" Type="http://schemas.openxmlformats.org/officeDocument/2006/relationships/slideLayout" Target="../slideLayouts/slideLayout62.xml"/><Relationship Id="rId3" Type="http://schemas.openxmlformats.org/officeDocument/2006/relationships/slideLayout" Target="../slideLayouts/slideLayout63.xml"/><Relationship Id="rId4" Type="http://schemas.openxmlformats.org/officeDocument/2006/relationships/slideLayout" Target="../slideLayouts/slideLayout64.xml"/><Relationship Id="rId5" Type="http://schemas.openxmlformats.org/officeDocument/2006/relationships/slideLayout" Target="../slideLayouts/slideLayout65.xml"/><Relationship Id="rId6" Type="http://schemas.openxmlformats.org/officeDocument/2006/relationships/slideLayout" Target="../slideLayouts/slideLayout66.xml"/><Relationship Id="rId7" Type="http://schemas.openxmlformats.org/officeDocument/2006/relationships/slideLayout" Target="../slideLayouts/slideLayout67.xml"/><Relationship Id="rId8" Type="http://schemas.openxmlformats.org/officeDocument/2006/relationships/slideLayout" Target="../slideLayouts/slideLayout68.xml"/><Relationship Id="rId9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70.xml"/></Relationships>
</file>

<file path=ppt/slideMasters/_rels/slideMaster7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88.xml"/><Relationship Id="rId15" Type="http://schemas.openxmlformats.org/officeDocument/2006/relationships/theme" Target="../theme/theme7.xml"/><Relationship Id="rId1" Type="http://schemas.openxmlformats.org/officeDocument/2006/relationships/slideLayout" Target="../slideLayouts/slideLayout75.xml"/><Relationship Id="rId2" Type="http://schemas.openxmlformats.org/officeDocument/2006/relationships/slideLayout" Target="../slideLayouts/slideLayout76.xml"/><Relationship Id="rId3" Type="http://schemas.openxmlformats.org/officeDocument/2006/relationships/slideLayout" Target="../slideLayouts/slideLayout77.xml"/><Relationship Id="rId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1.xml"/><Relationship Id="rId8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4.xml"/></Relationships>
</file>

<file path=ppt/slideMasters/_rels/slideMaster8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99.xml"/><Relationship Id="rId12" Type="http://schemas.openxmlformats.org/officeDocument/2006/relationships/slideLayout" Target="../slideLayouts/slideLayout100.xml"/><Relationship Id="rId13" Type="http://schemas.openxmlformats.org/officeDocument/2006/relationships/slideLayout" Target="../slideLayouts/slideLayout101.xml"/><Relationship Id="rId14" Type="http://schemas.openxmlformats.org/officeDocument/2006/relationships/slideLayout" Target="../slideLayouts/slideLayout102.xml"/><Relationship Id="rId15" Type="http://schemas.openxmlformats.org/officeDocument/2006/relationships/theme" Target="../theme/theme8.xml"/><Relationship Id="rId1" Type="http://schemas.openxmlformats.org/officeDocument/2006/relationships/slideLayout" Target="../slideLayouts/slideLayout89.xml"/><Relationship Id="rId2" Type="http://schemas.openxmlformats.org/officeDocument/2006/relationships/slideLayout" Target="../slideLayouts/slideLayout90.xml"/><Relationship Id="rId3" Type="http://schemas.openxmlformats.org/officeDocument/2006/relationships/slideLayout" Target="../slideLayouts/slideLayout91.xml"/><Relationship Id="rId4" Type="http://schemas.openxmlformats.org/officeDocument/2006/relationships/slideLayout" Target="../slideLayouts/slideLayout92.xml"/><Relationship Id="rId5" Type="http://schemas.openxmlformats.org/officeDocument/2006/relationships/slideLayout" Target="../slideLayouts/slideLayout93.xml"/><Relationship Id="rId6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5.xml"/><Relationship Id="rId8" Type="http://schemas.openxmlformats.org/officeDocument/2006/relationships/slideLayout" Target="../slideLayouts/slideLayout96.xml"/><Relationship Id="rId9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98.xml"/></Relationships>
</file>

<file path=ppt/slideMasters/_rels/slideMaster9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4.xml"/><Relationship Id="rId13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16.xml"/><Relationship Id="rId15" Type="http://schemas.openxmlformats.org/officeDocument/2006/relationships/theme" Target="../theme/theme9.xml"/><Relationship Id="rId1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09.xml"/><Relationship Id="rId8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11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8739" y="139472"/>
            <a:ext cx="898652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81013" y="1457300"/>
            <a:ext cx="818205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0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8017"/>
            <a:ext cx="292608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8017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3BFE1C-20D8-A347-8EC2-9202908843D6}" type="datetime1">
              <a:rPr lang="fr-FR" smtClean="0"/>
              <a:t>15/12/15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534400" y="6377957"/>
            <a:ext cx="5334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uk-UA" smtClean="0"/>
              <a:pPr/>
              <a:t>‹#›</a:t>
            </a:fld>
            <a:endParaRPr lang="uk-UA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724" r:id="rId6"/>
  </p:sldLayoutIdLst>
  <p:hf hdr="0" ftr="0" dt="0"/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403355" y="115922"/>
            <a:ext cx="7523163" cy="936625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341438"/>
            <a:ext cx="8507413" cy="511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8093326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ea typeface="ＭＳ Ｐゴシック" charset="0"/>
          <a:cs typeface="Arial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ea typeface="ＭＳ Ｐゴシック" charset="0"/>
          <a:cs typeface="Arial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ea typeface="ＭＳ Ｐゴシック" charset="0"/>
          <a:cs typeface="Arial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ea typeface="ＭＳ Ｐゴシック" charset="0"/>
          <a:cs typeface="Arial" charset="0"/>
        </a:defRPr>
      </a:lvl5pPr>
      <a:lvl6pPr marL="457200" algn="ctr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cs typeface="Arial" charset="0"/>
        </a:defRPr>
      </a:lvl6pPr>
      <a:lvl7pPr marL="914400" algn="ctr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cs typeface="Arial" charset="0"/>
        </a:defRPr>
      </a:lvl7pPr>
      <a:lvl8pPr marL="1371600" algn="ctr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cs typeface="Arial" charset="0"/>
        </a:defRPr>
      </a:lvl8pPr>
      <a:lvl9pPr marL="1828800" algn="ctr" rtl="0" fontAlgn="base">
        <a:lnSpc>
          <a:spcPct val="90000"/>
        </a:lnSpc>
        <a:spcBef>
          <a:spcPct val="0"/>
        </a:spcBef>
        <a:spcAft>
          <a:spcPct val="0"/>
        </a:spcAft>
        <a:defRPr sz="2800">
          <a:solidFill>
            <a:srgbClr val="FFFF66"/>
          </a:solidFill>
          <a:latin typeface="Arial" charset="0"/>
          <a:cs typeface="Arial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lr>
          <a:srgbClr val="FFFF00"/>
        </a:buClr>
        <a:buChar char="•"/>
        <a:defRPr sz="2400">
          <a:solidFill>
            <a:schemeClr val="bg1"/>
          </a:solidFill>
          <a:latin typeface="+mn-lt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lr>
          <a:srgbClr val="FFFF00"/>
        </a:buClr>
        <a:buChar char="–"/>
        <a:defRPr sz="2400">
          <a:solidFill>
            <a:schemeClr val="bg1"/>
          </a:solidFill>
          <a:latin typeface="+mn-lt"/>
          <a:ea typeface="ＭＳ Ｐゴシック" charset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lr>
          <a:srgbClr val="FFFF00"/>
        </a:buClr>
        <a:buChar char="•"/>
        <a:defRPr sz="2000">
          <a:solidFill>
            <a:schemeClr val="bg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lr>
          <a:srgbClr val="FFFF00"/>
        </a:buClr>
        <a:buChar char="–"/>
        <a:defRPr sz="2000">
          <a:solidFill>
            <a:schemeClr val="bg1"/>
          </a:solidFill>
          <a:latin typeface="+mn-lt"/>
          <a:ea typeface="ＭＳ Ｐゴシック" charset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lr>
          <a:srgbClr val="FFFF00"/>
        </a:buClr>
        <a:buChar char="»"/>
        <a:defRPr sz="2000">
          <a:solidFill>
            <a:schemeClr val="bg1"/>
          </a:solidFill>
          <a:latin typeface="+mn-lt"/>
          <a:ea typeface="ＭＳ Ｐゴシック" charset="0"/>
        </a:defRPr>
      </a:lvl5pPr>
      <a:lvl6pPr marL="2514600" indent="-228600" algn="l" rtl="0" fontAlgn="base">
        <a:spcBef>
          <a:spcPct val="0"/>
        </a:spcBef>
        <a:spcAft>
          <a:spcPct val="0"/>
        </a:spcAft>
        <a:buClr>
          <a:srgbClr val="FFFF00"/>
        </a:buClr>
        <a:buChar char="»"/>
        <a:defRPr sz="2000">
          <a:solidFill>
            <a:schemeClr val="bg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lr>
          <a:srgbClr val="FFFF00"/>
        </a:buClr>
        <a:buChar char="»"/>
        <a:defRPr sz="2000">
          <a:solidFill>
            <a:schemeClr val="bg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lr>
          <a:srgbClr val="FFFF00"/>
        </a:buClr>
        <a:buChar char="»"/>
        <a:defRPr sz="2000">
          <a:solidFill>
            <a:schemeClr val="bg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lr>
          <a:srgbClr val="FFFF00"/>
        </a:buClr>
        <a:buChar char="»"/>
        <a:defRPr sz="2000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smtClean="0"/>
              <a:t>Modifiez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smtClean="0"/>
              <a:t>Modifiez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8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71BDD259-4D8A-4704-8B12-63D623CF2AF9}" type="datetimeFigureOut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  <a:cs typeface="ＭＳ Ｐゴシック" charset="0"/>
              </a:rPr>
              <a:pPr defTabSz="914400"/>
              <a:t>15/12/15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82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endParaRPr lang="fr-FR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8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400"/>
            <a:fld id="{0F6A62AF-F9D9-4A98-B3D0-2BD37D3E143E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  <a:ea typeface="ＭＳ Ｐゴシック" charset="0"/>
                <a:cs typeface="ＭＳ Ｐゴシック" charset="0"/>
              </a:rPr>
              <a:pPr defTabSz="914400"/>
              <a:t>‹#›</a:t>
            </a:fld>
            <a:endParaRPr lang="fr-FR">
              <a:solidFill>
                <a:prstClr val="black">
                  <a:tint val="75000"/>
                </a:prstClr>
              </a:solidFill>
              <a:latin typeface="Calibri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1817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  <p:sldLayoutId id="2147483802" r:id="rId6"/>
    <p:sldLayoutId id="2147483803" r:id="rId7"/>
    <p:sldLayoutId id="2147483804" r:id="rId8"/>
    <p:sldLayoutId id="2147483805" r:id="rId9"/>
    <p:sldLayoutId id="2147483806" r:id="rId10"/>
    <p:sldLayoutId id="214748380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 rot="10800000" flipH="1" flipV="1">
            <a:off x="0" y="1070611"/>
            <a:ext cx="9144000" cy="72390"/>
          </a:xfrm>
          <a:prstGeom prst="rect">
            <a:avLst/>
          </a:prstGeom>
          <a:gradFill rotWithShape="0">
            <a:gsLst>
              <a:gs pos="0">
                <a:srgbClr val="9B1513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9242" tIns="39621" rIns="79242" bIns="39621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0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27" name="Rectangle 3"/>
          <p:cNvSpPr>
            <a:spLocks noChangeArrowheads="1"/>
          </p:cNvSpPr>
          <p:nvPr/>
        </p:nvSpPr>
        <p:spPr bwMode="auto">
          <a:xfrm>
            <a:off x="16" y="0"/>
            <a:ext cx="39846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9242" tIns="39621" rIns="79242" bIns="39621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0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028" name="Rectangle 4"/>
          <p:cNvSpPr>
            <a:spLocks noChangeArrowheads="1"/>
          </p:cNvSpPr>
          <p:nvPr/>
        </p:nvSpPr>
        <p:spPr bwMode="auto">
          <a:xfrm>
            <a:off x="16" y="0"/>
            <a:ext cx="398463" cy="6858000"/>
          </a:xfrm>
          <a:prstGeom prst="rect">
            <a:avLst/>
          </a:prstGeom>
          <a:solidFill>
            <a:srgbClr val="9B151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79242" tIns="39621" rIns="79242" bIns="39621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0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16200000">
            <a:off x="-3253264" y="3268764"/>
            <a:ext cx="6863716" cy="326237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79242" tIns="39621" rIns="79242" bIns="39621">
            <a:spAutoFit/>
          </a:bodyPr>
          <a:lstStyle>
            <a:lvl1pPr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600" b="1" dirty="0" smtClean="0">
                <a:solidFill>
                  <a:srgbClr val="FFFFFF"/>
                </a:solidFill>
              </a:rPr>
              <a:t>En Bretagne en 2014</a:t>
            </a:r>
            <a:r>
              <a:rPr lang="is-IS" sz="1600" b="1" dirty="0" smtClean="0">
                <a:solidFill>
                  <a:srgbClr val="FFFFFF"/>
                </a:solidFill>
              </a:rPr>
              <a:t>…</a:t>
            </a:r>
            <a:endParaRPr lang="fr-FR" sz="1600" b="1" dirty="0" smtClean="0">
              <a:solidFill>
                <a:srgbClr val="FFFFFF"/>
              </a:solidFill>
            </a:endParaRPr>
          </a:p>
        </p:txBody>
      </p:sp>
      <p:sp>
        <p:nvSpPr>
          <p:cNvPr id="1030" name="Rectangle 10"/>
          <p:cNvSpPr>
            <a:spLocks noGrp="1" noChangeArrowheads="1"/>
          </p:cNvSpPr>
          <p:nvPr>
            <p:ph type="title"/>
          </p:nvPr>
        </p:nvSpPr>
        <p:spPr bwMode="auto">
          <a:xfrm>
            <a:off x="665179" y="167640"/>
            <a:ext cx="7788275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79242" tIns="39621" rIns="79242" bIns="3962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1031" name="Rectangle 11"/>
          <p:cNvSpPr>
            <a:spLocks noGrp="1" noChangeArrowheads="1"/>
          </p:cNvSpPr>
          <p:nvPr>
            <p:ph type="body" idx="1"/>
          </p:nvPr>
        </p:nvSpPr>
        <p:spPr bwMode="auto">
          <a:xfrm>
            <a:off x="665179" y="1423036"/>
            <a:ext cx="7977187" cy="4981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79242" tIns="39621" rIns="79242" bIns="396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2335665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9" r:id="rId1"/>
    <p:sldLayoutId id="2147483810" r:id="rId2"/>
    <p:sldLayoutId id="2147483811" r:id="rId3"/>
    <p:sldLayoutId id="2147483812" r:id="rId4"/>
    <p:sldLayoutId id="2147483813" r:id="rId5"/>
    <p:sldLayoutId id="2147483814" r:id="rId6"/>
    <p:sldLayoutId id="2147483815" r:id="rId7"/>
    <p:sldLayoutId id="2147483816" r:id="rId8"/>
    <p:sldLayoutId id="2147483817" r:id="rId9"/>
    <p:sldLayoutId id="2147483818" r:id="rId10"/>
    <p:sldLayoutId id="2147483819" r:id="rId11"/>
    <p:sldLayoutId id="2147483820" r:id="rId12"/>
    <p:sldLayoutId id="214748382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Futura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Futura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Futura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000">
          <a:solidFill>
            <a:schemeClr val="tx2"/>
          </a:solidFill>
          <a:latin typeface="Futura" charset="0"/>
          <a:ea typeface="ＭＳ Ｐゴシック" charset="0"/>
          <a:cs typeface="ＭＳ Ｐゴシック" charset="0"/>
        </a:defRPr>
      </a:lvl5pPr>
      <a:lvl6pPr marL="396210" algn="ctr" rtl="0" eaLnBrk="1" fontAlgn="base" hangingPunct="1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Futura" charset="0"/>
          <a:ea typeface="ＭＳ Ｐゴシック" charset="0"/>
        </a:defRPr>
      </a:lvl6pPr>
      <a:lvl7pPr marL="792419" algn="ctr" rtl="0" eaLnBrk="1" fontAlgn="base" hangingPunct="1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Futura" charset="0"/>
          <a:ea typeface="ＭＳ Ｐゴシック" charset="0"/>
        </a:defRPr>
      </a:lvl7pPr>
      <a:lvl8pPr marL="1188629" algn="ctr" rtl="0" eaLnBrk="1" fontAlgn="base" hangingPunct="1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Futura" charset="0"/>
          <a:ea typeface="ＭＳ Ｐゴシック" charset="0"/>
        </a:defRPr>
      </a:lvl8pPr>
      <a:lvl9pPr marL="1584838" algn="ctr" rtl="0" eaLnBrk="1" fontAlgn="base" hangingPunct="1">
        <a:spcBef>
          <a:spcPct val="0"/>
        </a:spcBef>
        <a:spcAft>
          <a:spcPct val="0"/>
        </a:spcAft>
        <a:defRPr sz="3100">
          <a:solidFill>
            <a:schemeClr val="tx2"/>
          </a:solidFill>
          <a:latin typeface="Futura" charset="0"/>
          <a:ea typeface="ＭＳ Ｐゴシック" charset="0"/>
        </a:defRPr>
      </a:lvl9pPr>
    </p:titleStyle>
    <p:bodyStyle>
      <a:lvl1pPr marL="296863" indent="-296863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Calibri"/>
          <a:ea typeface="+mn-ea"/>
          <a:cs typeface="Calibri"/>
        </a:defRPr>
      </a:lvl1pPr>
      <a:lvl2pPr marL="642938" indent="-246063" algn="l" rtl="0" eaLnBrk="0" fontAlgn="base" hangingPunct="0">
        <a:spcBef>
          <a:spcPct val="20000"/>
        </a:spcBef>
        <a:spcAft>
          <a:spcPct val="0"/>
        </a:spcAft>
        <a:buChar char="–"/>
        <a:defRPr sz="2400">
          <a:solidFill>
            <a:schemeClr val="tx1"/>
          </a:solidFill>
          <a:latin typeface="Calibri"/>
          <a:ea typeface="+mn-ea"/>
          <a:cs typeface="Calibri"/>
        </a:defRPr>
      </a:lvl2pPr>
      <a:lvl3pPr marL="989013" indent="-196850" algn="l" rtl="0" eaLnBrk="0" fontAlgn="base" hangingPunct="0">
        <a:spcBef>
          <a:spcPct val="20000"/>
        </a:spcBef>
        <a:spcAft>
          <a:spcPct val="0"/>
        </a:spcAft>
        <a:buChar char="•"/>
        <a:defRPr sz="2100">
          <a:solidFill>
            <a:schemeClr val="tx1"/>
          </a:solidFill>
          <a:latin typeface="Calibri"/>
          <a:ea typeface="+mn-ea"/>
          <a:cs typeface="Calibri"/>
        </a:defRPr>
      </a:lvl3pPr>
      <a:lvl4pPr marL="1385888" indent="-196850" algn="l" rtl="0" eaLnBrk="0" fontAlgn="base" hangingPunct="0">
        <a:spcBef>
          <a:spcPct val="20000"/>
        </a:spcBef>
        <a:spcAft>
          <a:spcPct val="0"/>
        </a:spcAft>
        <a:buChar char="–"/>
        <a:defRPr sz="1700">
          <a:solidFill>
            <a:schemeClr val="tx1"/>
          </a:solidFill>
          <a:latin typeface="Calibri"/>
          <a:ea typeface="+mn-ea"/>
          <a:cs typeface="Calibri"/>
        </a:defRPr>
      </a:lvl4pPr>
      <a:lvl5pPr marL="1782763" indent="-196850" algn="l" rtl="0" eaLnBrk="0" fontAlgn="base" hangingPunct="0">
        <a:spcBef>
          <a:spcPct val="20000"/>
        </a:spcBef>
        <a:spcAft>
          <a:spcPct val="0"/>
        </a:spcAft>
        <a:buChar char="»"/>
        <a:defRPr sz="1700">
          <a:solidFill>
            <a:schemeClr val="tx1"/>
          </a:solidFill>
          <a:latin typeface="Calibri"/>
          <a:ea typeface="+mn-ea"/>
          <a:cs typeface="Calibri"/>
        </a:defRPr>
      </a:lvl5pPr>
      <a:lvl6pPr marL="2179152" indent="-198105" algn="l" rtl="0" eaLnBrk="1" fontAlgn="base" hangingPunct="1">
        <a:spcBef>
          <a:spcPct val="20000"/>
        </a:spcBef>
        <a:spcAft>
          <a:spcPct val="0"/>
        </a:spcAft>
        <a:buChar char="»"/>
        <a:defRPr sz="1700">
          <a:solidFill>
            <a:schemeClr val="tx1"/>
          </a:solidFill>
          <a:latin typeface="+mn-lt"/>
          <a:ea typeface="+mn-ea"/>
        </a:defRPr>
      </a:lvl6pPr>
      <a:lvl7pPr marL="2575362" indent="-198105" algn="l" rtl="0" eaLnBrk="1" fontAlgn="base" hangingPunct="1">
        <a:spcBef>
          <a:spcPct val="20000"/>
        </a:spcBef>
        <a:spcAft>
          <a:spcPct val="0"/>
        </a:spcAft>
        <a:buChar char="»"/>
        <a:defRPr sz="1700">
          <a:solidFill>
            <a:schemeClr val="tx1"/>
          </a:solidFill>
          <a:latin typeface="+mn-lt"/>
          <a:ea typeface="+mn-ea"/>
        </a:defRPr>
      </a:lvl7pPr>
      <a:lvl8pPr marL="2971571" indent="-198105" algn="l" rtl="0" eaLnBrk="1" fontAlgn="base" hangingPunct="1">
        <a:spcBef>
          <a:spcPct val="20000"/>
        </a:spcBef>
        <a:spcAft>
          <a:spcPct val="0"/>
        </a:spcAft>
        <a:buChar char="»"/>
        <a:defRPr sz="1700">
          <a:solidFill>
            <a:schemeClr val="tx1"/>
          </a:solidFill>
          <a:latin typeface="+mn-lt"/>
          <a:ea typeface="+mn-ea"/>
        </a:defRPr>
      </a:lvl8pPr>
      <a:lvl9pPr marL="3367781" indent="-198105" algn="l" rtl="0" eaLnBrk="1" fontAlgn="base" hangingPunct="1">
        <a:spcBef>
          <a:spcPct val="20000"/>
        </a:spcBef>
        <a:spcAft>
          <a:spcPct val="0"/>
        </a:spcAft>
        <a:buChar char="»"/>
        <a:defRPr sz="17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fr-FR"/>
      </a:defPPr>
      <a:lvl1pPr marL="0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96210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92419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188629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584838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981048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377257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773467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169676" algn="l" defTabSz="3962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69992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75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9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31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8" y="6583380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8202478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  <p:sldLayoutId id="2147483835" r:id="rId13"/>
    <p:sldLayoutId id="2147483836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9144000" cy="6854824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bk object 17"/>
          <p:cNvSpPr/>
          <p:nvPr/>
        </p:nvSpPr>
        <p:spPr>
          <a:xfrm>
            <a:off x="7696200" y="5943678"/>
            <a:ext cx="1447800" cy="914397"/>
          </a:xfrm>
          <a:prstGeom prst="rect">
            <a:avLst/>
          </a:pr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8739" y="139472"/>
            <a:ext cx="8986520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1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81013" y="1457300"/>
            <a:ext cx="8182051" cy="4924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0" i="0">
                <a:solidFill>
                  <a:srgbClr val="001F5F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8017"/>
            <a:ext cx="292608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8017"/>
            <a:ext cx="2103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3BFE1C-20D8-A347-8EC2-9202908843D6}" type="datetime1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15/12/15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534400" y="6377957"/>
            <a:ext cx="533400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‹#›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596982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</p:sldLayoutIdLst>
  <p:hf hdr="0" ftr="0" dt="0"/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69976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67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1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85" y="4681023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0" y="6583364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4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4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026407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  <p:sldLayoutId id="2147483856" r:id="rId12"/>
    <p:sldLayoutId id="2147483857" r:id="rId13"/>
    <p:sldLayoutId id="2147483858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54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306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40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62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39" y="6583442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5428329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50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304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38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60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37" y="6583438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3573332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Espace réservé du titre 21"/>
          <p:cNvSpPr>
            <a:spLocks noGrp="1"/>
          </p:cNvSpPr>
          <p:nvPr>
            <p:ph type="title"/>
          </p:nvPr>
        </p:nvSpPr>
        <p:spPr bwMode="auto">
          <a:xfrm>
            <a:off x="609602" y="228600"/>
            <a:ext cx="7766048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105503" tIns="52752" rIns="105503" bIns="5275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dirty="0"/>
              <a:t>Cliquez et modifiez le titre</a:t>
            </a:r>
            <a:endParaRPr lang="en-US" dirty="0"/>
          </a:p>
        </p:txBody>
      </p:sp>
      <p:sp>
        <p:nvSpPr>
          <p:cNvPr id="1027" name="Espace réservé du texte 12"/>
          <p:cNvSpPr>
            <a:spLocks noGrp="1"/>
          </p:cNvSpPr>
          <p:nvPr>
            <p:ph type="body" idx="1"/>
          </p:nvPr>
        </p:nvSpPr>
        <p:spPr bwMode="auto">
          <a:xfrm>
            <a:off x="612776" y="1600200"/>
            <a:ext cx="8153400" cy="4526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105503" tIns="52752" rIns="105503" bIns="5275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14" name="Espace réservé de la date 13"/>
          <p:cNvSpPr>
            <a:spLocks noGrp="1"/>
          </p:cNvSpPr>
          <p:nvPr>
            <p:ph type="dt" sz="half" idx="2"/>
          </p:nvPr>
        </p:nvSpPr>
        <p:spPr>
          <a:xfrm>
            <a:off x="6096000" y="6248400"/>
            <a:ext cx="2667000" cy="365760"/>
          </a:xfrm>
          <a:prstGeom prst="rect">
            <a:avLst/>
          </a:prstGeom>
        </p:spPr>
        <p:txBody>
          <a:bodyPr vert="horz" lIns="105503" tIns="52752" rIns="105503" bIns="52752" anchor="ctr" anchorCtr="0"/>
          <a:lstStyle>
            <a:lvl1pPr algn="l" eaLnBrk="1" latinLnBrk="0" hangingPunct="1">
              <a:defRPr kumimoji="0" sz="1600">
                <a:solidFill>
                  <a:schemeClr val="tx2"/>
                </a:solidFill>
                <a:cs typeface="+mn-cs"/>
              </a:defRPr>
            </a:lvl1pPr>
          </a:lstStyle>
          <a:p>
            <a:pPr defTabSz="527517"/>
            <a:fld id="{93888FD2-68BA-8F45-8539-55F564480AF9}" type="datetime1">
              <a:rPr lang="fr-FR" smtClean="0">
                <a:solidFill>
                  <a:srgbClr val="775F55"/>
                </a:solidFill>
                <a:latin typeface="Tw Cen MT"/>
                <a:ea typeface="ＭＳ Ｐゴシック" charset="0"/>
              </a:rPr>
              <a:t>15/12/15</a:t>
            </a:fld>
            <a:endParaRPr lang="fr-FR">
              <a:solidFill>
                <a:srgbClr val="775F55"/>
              </a:solidFill>
              <a:latin typeface="Tw Cen MT"/>
              <a:ea typeface="ＭＳ Ｐゴシック" charset="0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3"/>
          </p:nvPr>
        </p:nvSpPr>
        <p:spPr>
          <a:xfrm>
            <a:off x="609641" y="6248400"/>
            <a:ext cx="5421313" cy="365760"/>
          </a:xfrm>
          <a:prstGeom prst="rect">
            <a:avLst/>
          </a:prstGeom>
        </p:spPr>
        <p:txBody>
          <a:bodyPr vert="horz" lIns="105503" tIns="52752" rIns="105503" bIns="52752" anchor="ctr"/>
          <a:lstStyle>
            <a:lvl1pPr algn="r" eaLnBrk="1" latinLnBrk="0" hangingPunct="1">
              <a:defRPr kumimoji="0" sz="1600">
                <a:solidFill>
                  <a:schemeClr val="tx2"/>
                </a:solidFill>
                <a:cs typeface="+mn-cs"/>
              </a:defRPr>
            </a:lvl1pPr>
          </a:lstStyle>
          <a:p>
            <a:pPr defTabSz="527517"/>
            <a:endParaRPr lang="fr-FR">
              <a:solidFill>
                <a:srgbClr val="775F55"/>
              </a:solidFill>
              <a:latin typeface="Tw Cen MT"/>
              <a:ea typeface="ＭＳ Ｐゴシック" charset="0"/>
            </a:endParaRPr>
          </a:p>
        </p:txBody>
      </p:sp>
      <p:sp>
        <p:nvSpPr>
          <p:cNvPr id="7" name="Rectangle 6"/>
          <p:cNvSpPr/>
          <p:nvPr/>
        </p:nvSpPr>
        <p:spPr bwMode="white">
          <a:xfrm>
            <a:off x="0" y="1234440"/>
            <a:ext cx="9144000" cy="320040"/>
          </a:xfrm>
          <a:prstGeom prst="rect">
            <a:avLst/>
          </a:prstGeom>
          <a:solidFill>
            <a:srgbClr val="FFFFFF"/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280160"/>
            <a:ext cx="533400" cy="228600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90551" y="1280160"/>
            <a:ext cx="8553450" cy="22860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50800" cap="rnd" cmpd="dbl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lIns="105503" tIns="52752" rIns="105503" bIns="52752" anchor="ctr"/>
          <a:lstStyle/>
          <a:p>
            <a:pPr algn="ctr" defTabSz="527517">
              <a:defRPr/>
            </a:pPr>
            <a:endParaRPr lang="en-US" sz="2100">
              <a:solidFill>
                <a:prstClr val="white"/>
              </a:solidFill>
              <a:latin typeface="Tw Cen MT"/>
            </a:endParaRPr>
          </a:p>
        </p:txBody>
      </p:sp>
      <p:sp>
        <p:nvSpPr>
          <p:cNvPr id="23" name="Espace réservé du numéro de diapositive 22"/>
          <p:cNvSpPr>
            <a:spLocks noGrp="1"/>
          </p:cNvSpPr>
          <p:nvPr>
            <p:ph type="sldNum" sz="quarter" idx="4"/>
          </p:nvPr>
        </p:nvSpPr>
        <p:spPr>
          <a:xfrm>
            <a:off x="0" y="1272540"/>
            <a:ext cx="533400" cy="243840"/>
          </a:xfrm>
          <a:prstGeom prst="rect">
            <a:avLst/>
          </a:prstGeom>
        </p:spPr>
        <p:txBody>
          <a:bodyPr vert="horz" lIns="105503" tIns="52752" rIns="105503" bIns="52752" anchor="ctr" anchorCtr="0">
            <a:normAutofit/>
          </a:bodyPr>
          <a:lstStyle>
            <a:lvl1pPr algn="ctr" eaLnBrk="1" latinLnBrk="0" hangingPunct="1">
              <a:defRPr kumimoji="0" sz="1600" b="1">
                <a:solidFill>
                  <a:srgbClr val="FFFFFF"/>
                </a:solidFill>
                <a:cs typeface="+mn-cs"/>
              </a:defRPr>
            </a:lvl1pPr>
          </a:lstStyle>
          <a:p>
            <a:pPr defTabSz="527517"/>
            <a:fld id="{A847B961-917D-714F-B9EF-810BDF4968C8}" type="slidenum">
              <a:rPr lang="fr-FR" smtClean="0">
                <a:latin typeface="Tw Cen MT"/>
                <a:ea typeface="ＭＳ Ｐゴシック" charset="0"/>
              </a:rPr>
              <a:pPr defTabSz="527517"/>
              <a:t>‹#›</a:t>
            </a:fld>
            <a:endParaRPr lang="fr-FR">
              <a:latin typeface="Tw Cen MT"/>
              <a:ea typeface="ＭＳ Ｐゴシック" charset="0"/>
            </a:endParaRPr>
          </a:p>
        </p:txBody>
      </p:sp>
      <p:pic>
        <p:nvPicPr>
          <p:cNvPr id="2" name="Image 1" descr="LogoCoreVIH Bretagne.eps"/>
          <p:cNvPicPr>
            <a:picLocks noChangeAspect="1"/>
          </p:cNvPicPr>
          <p:nvPr userDrawn="1"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58202" y="518160"/>
            <a:ext cx="495300" cy="37811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11162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  <p:sldLayoutId id="2147483708" r:id="rId12"/>
  </p:sldLayoutIdLs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5100" kern="1200">
          <a:solidFill>
            <a:schemeClr val="tx2"/>
          </a:solidFill>
          <a:latin typeface="+mj-lt"/>
          <a:ea typeface="ＭＳ Ｐゴシック" charset="0"/>
          <a:cs typeface="ＭＳ Ｐゴシック" charset="0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5pPr>
      <a:lvl6pPr marL="527517"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6pPr>
      <a:lvl7pPr marL="1055035"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7pPr>
      <a:lvl8pPr marL="1582552"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8pPr>
      <a:lvl9pPr marL="2110069" algn="l" rtl="0" eaLnBrk="1" fontAlgn="base" hangingPunct="1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Tw Cen MT" charset="0"/>
          <a:ea typeface="ＭＳ Ｐゴシック" charset="0"/>
          <a:cs typeface="ＭＳ Ｐゴシック" charset="0"/>
        </a:defRPr>
      </a:lvl9pPr>
    </p:titleStyle>
    <p:bodyStyle>
      <a:lvl1pPr marL="368164" indent="-368164" algn="l" rtl="0" eaLnBrk="1" fontAlgn="base" hangingPunct="1">
        <a:spcBef>
          <a:spcPts val="808"/>
        </a:spcBef>
        <a:spcAft>
          <a:spcPct val="0"/>
        </a:spcAft>
        <a:buClr>
          <a:schemeClr val="accent2"/>
        </a:buClr>
        <a:buSzPct val="60000"/>
        <a:buFont typeface="Wingdings" charset="0"/>
        <a:buChar char=""/>
        <a:defRPr sz="3300" kern="1200">
          <a:solidFill>
            <a:schemeClr val="tx1"/>
          </a:solidFill>
          <a:latin typeface="+mn-lt"/>
          <a:ea typeface="ＭＳ Ｐゴシック" charset="0"/>
          <a:cs typeface="ＭＳ Ｐゴシック" charset="0"/>
        </a:defRPr>
      </a:lvl1pPr>
      <a:lvl2pPr marL="738159" indent="-315045" algn="l" rtl="0" eaLnBrk="1" fontAlgn="base" hangingPunct="1">
        <a:spcBef>
          <a:spcPts val="635"/>
        </a:spcBef>
        <a:spcAft>
          <a:spcPct val="0"/>
        </a:spcAft>
        <a:buClr>
          <a:schemeClr val="accent1"/>
        </a:buClr>
        <a:buSzPct val="70000"/>
        <a:buFont typeface="Wingdings 2" charset="0"/>
        <a:buChar char=""/>
        <a:defRPr sz="3000" kern="1200">
          <a:solidFill>
            <a:schemeClr val="tx1"/>
          </a:solidFill>
          <a:latin typeface="+mn-lt"/>
          <a:ea typeface="ＭＳ Ｐゴシック" charset="0"/>
          <a:cs typeface="+mn-cs"/>
        </a:defRPr>
      </a:lvl2pPr>
      <a:lvl3pPr marL="1055035" indent="-263759" algn="l" rtl="0" eaLnBrk="1" fontAlgn="base" hangingPunct="1">
        <a:spcBef>
          <a:spcPts val="577"/>
        </a:spcBef>
        <a:spcAft>
          <a:spcPct val="0"/>
        </a:spcAft>
        <a:buClr>
          <a:schemeClr val="accent2"/>
        </a:buClr>
        <a:buSzPct val="75000"/>
        <a:buFont typeface="Wingdings" charset="0"/>
        <a:buChar char=""/>
        <a:defRPr sz="2700" kern="1200">
          <a:solidFill>
            <a:schemeClr val="tx1"/>
          </a:solidFill>
          <a:latin typeface="+mn-lt"/>
          <a:ea typeface="ＭＳ Ｐゴシック" charset="0"/>
          <a:cs typeface="+mn-cs"/>
        </a:defRPr>
      </a:lvl3pPr>
      <a:lvl4pPr marL="1582552" indent="-263759" algn="l" rtl="0" eaLnBrk="1" fontAlgn="base" hangingPunct="1">
        <a:spcBef>
          <a:spcPts val="462"/>
        </a:spcBef>
        <a:spcAft>
          <a:spcPct val="0"/>
        </a:spcAft>
        <a:buClr>
          <a:srgbClr val="A5AB81"/>
        </a:buClr>
        <a:buSzPct val="75000"/>
        <a:buFont typeface="Wingdings" charset="0"/>
        <a:buChar char=""/>
        <a:defRPr sz="2300" kern="1200">
          <a:solidFill>
            <a:schemeClr val="tx1"/>
          </a:solidFill>
          <a:latin typeface="+mn-lt"/>
          <a:ea typeface="ＭＳ Ｐゴシック" charset="0"/>
          <a:cs typeface="+mn-cs"/>
        </a:defRPr>
      </a:lvl4pPr>
      <a:lvl5pPr marL="2110069" indent="-263759" algn="l" rtl="0" eaLnBrk="1" fontAlgn="base" hangingPunct="1">
        <a:spcBef>
          <a:spcPts val="462"/>
        </a:spcBef>
        <a:spcAft>
          <a:spcPct val="0"/>
        </a:spcAft>
        <a:buClr>
          <a:srgbClr val="D8B25C"/>
        </a:buClr>
        <a:buSzPct val="65000"/>
        <a:buFont typeface="Wingdings" charset="0"/>
        <a:buChar char=""/>
        <a:defRPr sz="2300" kern="1200">
          <a:solidFill>
            <a:schemeClr val="tx1"/>
          </a:solidFill>
          <a:latin typeface="+mn-lt"/>
          <a:ea typeface="ＭＳ Ｐゴシック" charset="0"/>
          <a:cs typeface="+mn-cs"/>
        </a:defRPr>
      </a:lvl5pPr>
      <a:lvl6pPr marL="2426580" indent="-263759" algn="l" rtl="0" eaLnBrk="1" latinLnBrk="0" hangingPunct="1">
        <a:spcBef>
          <a:spcPct val="20000"/>
        </a:spcBef>
        <a:buClr>
          <a:schemeClr val="accent1"/>
        </a:buClr>
        <a:buFont typeface="Wingdings"/>
        <a:buChar char="§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743090" indent="-263759" algn="l" rtl="0" eaLnBrk="1" latinLnBrk="0" hangingPunct="1">
        <a:spcBef>
          <a:spcPct val="20000"/>
        </a:spcBef>
        <a:buClr>
          <a:schemeClr val="accent2"/>
        </a:buClr>
        <a:buFont typeface="Wingdings"/>
        <a:buChar char="§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059601" indent="-263759" algn="l" rtl="0" eaLnBrk="1" latinLnBrk="0" hangingPunct="1">
        <a:spcBef>
          <a:spcPct val="20000"/>
        </a:spcBef>
        <a:buClr>
          <a:schemeClr val="accent3"/>
        </a:buClr>
        <a:buFont typeface="Wingdings"/>
        <a:buChar char="§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376111" indent="-263759" algn="l" rtl="0" eaLnBrk="1" latinLnBrk="0" hangingPunct="1">
        <a:spcBef>
          <a:spcPct val="20000"/>
        </a:spcBef>
        <a:buClr>
          <a:schemeClr val="accent4"/>
        </a:buClr>
        <a:buFont typeface="Wingdings"/>
        <a:buChar char="§"/>
        <a:defRPr kumimoji="0" sz="21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275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550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582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100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3758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1651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692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201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42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300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34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56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33" y="6583430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2738430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36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97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31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53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30" y="6583424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2423255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</p:sldLayoutIdLst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28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93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27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49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26" y="6583416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41904840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18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88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22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44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21" y="6583406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7330079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6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68" r:id="rId13"/>
    <p:sldLayoutId id="2147483769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42" name="Rectangle 2"/>
          <p:cNvSpPr>
            <a:spLocks noChangeArrowheads="1"/>
          </p:cNvSpPr>
          <p:nvPr/>
        </p:nvSpPr>
        <p:spPr bwMode="auto">
          <a:xfrm rot="10800000" flipH="1" flipV="1">
            <a:off x="0" y="1070006"/>
            <a:ext cx="9144000" cy="73025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0099CC">
                  <a:gamma/>
                  <a:tint val="0"/>
                  <a:invGamma/>
                </a:srgbClr>
              </a:gs>
            </a:gsLst>
            <a:lin ang="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3" name="Rectangle 3"/>
          <p:cNvSpPr>
            <a:spLocks noChangeArrowheads="1"/>
          </p:cNvSpPr>
          <p:nvPr/>
        </p:nvSpPr>
        <p:spPr bwMode="auto">
          <a:xfrm>
            <a:off x="59282" y="0"/>
            <a:ext cx="397933" cy="6858000"/>
          </a:xfrm>
          <a:prstGeom prst="rect">
            <a:avLst/>
          </a:prstGeom>
          <a:gradFill rotWithShape="0">
            <a:gsLst>
              <a:gs pos="0">
                <a:srgbClr val="0099CC"/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4" name="Rectangle 4"/>
          <p:cNvSpPr>
            <a:spLocks noChangeArrowheads="1"/>
          </p:cNvSpPr>
          <p:nvPr/>
        </p:nvSpPr>
        <p:spPr bwMode="auto">
          <a:xfrm>
            <a:off x="16" y="0"/>
            <a:ext cx="397933" cy="6858000"/>
          </a:xfrm>
          <a:prstGeom prst="rect">
            <a:avLst/>
          </a:prstGeom>
          <a:solidFill>
            <a:srgbClr val="0099CC"/>
          </a:solidFill>
          <a:ln>
            <a:noFill/>
          </a:ln>
          <a:effectLst/>
          <a:extLst/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184646" name="Text Box 6"/>
          <p:cNvSpPr txBox="1">
            <a:spLocks noChangeArrowheads="1"/>
          </p:cNvSpPr>
          <p:nvPr/>
        </p:nvSpPr>
        <p:spPr bwMode="auto">
          <a:xfrm rot="-5400000">
            <a:off x="-1028178" y="4681038"/>
            <a:ext cx="2506515" cy="369332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none">
            <a:spAutoFit/>
          </a:bodyPr>
          <a:lstStyle>
            <a:lvl1pPr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defRPr/>
            </a:pPr>
            <a:r>
              <a:rPr lang="fr-FR" sz="1800" b="1" dirty="0" smtClean="0">
                <a:solidFill>
                  <a:srgbClr val="FFFFFF"/>
                </a:solidFill>
              </a:rPr>
              <a:t>Infection VIH en 2015</a:t>
            </a:r>
          </a:p>
        </p:txBody>
      </p:sp>
      <p:sp>
        <p:nvSpPr>
          <p:cNvPr id="3184648" name="Text Box 8"/>
          <p:cNvSpPr txBox="1">
            <a:spLocks noChangeArrowheads="1"/>
          </p:cNvSpPr>
          <p:nvPr userDrawn="1"/>
        </p:nvSpPr>
        <p:spPr bwMode="auto">
          <a:xfrm>
            <a:off x="15" y="6583394"/>
            <a:ext cx="515645" cy="27699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50000"/>
              </a:spcBef>
              <a:spcAft>
                <a:spcPct val="0"/>
              </a:spcAft>
            </a:pPr>
            <a:fld id="{5CF98E5F-7B76-0844-9671-A35744858BD0}" type="slidenum">
              <a:rPr lang="fr-FR" b="0">
                <a:solidFill>
                  <a:srgbClr val="FFFFFF"/>
                </a:solidFill>
              </a:rPr>
              <a:pPr defTabSz="914400" fontAlgn="base">
                <a:spcBef>
                  <a:spcPct val="50000"/>
                </a:spcBef>
                <a:spcAft>
                  <a:spcPct val="0"/>
                </a:spcAft>
              </a:pPr>
              <a:t>‹#›</a:t>
            </a:fld>
            <a:endParaRPr lang="fr-FR" b="0" dirty="0">
              <a:solidFill>
                <a:srgbClr val="FFFFFF"/>
              </a:solidFill>
            </a:endParaRPr>
          </a:p>
        </p:txBody>
      </p:sp>
      <p:sp>
        <p:nvSpPr>
          <p:cNvPr id="7176" name="Rectangle 8"/>
          <p:cNvSpPr>
            <a:spLocks noGrp="1" noChangeArrowheads="1"/>
          </p:cNvSpPr>
          <p:nvPr>
            <p:ph type="title"/>
          </p:nvPr>
        </p:nvSpPr>
        <p:spPr bwMode="auto">
          <a:xfrm>
            <a:off x="715438" y="101600"/>
            <a:ext cx="7789333" cy="960438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et modifiez le titre</a:t>
            </a:r>
          </a:p>
        </p:txBody>
      </p:sp>
      <p:sp>
        <p:nvSpPr>
          <p:cNvPr id="7177" name="Rectangle 9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7334" y="1484316"/>
            <a:ext cx="7789333" cy="4611687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</p:spTree>
    <p:extLst>
      <p:ext uri="{BB962C8B-B14F-4D97-AF65-F5344CB8AC3E}">
        <p14:creationId xmlns:p14="http://schemas.microsoft.com/office/powerpoint/2010/main" val="1697809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g"/><Relationship Id="rId4" Type="http://schemas.openxmlformats.org/officeDocument/2006/relationships/image" Target="../media/image11.jpg"/><Relationship Id="rId5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7.xml"/><Relationship Id="rId3" Type="http://schemas.openxmlformats.org/officeDocument/2006/relationships/image" Target="../media/image11.jpg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8.xml"/><Relationship Id="rId3" Type="http://schemas.openxmlformats.org/officeDocument/2006/relationships/image" Target="../media/image11.jpg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9.xml"/><Relationship Id="rId3" Type="http://schemas.openxmlformats.org/officeDocument/2006/relationships/image" Target="../media/image11.jp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hyperlink" Target="http://nous-collectons.dastri.fr/" TargetMode="External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0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1.xml"/><Relationship Id="rId3" Type="http://schemas.openxmlformats.org/officeDocument/2006/relationships/image" Target="../media/image11.jp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88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89.jpe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3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87.jpg"/><Relationship Id="rId5" Type="http://schemas.openxmlformats.org/officeDocument/2006/relationships/image" Target="../media/image90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4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6.xml"/><Relationship Id="rId3" Type="http://schemas.openxmlformats.org/officeDocument/2006/relationships/image" Target="../media/image11.jp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90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g"/><Relationship Id="rId4" Type="http://schemas.openxmlformats.org/officeDocument/2006/relationships/image" Target="../media/image93.jpeg"/><Relationship Id="rId5" Type="http://schemas.openxmlformats.org/officeDocument/2006/relationships/image" Target="../media/image87.jpg"/><Relationship Id="rId6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69.xml"/><Relationship Id="rId3" Type="http://schemas.openxmlformats.org/officeDocument/2006/relationships/image" Target="../media/image11.jp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88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0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4" Type="http://schemas.openxmlformats.org/officeDocument/2006/relationships/image" Target="../media/image87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1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2.xml"/><Relationship Id="rId3" Type="http://schemas.openxmlformats.org/officeDocument/2006/relationships/image" Target="../media/image11.jp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95.jpeg"/><Relationship Id="rId5" Type="http://schemas.openxmlformats.org/officeDocument/2006/relationships/image" Target="../media/image96.png"/><Relationship Id="rId6" Type="http://schemas.openxmlformats.org/officeDocument/2006/relationships/image" Target="../media/image97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jpeg"/><Relationship Id="rId4" Type="http://schemas.openxmlformats.org/officeDocument/2006/relationships/image" Target="../media/image11.jpg"/><Relationship Id="rId5" Type="http://schemas.openxmlformats.org/officeDocument/2006/relationships/image" Target="../media/image99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5.xml"/><Relationship Id="rId3" Type="http://schemas.openxmlformats.org/officeDocument/2006/relationships/image" Target="../media/image11.jp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6.xml"/><Relationship Id="rId3" Type="http://schemas.openxmlformats.org/officeDocument/2006/relationships/image" Target="../media/image11.jpg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7.xml"/><Relationship Id="rId3" Type="http://schemas.openxmlformats.org/officeDocument/2006/relationships/image" Target="../media/image11.jpg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8.xml"/><Relationship Id="rId3" Type="http://schemas.openxmlformats.org/officeDocument/2006/relationships/image" Target="../media/image11.jpg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79.xml"/><Relationship Id="rId3" Type="http://schemas.openxmlformats.org/officeDocument/2006/relationships/image" Target="../media/image11.jp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88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0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4" Type="http://schemas.openxmlformats.org/officeDocument/2006/relationships/image" Target="../media/image88.jpg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2.xml"/><Relationship Id="rId3" Type="http://schemas.openxmlformats.org/officeDocument/2006/relationships/image" Target="../media/image11.jpg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3.xml"/><Relationship Id="rId3" Type="http://schemas.openxmlformats.org/officeDocument/2006/relationships/image" Target="../media/image11.jpg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4.xml"/><Relationship Id="rId3" Type="http://schemas.openxmlformats.org/officeDocument/2006/relationships/image" Target="../media/image11.jpg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jpe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87.xml"/><Relationship Id="rId3" Type="http://schemas.openxmlformats.org/officeDocument/2006/relationships/image" Target="../media/image11.jpg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8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9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90.xml"/><Relationship Id="rId3" Type="http://schemas.openxmlformats.org/officeDocument/2006/relationships/image" Target="../media/image11.jpg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1.xml"/><Relationship Id="rId3" Type="http://schemas.openxmlformats.org/officeDocument/2006/relationships/image" Target="../media/image11.jpg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2.xml"/><Relationship Id="rId3" Type="http://schemas.openxmlformats.org/officeDocument/2006/relationships/image" Target="../media/image11.jpg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0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3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4.xml"/><Relationship Id="rId3" Type="http://schemas.openxmlformats.org/officeDocument/2006/relationships/image" Target="../media/image11.jpg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5.xml"/><Relationship Id="rId3" Type="http://schemas.openxmlformats.org/officeDocument/2006/relationships/image" Target="../media/image11.jp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4" Type="http://schemas.openxmlformats.org/officeDocument/2006/relationships/image" Target="../media/image13.pn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9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has-sante.fr/portail/upload/docs/application/pdf/2015-04/advih_qr__201503_2015-04-07_12-20-12_604.pdf" TargetMode="External"/><Relationship Id="rId4" Type="http://schemas.openxmlformats.org/officeDocument/2006/relationships/hyperlink" Target="http://www.corevih-bretagne.fr" TargetMode="External"/><Relationship Id="rId5" Type="http://schemas.openxmlformats.org/officeDocument/2006/relationships/hyperlink" Target="http://www.sida-info-service.org/" TargetMode="External"/><Relationship Id="rId6" Type="http://schemas.openxmlformats.org/officeDocument/2006/relationships/hyperlink" Target="http://www.cespharm.fr/fr/Prevention-" TargetMode="External"/><Relationship Id="rId7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7.xml"/><Relationship Id="rId3" Type="http://schemas.openxmlformats.org/officeDocument/2006/relationships/image" Target="../media/image11.jpg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g"/><Relationship Id="rId4" Type="http://schemas.openxmlformats.org/officeDocument/2006/relationships/image" Target="../media/image105.jpg"/><Relationship Id="rId5" Type="http://schemas.openxmlformats.org/officeDocument/2006/relationships/image" Target="../media/image11.jpg"/><Relationship Id="rId6" Type="http://schemas.openxmlformats.org/officeDocument/2006/relationships/image" Target="../media/image106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8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Relationship Id="rId2" Type="http://schemas.openxmlformats.org/officeDocument/2006/relationships/notesSlide" Target="../notesSlides/notesSlide99.xml"/><Relationship Id="rId3" Type="http://schemas.openxmlformats.org/officeDocument/2006/relationships/hyperlink" Target="#-1,66,&#201;l&#233;ments de suivi clinique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0.xml"/><Relationship Id="rId3" Type="http://schemas.openxmlformats.org/officeDocument/2006/relationships/image" Target="../media/image11.jpg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Relationship Id="rId2" Type="http://schemas.openxmlformats.org/officeDocument/2006/relationships/notesSlide" Target="../notesSlides/notesSlide101.xml"/><Relationship Id="rId3" Type="http://schemas.openxmlformats.org/officeDocument/2006/relationships/image" Target="../media/image107.png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2.xml"/><Relationship Id="rId3" Type="http://schemas.openxmlformats.org/officeDocument/2006/relationships/image" Target="../media/image11.jpg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08.png"/><Relationship Id="rId5" Type="http://schemas.openxmlformats.org/officeDocument/2006/relationships/image" Target="../media/image109.png"/><Relationship Id="rId6" Type="http://schemas.openxmlformats.org/officeDocument/2006/relationships/image" Target="../media/image110.png"/><Relationship Id="rId7" Type="http://schemas.openxmlformats.org/officeDocument/2006/relationships/image" Target="../media/image111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3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2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4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5.xml"/><Relationship Id="rId3" Type="http://schemas.openxmlformats.org/officeDocument/2006/relationships/image" Target="../media/image11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4" Type="http://schemas.openxmlformats.org/officeDocument/2006/relationships/image" Target="../media/image16.jpeg"/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14.jpeg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8.xml"/><Relationship Id="rId2" Type="http://schemas.openxmlformats.org/officeDocument/2006/relationships/image" Target="../media/image113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4.jpe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0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7.xml"/><Relationship Id="rId2" Type="http://schemas.openxmlformats.org/officeDocument/2006/relationships/notesSlide" Target="../notesSlides/notesSlide10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8.xml"/><Relationship Id="rId3" Type="http://schemas.openxmlformats.org/officeDocument/2006/relationships/image" Target="../media/image11.jpg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9.xml"/><Relationship Id="rId3" Type="http://schemas.openxmlformats.org/officeDocument/2006/relationships/image" Target="../media/image11.jpg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0.xml"/><Relationship Id="rId3" Type="http://schemas.openxmlformats.org/officeDocument/2006/relationships/image" Target="../media/image11.jp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1.xml"/><Relationship Id="rId3" Type="http://schemas.openxmlformats.org/officeDocument/2006/relationships/image" Target="../media/image11.jpg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2.xml"/><Relationship Id="rId3" Type="http://schemas.openxmlformats.org/officeDocument/2006/relationships/image" Target="../media/image11.jpg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3.xml"/><Relationship Id="rId3" Type="http://schemas.openxmlformats.org/officeDocument/2006/relationships/image" Target="../media/image11.jp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17.emf"/><Relationship Id="rId3" Type="http://schemas.openxmlformats.org/officeDocument/2006/relationships/image" Target="../media/image18.png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Relationship Id="rId2" Type="http://schemas.openxmlformats.org/officeDocument/2006/relationships/notesSlide" Target="../notesSlides/notesSlide114.xml"/><Relationship Id="rId3" Type="http://schemas.openxmlformats.org/officeDocument/2006/relationships/hyperlink" Target="#-1,66,&#201;l&#233;ments de suivi clinique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5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5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6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17.xml"/><Relationship Id="rId3" Type="http://schemas.openxmlformats.org/officeDocument/2006/relationships/image" Target="../media/image117.png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8.xml"/><Relationship Id="rId3" Type="http://schemas.openxmlformats.org/officeDocument/2006/relationships/chart" Target="../charts/chart9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10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8.pn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18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19.pn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19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20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2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4" Type="http://schemas.openxmlformats.org/officeDocument/2006/relationships/image" Target="../media/image21.jpeg"/><Relationship Id="rId1" Type="http://schemas.openxmlformats.org/officeDocument/2006/relationships/slideLayout" Target="../slideLayouts/slideLayout8.xml"/><Relationship Id="rId2" Type="http://schemas.openxmlformats.org/officeDocument/2006/relationships/image" Target="../media/image19.jpeg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.xml"/><Relationship Id="rId2" Type="http://schemas.openxmlformats.org/officeDocument/2006/relationships/notesSlide" Target="../notesSlides/notesSlide122.xml"/><Relationship Id="rId3" Type="http://schemas.openxmlformats.org/officeDocument/2006/relationships/image" Target="../media/image11.jp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22.pn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23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6.xml"/><Relationship Id="rId2" Type="http://schemas.openxmlformats.org/officeDocument/2006/relationships/notesSlide" Target="../notesSlides/notesSlide124.xml"/><Relationship Id="rId3" Type="http://schemas.openxmlformats.org/officeDocument/2006/relationships/image" Target="../media/image11.jp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23.jpg"/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12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8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6.xml"/><Relationship Id="rId3" Type="http://schemas.openxmlformats.org/officeDocument/2006/relationships/image" Target="../media/image11.jpg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7.xml"/><Relationship Id="rId3" Type="http://schemas.openxmlformats.org/officeDocument/2006/relationships/image" Target="../media/image11.jp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9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4.xml"/><Relationship Id="rId2" Type="http://schemas.openxmlformats.org/officeDocument/2006/relationships/image" Target="../media/image124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eg"/><Relationship Id="rId4" Type="http://schemas.openxmlformats.org/officeDocument/2006/relationships/image" Target="../media/image126.png"/><Relationship Id="rId1" Type="http://schemas.openxmlformats.org/officeDocument/2006/relationships/slideLayout" Target="../slideLayouts/slideLayout177.xml"/><Relationship Id="rId2" Type="http://schemas.openxmlformats.org/officeDocument/2006/relationships/notesSlide" Target="../notesSlides/notesSlide12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22.png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11.xml"/><Relationship Id="rId3" Type="http://schemas.openxmlformats.org/officeDocument/2006/relationships/chart" Target="../charts/chart1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29.xml"/><Relationship Id="rId3" Type="http://schemas.openxmlformats.org/officeDocument/2006/relationships/image" Target="../media/image11.jpg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0.xml"/><Relationship Id="rId3" Type="http://schemas.openxmlformats.org/officeDocument/2006/relationships/image" Target="../media/image11.jpg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1.xml"/><Relationship Id="rId3" Type="http://schemas.openxmlformats.org/officeDocument/2006/relationships/image" Target="../media/image11.jpg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2.xml"/><Relationship Id="rId3" Type="http://schemas.openxmlformats.org/officeDocument/2006/relationships/image" Target="../media/image11.jpg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4" Type="http://schemas.openxmlformats.org/officeDocument/2006/relationships/image" Target="../media/image128.jpeg"/><Relationship Id="rId1" Type="http://schemas.openxmlformats.org/officeDocument/2006/relationships/slideLayout" Target="../slideLayouts/slideLayout156.xml"/><Relationship Id="rId2" Type="http://schemas.openxmlformats.org/officeDocument/2006/relationships/notesSlide" Target="../notesSlides/notesSlide133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4.xml"/><Relationship Id="rId3" Type="http://schemas.openxmlformats.org/officeDocument/2006/relationships/image" Target="../media/image11.jpg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35.xml"/><Relationship Id="rId3" Type="http://schemas.openxmlformats.org/officeDocument/2006/relationships/image" Target="../media/image11.jp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29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36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0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3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23.png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8.xml"/><Relationship Id="rId3" Type="http://schemas.openxmlformats.org/officeDocument/2006/relationships/image" Target="../media/image11.jpg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9.xml"/><Relationship Id="rId3" Type="http://schemas.openxmlformats.org/officeDocument/2006/relationships/image" Target="../media/image11.jp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40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1.xml"/><Relationship Id="rId3" Type="http://schemas.openxmlformats.org/officeDocument/2006/relationships/image" Target="../media/image11.jpg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2.xml"/><Relationship Id="rId3" Type="http://schemas.openxmlformats.org/officeDocument/2006/relationships/image" Target="../media/image11.jpg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3.xml"/><Relationship Id="rId3" Type="http://schemas.openxmlformats.org/officeDocument/2006/relationships/image" Target="../media/image11.jpg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4.xml"/><Relationship Id="rId3" Type="http://schemas.openxmlformats.org/officeDocument/2006/relationships/image" Target="../media/image11.jpg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5.xml"/><Relationship Id="rId3" Type="http://schemas.openxmlformats.org/officeDocument/2006/relationships/image" Target="../media/image11.jpg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6.xml"/><Relationship Id="rId3" Type="http://schemas.openxmlformats.org/officeDocument/2006/relationships/image" Target="../media/image11.jp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2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image" Target="../media/image24.png"/><Relationship Id="rId3" Type="http://schemas.openxmlformats.org/officeDocument/2006/relationships/image" Target="../media/image25.png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3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8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4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9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4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0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5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1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5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2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6.jpeg"/><Relationship Id="rId5" Type="http://schemas.openxmlformats.org/officeDocument/2006/relationships/image" Target="../media/image137.jpeg"/><Relationship Id="rId6" Type="http://schemas.openxmlformats.org/officeDocument/2006/relationships/image" Target="../media/image138.jpe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3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36.jpeg"/><Relationship Id="rId5" Type="http://schemas.openxmlformats.org/officeDocument/2006/relationships/image" Target="../media/image137.jpeg"/><Relationship Id="rId6" Type="http://schemas.openxmlformats.org/officeDocument/2006/relationships/image" Target="../media/image138.jpeg"/><Relationship Id="rId7" Type="http://schemas.openxmlformats.org/officeDocument/2006/relationships/image" Target="../media/image139.jpg"/><Relationship Id="rId8" Type="http://schemas.openxmlformats.org/officeDocument/2006/relationships/image" Target="../media/image140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4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5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6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2.jpg"/><Relationship Id="rId5" Type="http://schemas.openxmlformats.org/officeDocument/2006/relationships/image" Target="../media/image14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image" Target="../media/image26.png"/><Relationship Id="rId3" Type="http://schemas.openxmlformats.org/officeDocument/2006/relationships/image" Target="../media/image27.png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2.jpg"/><Relationship Id="rId5" Type="http://schemas.openxmlformats.org/officeDocument/2006/relationships/image" Target="../media/image143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8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4.jpeg"/><Relationship Id="rId5" Type="http://schemas.openxmlformats.org/officeDocument/2006/relationships/image" Target="../media/image145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9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4.jpeg"/><Relationship Id="rId5" Type="http://schemas.openxmlformats.org/officeDocument/2006/relationships/image" Target="../media/image145.jpg"/><Relationship Id="rId6" Type="http://schemas.openxmlformats.org/officeDocument/2006/relationships/image" Target="../media/image146.png"/><Relationship Id="rId7" Type="http://schemas.openxmlformats.org/officeDocument/2006/relationships/hyperlink" Target="http://www.hivtravel.org/" TargetMode="External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0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4.jpeg"/><Relationship Id="rId5" Type="http://schemas.openxmlformats.org/officeDocument/2006/relationships/image" Target="../media/image145.jpg"/><Relationship Id="rId6" Type="http://schemas.openxmlformats.org/officeDocument/2006/relationships/image" Target="../media/image147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1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4.jpeg"/><Relationship Id="rId5" Type="http://schemas.openxmlformats.org/officeDocument/2006/relationships/image" Target="../media/image145.jpg"/><Relationship Id="rId6" Type="http://schemas.openxmlformats.org/officeDocument/2006/relationships/image" Target="../media/image147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2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4.jpeg"/><Relationship Id="rId5" Type="http://schemas.openxmlformats.org/officeDocument/2006/relationships/image" Target="../media/image145.jpg"/><Relationship Id="rId6" Type="http://schemas.openxmlformats.org/officeDocument/2006/relationships/hyperlink" Target="http://www.catie.ca/fr/feuillets-" TargetMode="External"/><Relationship Id="rId7" Type="http://schemas.openxmlformats.org/officeDocument/2006/relationships/hyperlink" Target="http://www.hivtravel.org/" TargetMode="External"/><Relationship Id="rId8" Type="http://schemas.openxmlformats.org/officeDocument/2006/relationships/hyperlink" Target="http://www.hivtravel.org/Web/WebConten" TargetMode="External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3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8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4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48.jpg"/><Relationship Id="rId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5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66.xml"/><Relationship Id="rId3" Type="http://schemas.openxmlformats.org/officeDocument/2006/relationships/image" Target="../media/image11.jpg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7.xml"/><Relationship Id="rId3" Type="http://schemas.openxmlformats.org/officeDocument/2006/relationships/image" Target="../media/image11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10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68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9.xml"/><Relationship Id="rId3" Type="http://schemas.openxmlformats.org/officeDocument/2006/relationships/image" Target="../media/image11.jpg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50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0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51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1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152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3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4.xml"/><Relationship Id="rId3" Type="http://schemas.openxmlformats.org/officeDocument/2006/relationships/image" Target="../media/image11.jpg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5.xml"/><Relationship Id="rId3" Type="http://schemas.openxmlformats.org/officeDocument/2006/relationships/image" Target="../media/image11.jpg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6.xml"/><Relationship Id="rId3" Type="http://schemas.openxmlformats.org/officeDocument/2006/relationships/image" Target="../media/image11.jpg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hiv-druginteractions.org/" TargetMode="External"/><Relationship Id="rId4" Type="http://schemas.openxmlformats.org/officeDocument/2006/relationships/hyperlink" Target="http://www.hep-druginteractions.org/" TargetMode="External"/><Relationship Id="rId5" Type="http://schemas.openxmlformats.org/officeDocument/2006/relationships/hyperlink" Target="http://www.actions-traitements.org/reglette/" TargetMode="External"/><Relationship Id="rId6" Type="http://schemas.openxmlformats.org/officeDocument/2006/relationships/hyperlink" Target="http://ansm.sante.gouv.fr/Dossiers-thematiques/interactions" TargetMode="External"/><Relationship Id="rId7" Type="http://schemas.openxmlformats.org/officeDocument/2006/relationships/hyperlink" Target="http://www.ema.europa.eu/ema/" TargetMode="External"/><Relationship Id="rId8" Type="http://schemas.openxmlformats.org/officeDocument/2006/relationships/hyperlink" Target="http://www.theriaque.org/apps/contenu/accueil.php" TargetMode="External"/><Relationship Id="rId9" Type="http://schemas.openxmlformats.org/officeDocument/2006/relationships/hyperlink" Target="http://www.resip.fr/" TargetMode="External"/><Relationship Id="rId10" Type="http://schemas.openxmlformats.org/officeDocument/2006/relationships/hyperlink" Target="http://www.prescrire.org/fr/12/40/0/144/About.aspx" TargetMode="External"/><Relationship Id="rId11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4" Type="http://schemas.openxmlformats.org/officeDocument/2006/relationships/package" Target="../embeddings/Document_Microsoft_Word1.docx"/><Relationship Id="rId5" Type="http://schemas.openxmlformats.org/officeDocument/2006/relationships/image" Target="../media/image29.emf"/><Relationship Id="rId6" Type="http://schemas.openxmlformats.org/officeDocument/2006/relationships/chart" Target="../charts/chart1.xml"/><Relationship Id="rId1" Type="http://schemas.openxmlformats.org/officeDocument/2006/relationships/vmlDrawing" Target="../drawings/vmlDrawing1.vml"/><Relationship Id="rId2" Type="http://schemas.openxmlformats.org/officeDocument/2006/relationships/slideLayout" Target="../slideLayouts/slideLayout138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8.xml"/><Relationship Id="rId3" Type="http://schemas.openxmlformats.org/officeDocument/2006/relationships/image" Target="../media/image11.jpg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9.xml"/><Relationship Id="rId3" Type="http://schemas.openxmlformats.org/officeDocument/2006/relationships/image" Target="../media/image11.jpg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80.xml"/><Relationship Id="rId3" Type="http://schemas.openxmlformats.org/officeDocument/2006/relationships/image" Target="../media/image11.jpg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2.xml"/><Relationship Id="rId2" Type="http://schemas.openxmlformats.org/officeDocument/2006/relationships/image" Target="../media/image153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30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notesSlide" Target="../notesSlides/notesSlide14.xml"/></Relationships>
</file>

<file path=ppt/slides/_rels/slide31.xml.rels><?xml version="1.0" encoding="UTF-8" standalone="yes"?>
<Relationships xmlns="http://schemas.openxmlformats.org/package/2006/relationships"><Relationship Id="rId11" Type="http://schemas.openxmlformats.org/officeDocument/2006/relationships/image" Target="../media/image41.png"/><Relationship Id="rId1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33.png"/><Relationship Id="rId4" Type="http://schemas.openxmlformats.org/officeDocument/2006/relationships/image" Target="../media/image34.jpg"/><Relationship Id="rId5" Type="http://schemas.openxmlformats.org/officeDocument/2006/relationships/image" Target="../media/image35.png"/><Relationship Id="rId6" Type="http://schemas.openxmlformats.org/officeDocument/2006/relationships/image" Target="../media/image36.jpg"/><Relationship Id="rId7" Type="http://schemas.openxmlformats.org/officeDocument/2006/relationships/image" Target="../media/image37.jpg"/><Relationship Id="rId8" Type="http://schemas.openxmlformats.org/officeDocument/2006/relationships/image" Target="../media/image38.png"/><Relationship Id="rId9" Type="http://schemas.openxmlformats.org/officeDocument/2006/relationships/image" Target="../media/image39.jpg"/><Relationship Id="rId10" Type="http://schemas.openxmlformats.org/officeDocument/2006/relationships/image" Target="../media/image40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image" Target="../media/image43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3.xml"/><Relationship Id="rId3" Type="http://schemas.openxmlformats.org/officeDocument/2006/relationships/chart" Target="../charts/char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chart" Target="../charts/chart5.xml"/><Relationship Id="rId3" Type="http://schemas.openxmlformats.org/officeDocument/2006/relationships/chart" Target="../charts/char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1.jp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44.pn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11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18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4" Type="http://schemas.openxmlformats.org/officeDocument/2006/relationships/image" Target="../media/image47.jpeg"/><Relationship Id="rId5" Type="http://schemas.openxmlformats.org/officeDocument/2006/relationships/image" Target="../media/image48.jpg"/><Relationship Id="rId6" Type="http://schemas.openxmlformats.org/officeDocument/2006/relationships/image" Target="../media/image11.jpg"/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Relationship Id="rId2" Type="http://schemas.openxmlformats.org/officeDocument/2006/relationships/notesSlide" Target="../notesSlides/notesSlide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image" Target="../media/image49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4" Type="http://schemas.openxmlformats.org/officeDocument/2006/relationships/package" Target="../embeddings/Document_Microsoft_Word2.docx"/><Relationship Id="rId5" Type="http://schemas.openxmlformats.org/officeDocument/2006/relationships/image" Target="../media/image50.emf"/><Relationship Id="rId1" Type="http://schemas.openxmlformats.org/officeDocument/2006/relationships/vmlDrawing" Target="../drawings/vmlDrawing2.vml"/><Relationship Id="rId2" Type="http://schemas.openxmlformats.org/officeDocument/2006/relationships/slideLayout" Target="../slideLayouts/slideLayout48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1.jp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2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Relationship Id="rId2" Type="http://schemas.openxmlformats.org/officeDocument/2006/relationships/notesSlide" Target="../notesSlides/notesSlide2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4" Type="http://schemas.openxmlformats.org/officeDocument/2006/relationships/chart" Target="../charts/chart7.xml"/><Relationship Id="rId1" Type="http://schemas.openxmlformats.org/officeDocument/2006/relationships/slideLayout" Target="../slideLayouts/slideLayout50.xml"/><Relationship Id="rId2" Type="http://schemas.openxmlformats.org/officeDocument/2006/relationships/notesSlide" Target="../notesSlides/notesSlide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24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Relationship Id="rId2" Type="http://schemas.openxmlformats.org/officeDocument/2006/relationships/image" Target="../media/image53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11.jp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54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11.jpg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11.jp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1.jp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5.png"/><Relationship Id="rId3" Type="http://schemas.openxmlformats.org/officeDocument/2006/relationships/image" Target="../media/image56.png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11.jp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11.jpg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11.jpg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Relationship Id="rId2" Type="http://schemas.openxmlformats.org/officeDocument/2006/relationships/notesSlide" Target="../notesSlides/notesSlide3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11.jpg"/></Relationships>
</file>

<file path=ppt/slides/_rels/slide78.xml.rels><?xml version="1.0" encoding="UTF-8" standalone="yes"?>
<Relationships xmlns="http://schemas.openxmlformats.org/package/2006/relationships"><Relationship Id="rId11" Type="http://schemas.openxmlformats.org/officeDocument/2006/relationships/image" Target="../media/image65.png"/><Relationship Id="rId12" Type="http://schemas.openxmlformats.org/officeDocument/2006/relationships/image" Target="../media/image66.png"/><Relationship Id="rId13" Type="http://schemas.openxmlformats.org/officeDocument/2006/relationships/image" Target="../media/image67.png"/><Relationship Id="rId14" Type="http://schemas.openxmlformats.org/officeDocument/2006/relationships/image" Target="../media/image68.png"/><Relationship Id="rId15" Type="http://schemas.openxmlformats.org/officeDocument/2006/relationships/image" Target="../media/image69.png"/><Relationship Id="rId16" Type="http://schemas.openxmlformats.org/officeDocument/2006/relationships/image" Target="../media/image70.png"/><Relationship Id="rId17" Type="http://schemas.openxmlformats.org/officeDocument/2006/relationships/image" Target="../media/image71.png"/><Relationship Id="rId18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57.png"/><Relationship Id="rId4" Type="http://schemas.openxmlformats.org/officeDocument/2006/relationships/image" Target="../media/image58.png"/><Relationship Id="rId5" Type="http://schemas.openxmlformats.org/officeDocument/2006/relationships/image" Target="../media/image59.png"/><Relationship Id="rId6" Type="http://schemas.openxmlformats.org/officeDocument/2006/relationships/image" Target="../media/image60.png"/><Relationship Id="rId7" Type="http://schemas.openxmlformats.org/officeDocument/2006/relationships/image" Target="../media/image61.png"/><Relationship Id="rId8" Type="http://schemas.openxmlformats.org/officeDocument/2006/relationships/image" Target="../media/image62.png"/><Relationship Id="rId9" Type="http://schemas.openxmlformats.org/officeDocument/2006/relationships/image" Target="../media/image63.png"/><Relationship Id="rId10" Type="http://schemas.openxmlformats.org/officeDocument/2006/relationships/image" Target="../media/image64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vidal.fr/actualites/15358/tests_rapides_d_orientation_diagnostique_le_conseil_d_etat_annule_l_arrete_fixant_leurs_nouvelles_conditions_de_realisation/" TargetMode="External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11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11.jpg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11.jp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7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8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11.jp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://nous-collectons.dastri.fr/" TargetMode="External"/><Relationship Id="rId4" Type="http://schemas.openxmlformats.org/officeDocument/2006/relationships/hyperlink" Target="http://www.autotest-sante.com/medias/fichiers/dastri_autotest_vih.pdf" TargetMode="External"/><Relationship Id="rId5" Type="http://schemas.openxmlformats.org/officeDocument/2006/relationships/image" Target="../media/image73.jpeg"/><Relationship Id="rId6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0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1.xml"/><Relationship Id="rId3" Type="http://schemas.openxmlformats.org/officeDocument/2006/relationships/image" Target="../media/image74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has-sante.fr/portail/upload/docs/application/pdf/2015-04/advih_qr__201503_2015-04-07_12-20-12_604.pdf" TargetMode="External"/><Relationship Id="rId4" Type="http://schemas.openxmlformats.org/officeDocument/2006/relationships/hyperlink" Target="http://www.assemblee-nationale.fr/14/ta/ta0505.asp" TargetMode="External"/><Relationship Id="rId5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75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3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76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4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4" Type="http://schemas.openxmlformats.org/officeDocument/2006/relationships/image" Target="../media/image77.jpg"/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4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11.jp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6.xml"/><Relationship Id="rId3" Type="http://schemas.openxmlformats.org/officeDocument/2006/relationships/image" Target="../media/image11.jp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7.xml"/><Relationship Id="rId3" Type="http://schemas.openxmlformats.org/officeDocument/2006/relationships/image" Target="../media/image11.jp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48.xml"/><Relationship Id="rId3" Type="http://schemas.openxmlformats.org/officeDocument/2006/relationships/image" Target="../media/image7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g"/><Relationship Id="rId4" Type="http://schemas.openxmlformats.org/officeDocument/2006/relationships/image" Target="../media/image80.jpg"/><Relationship Id="rId5" Type="http://schemas.openxmlformats.org/officeDocument/2006/relationships/image" Target="../media/image81.jpg"/><Relationship Id="rId6" Type="http://schemas.openxmlformats.org/officeDocument/2006/relationships/image" Target="../media/image82.jpg"/><Relationship Id="rId7" Type="http://schemas.openxmlformats.org/officeDocument/2006/relationships/image" Target="../media/image83.jpg"/><Relationship Id="rId8" Type="http://schemas.openxmlformats.org/officeDocument/2006/relationships/image" Target="../media/image84.jpg"/><Relationship Id="rId9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9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maformationofficinale.com" TargetMode="External"/><Relationship Id="rId4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0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1.xml"/><Relationship Id="rId3" Type="http://schemas.openxmlformats.org/officeDocument/2006/relationships/image" Target="../media/image11.jp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ida-info-service.org/" TargetMode="External"/><Relationship Id="rId4" Type="http://schemas.openxmlformats.org/officeDocument/2006/relationships/hyperlink" Target="http://www.sfls.aei.fr/corevih-bao/annuaire-corevih" TargetMode="External"/><Relationship Id="rId5" Type="http://schemas.openxmlformats.org/officeDocument/2006/relationships/hyperlink" Target="http://www.respadd.org/infos-pratiques/annuaire.html?view=annuaire" TargetMode="External"/><Relationship Id="rId6" Type="http://schemas.openxmlformats.org/officeDocument/2006/relationships/hyperlink" Target="http://respadd.org/images/stories/PDF/annuaire%20pesp%202014%20bat%202.pdf" TargetMode="External"/><Relationship Id="rId7" Type="http://schemas.openxmlformats.org/officeDocument/2006/relationships/hyperlink" Target="http://www.planning-familial.org/annuaire" TargetMode="External"/><Relationship Id="rId8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2.xml"/></Relationships>
</file>

<file path=ppt/slides/_rels/slide97.xml.rels><?xml version="1.0" encoding="UTF-8" standalone="yes"?>
<Relationships xmlns="http://schemas.openxmlformats.org/package/2006/relationships"><Relationship Id="rId11" Type="http://schemas.openxmlformats.org/officeDocument/2006/relationships/hyperlink" Target="https://www.dastri.fr/" TargetMode="External"/><Relationship Id="rId12" Type="http://schemas.openxmlformats.org/officeDocument/2006/relationships/image" Target="../media/image11.jp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3.xml"/><Relationship Id="rId3" Type="http://schemas.openxmlformats.org/officeDocument/2006/relationships/hyperlink" Target="http://www.sida-info-service.org/" TargetMode="External"/><Relationship Id="rId4" Type="http://schemas.openxmlformats.org/officeDocument/2006/relationships/hyperlink" Target="http://www.sfls.aei.fr/corevih-bao/annuaire-corevih" TargetMode="External"/><Relationship Id="rId5" Type="http://schemas.openxmlformats.org/officeDocument/2006/relationships/hyperlink" Target="http://www.cespharm.fr/fr/Prevention-sante" TargetMode="External"/><Relationship Id="rId6" Type="http://schemas.openxmlformats.org/officeDocument/2006/relationships/hyperlink" Target="http://www.has-sante.fr/portail/jcms/c_2023282/fr/questions-specifiques-a-lutilisation-des-advih" TargetMode="External"/><Relationship Id="rId7" Type="http://schemas.openxmlformats.org/officeDocument/2006/relationships/hyperlink" Target="http://www.has-sante.fr/portail/upload/docs/application/pdf/2015-04/advih_qr__201503_2015-04-07_12-20-12_604.pdf" TargetMode="External"/><Relationship Id="rId8" Type="http://schemas.openxmlformats.org/officeDocument/2006/relationships/hyperlink" Target="http://www.inpes.sante.fr/CFESBases/catalogue/pdf/1323.pdf" TargetMode="External"/><Relationship Id="rId9" Type="http://schemas.openxmlformats.org/officeDocument/2006/relationships/hyperlink" Target="http://www.onsexprime.fr/" TargetMode="External"/><Relationship Id="rId10" Type="http://schemas.openxmlformats.org/officeDocument/2006/relationships/hyperlink" Target="http://www.autotest-sante.com/fr/autotest-VIH-par-AAZ-139.html" TargetMode="Externa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4.xml"/><Relationship Id="rId3" Type="http://schemas.openxmlformats.org/officeDocument/2006/relationships/image" Target="../media/image11.jpg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55.xml"/><Relationship Id="rId3" Type="http://schemas.openxmlformats.org/officeDocument/2006/relationships/image" Target="../media/image1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body" idx="1"/>
          </p:nvPr>
        </p:nvSpPr>
        <p:spPr>
          <a:xfrm>
            <a:off x="481013" y="1457300"/>
            <a:ext cx="8182051" cy="2158027"/>
          </a:xfrm>
          <a:prstGeom prst="rect">
            <a:avLst/>
          </a:prstGeom>
        </p:spPr>
        <p:txBody>
          <a:bodyPr vert="horz" wrap="square" lIns="0" tIns="491236" rIns="0" bIns="0" rtlCol="0">
            <a:spAutoFit/>
          </a:bodyPr>
          <a:lstStyle/>
          <a:p>
            <a:pPr marL="177800" algn="ctr">
              <a:lnSpc>
                <a:spcPct val="100000"/>
              </a:lnSpc>
            </a:pPr>
            <a:r>
              <a:rPr sz="5400" b="1" spc="-45" dirty="0">
                <a:latin typeface="Calibri"/>
                <a:cs typeface="Calibri"/>
              </a:rPr>
              <a:t>R</a:t>
            </a:r>
            <a:r>
              <a:rPr sz="5400" b="1" spc="-5" dirty="0">
                <a:latin typeface="Calibri"/>
                <a:cs typeface="Calibri"/>
              </a:rPr>
              <a:t>OL</a:t>
            </a:r>
            <a:r>
              <a:rPr sz="5400" b="1" dirty="0">
                <a:latin typeface="Calibri"/>
                <a:cs typeface="Calibri"/>
              </a:rPr>
              <a:t>E</a:t>
            </a:r>
            <a:r>
              <a:rPr sz="5400" b="1" spc="5" dirty="0">
                <a:latin typeface="Calibri"/>
                <a:cs typeface="Calibri"/>
              </a:rPr>
              <a:t> </a:t>
            </a:r>
            <a:r>
              <a:rPr sz="5400" b="1" dirty="0">
                <a:latin typeface="Calibri"/>
                <a:cs typeface="Calibri"/>
              </a:rPr>
              <a:t>ET</a:t>
            </a:r>
            <a:r>
              <a:rPr sz="5400" b="1" spc="-5" dirty="0">
                <a:latin typeface="Calibri"/>
                <a:cs typeface="Calibri"/>
              </a:rPr>
              <a:t> </a:t>
            </a:r>
            <a:r>
              <a:rPr sz="5400" b="1" dirty="0">
                <a:latin typeface="Calibri"/>
                <a:cs typeface="Calibri"/>
              </a:rPr>
              <a:t>IMPLIC</a:t>
            </a:r>
            <a:r>
              <a:rPr sz="5400" b="1" spc="-465" dirty="0">
                <a:latin typeface="Calibri"/>
                <a:cs typeface="Calibri"/>
              </a:rPr>
              <a:t>A</a:t>
            </a:r>
            <a:r>
              <a:rPr sz="5400" b="1" spc="-5" dirty="0">
                <a:latin typeface="Calibri"/>
                <a:cs typeface="Calibri"/>
              </a:rPr>
              <a:t>TI</a:t>
            </a:r>
            <a:r>
              <a:rPr sz="5400" b="1" spc="-15" dirty="0">
                <a:latin typeface="Calibri"/>
                <a:cs typeface="Calibri"/>
              </a:rPr>
              <a:t>O</a:t>
            </a:r>
            <a:r>
              <a:rPr sz="5400" b="1" spc="-40" dirty="0">
                <a:latin typeface="Calibri"/>
                <a:cs typeface="Calibri"/>
              </a:rPr>
              <a:t>N</a:t>
            </a:r>
            <a:r>
              <a:rPr sz="5400" b="1" spc="40" dirty="0">
                <a:latin typeface="Calibri"/>
                <a:cs typeface="Calibri"/>
              </a:rPr>
              <a:t> </a:t>
            </a:r>
            <a:r>
              <a:rPr sz="5400" b="1" spc="-5" dirty="0">
                <a:latin typeface="Calibri"/>
                <a:cs typeface="Calibri"/>
              </a:rPr>
              <a:t>DU</a:t>
            </a:r>
            <a:endParaRPr sz="5400" dirty="0">
              <a:latin typeface="Calibri"/>
              <a:cs typeface="Calibri"/>
            </a:endParaRPr>
          </a:p>
          <a:p>
            <a:pPr marL="177165" algn="ctr">
              <a:lnSpc>
                <a:spcPct val="100000"/>
              </a:lnSpc>
            </a:pPr>
            <a:r>
              <a:rPr sz="5400" b="1" spc="-5" dirty="0">
                <a:latin typeface="Calibri"/>
                <a:cs typeface="Calibri"/>
              </a:rPr>
              <a:t>PHARM</a:t>
            </a:r>
            <a:r>
              <a:rPr sz="5400" b="1" spc="-60" dirty="0">
                <a:latin typeface="Calibri"/>
                <a:cs typeface="Calibri"/>
              </a:rPr>
              <a:t>A</a:t>
            </a:r>
            <a:r>
              <a:rPr sz="5400" b="1" spc="-35" dirty="0">
                <a:latin typeface="Calibri"/>
                <a:cs typeface="Calibri"/>
              </a:rPr>
              <a:t>CIEN</a:t>
            </a:r>
            <a:endParaRPr sz="54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18884" y="3913837"/>
            <a:ext cx="8113395" cy="28491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4945" marR="5080" indent="-33655">
              <a:lnSpc>
                <a:spcPct val="120100"/>
              </a:lnSpc>
            </a:pPr>
            <a:r>
              <a:rPr sz="3200" b="1" spc="-9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DEPI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26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9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PRISE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3200" dirty="0">
                <a:latin typeface="Calibri"/>
                <a:cs typeface="Calibri"/>
              </a:rPr>
              <a:t> </a:t>
            </a:r>
            <a:r>
              <a:rPr sz="32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32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32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4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3200" b="1" spc="-19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8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32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32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endParaRPr lang="fr-FR" sz="3200" dirty="0">
              <a:latin typeface="Calibri"/>
              <a:cs typeface="Calibri"/>
            </a:endParaRPr>
          </a:p>
          <a:p>
            <a:pPr marL="194945" marR="5080" indent="-33655">
              <a:lnSpc>
                <a:spcPct val="120100"/>
              </a:lnSpc>
            </a:pPr>
            <a:endParaRPr sz="465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lang="fr-FR" sz="1400" b="1" i="1" spc="-185" dirty="0" smtClean="0">
                <a:solidFill>
                  <a:srgbClr val="001F5F"/>
                </a:solidFill>
                <a:latin typeface="Calibri"/>
                <a:cs typeface="Calibri"/>
              </a:rPr>
              <a:t>Dr  Cédric  Arvieux – COREVIH-Bretagne – CHU de Rennes  - 5  novembre 2015</a:t>
            </a:r>
            <a:endParaRPr sz="1400" i="1" dirty="0">
              <a:latin typeface="Calibri"/>
              <a:cs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Que sait-on de l’origine du VIH en 2015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00617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65263"/>
          </a:xfrm>
          <a:prstGeom prst="rect">
            <a:avLst/>
          </a:prstGeom>
        </p:spPr>
        <p:txBody>
          <a:bodyPr vert="horz" wrap="square" lIns="0" tIns="285368" rIns="0" bIns="0" rtlCol="0">
            <a:spAutoFit/>
          </a:bodyPr>
          <a:lstStyle/>
          <a:p>
            <a:pPr marL="1226185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 smtClean="0"/>
              <a:t>FR</a:t>
            </a:r>
            <a:r>
              <a:rPr sz="4400" spc="-120" dirty="0" smtClean="0"/>
              <a:t>E</a:t>
            </a:r>
            <a:r>
              <a:rPr sz="4400" spc="-35" dirty="0" smtClean="0"/>
              <a:t>QUEN</a:t>
            </a:r>
            <a:r>
              <a:rPr sz="4400" spc="-40" dirty="0" smtClean="0"/>
              <a:t>T</a:t>
            </a:r>
            <a:r>
              <a:rPr lang="fr-FR" sz="4400" spc="-40" dirty="0" smtClean="0"/>
              <a:t>E</a:t>
            </a:r>
            <a:r>
              <a:rPr sz="4400" spc="-25" dirty="0" smtClean="0"/>
              <a:t>S</a:t>
            </a:r>
            <a:r>
              <a:rPr sz="4400" spc="40" dirty="0" smtClean="0"/>
              <a:t> </a:t>
            </a:r>
            <a:r>
              <a:rPr sz="4400" spc="-25" dirty="0"/>
              <a:t>1/3</a:t>
            </a:r>
            <a:endParaRPr sz="4400" dirty="0"/>
          </a:p>
        </p:txBody>
      </p:sp>
      <p:sp>
        <p:nvSpPr>
          <p:cNvPr id="3" name="object 3"/>
          <p:cNvSpPr/>
          <p:nvPr/>
        </p:nvSpPr>
        <p:spPr>
          <a:xfrm>
            <a:off x="611226" y="4745115"/>
            <a:ext cx="3724275" cy="21050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78778" y="1291414"/>
            <a:ext cx="8975725" cy="33990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6515">
              <a:lnSpc>
                <a:spcPct val="100000"/>
              </a:lnSpc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ren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ors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réal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14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Si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800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800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ligne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parla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24h/24.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rop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ure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bout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du 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gt?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-1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armac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rnir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piqu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pi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armac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xpliq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4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87875" y="6376987"/>
            <a:ext cx="1428750" cy="2857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88086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1092200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/>
              <a:t>FR</a:t>
            </a:r>
            <a:r>
              <a:rPr sz="4400" spc="-120" dirty="0"/>
              <a:t>E</a:t>
            </a:r>
            <a:r>
              <a:rPr sz="4400" spc="-35" dirty="0"/>
              <a:t>QUENT</a:t>
            </a:r>
            <a:r>
              <a:rPr sz="4400" spc="-75" dirty="0"/>
              <a:t>E</a:t>
            </a:r>
            <a:r>
              <a:rPr sz="4400" spc="-25" dirty="0"/>
              <a:t>S</a:t>
            </a:r>
            <a:r>
              <a:rPr sz="4400" spc="65" dirty="0"/>
              <a:t> </a:t>
            </a:r>
            <a:r>
              <a:rPr sz="4400" spc="-25" dirty="0"/>
              <a:t>2/3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6244" y="1681955"/>
            <a:ext cx="8058784" cy="27392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5580" marR="5080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part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de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âge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lang="fr-FR" sz="2000" b="1" i="1" spc="-2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95580" marR="5080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endParaRPr lang="fr-FR" sz="2000" b="1" i="1" spc="-2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95580" marR="5080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endParaRPr sz="2900" dirty="0">
              <a:latin typeface="Times New Roman"/>
              <a:cs typeface="Times New Roman"/>
            </a:endParaRPr>
          </a:p>
          <a:p>
            <a:pPr marL="195580" marR="2838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plu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lang="fr-FR" sz="2000" b="1" i="1" spc="6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95580" marR="2838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endParaRPr lang="fr-FR" sz="2000" b="1" i="1" spc="6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95580" marR="2838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endParaRPr sz="2900" dirty="0">
              <a:latin typeface="Times New Roman"/>
              <a:cs typeface="Times New Roman"/>
            </a:endParaRPr>
          </a:p>
          <a:p>
            <a:pPr marL="195580" marR="933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16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utres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maladi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ect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ons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b="1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uel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tran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bles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ou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6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mple?</a:t>
            </a:r>
            <a:r>
              <a:rPr sz="2000" b="1" i="1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1092200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/>
              <a:t>FR</a:t>
            </a:r>
            <a:r>
              <a:rPr sz="4400" spc="-120" dirty="0"/>
              <a:t>E</a:t>
            </a:r>
            <a:r>
              <a:rPr sz="4400" spc="-35" dirty="0"/>
              <a:t>QUENT</a:t>
            </a:r>
            <a:r>
              <a:rPr sz="4400" spc="-75" dirty="0"/>
              <a:t>E</a:t>
            </a:r>
            <a:r>
              <a:rPr sz="4400" spc="-25" dirty="0"/>
              <a:t>S</a:t>
            </a:r>
            <a:r>
              <a:rPr sz="4400" spc="65" dirty="0"/>
              <a:t> </a:t>
            </a:r>
            <a:r>
              <a:rPr sz="4400" spc="-25" dirty="0"/>
              <a:t>2/3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6244" y="1219207"/>
            <a:ext cx="8058784" cy="52084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95580" marR="5080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part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de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âge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â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al.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VIH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). 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lui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7"/>
              </a:spcBef>
              <a:buClr>
                <a:srgbClr val="4F81BC"/>
              </a:buClr>
              <a:buFont typeface="Arial"/>
              <a:buChar char="•"/>
            </a:pPr>
            <a:endParaRPr sz="2900" dirty="0">
              <a:latin typeface="Times New Roman"/>
              <a:cs typeface="Times New Roman"/>
            </a:endParaRPr>
          </a:p>
          <a:p>
            <a:pPr marL="195580" marR="2838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plu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8"/>
              </a:spcBef>
              <a:buClr>
                <a:srgbClr val="4F81BC"/>
              </a:buClr>
              <a:buFont typeface="Arial"/>
              <a:buChar char="•"/>
            </a:pPr>
            <a:endParaRPr sz="2900" dirty="0">
              <a:latin typeface="Times New Roman"/>
              <a:cs typeface="Times New Roman"/>
            </a:endParaRPr>
          </a:p>
          <a:p>
            <a:pPr marL="195580" marR="93345" indent="-182880">
              <a:lnSpc>
                <a:spcPct val="100000"/>
              </a:lnSpc>
              <a:buClr>
                <a:srgbClr val="4F81BC"/>
              </a:buClr>
              <a:buSzPct val="85000"/>
              <a:buFont typeface="Arial"/>
              <a:buChar char="•"/>
              <a:tabLst>
                <a:tab pos="195580" algn="l"/>
              </a:tabLst>
            </a:pPr>
            <a:r>
              <a:rPr sz="2000" b="1" i="1" spc="-16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utres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maladi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ect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ons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b="1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uel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tran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bles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ou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6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mple?</a:t>
            </a:r>
            <a:r>
              <a:rPr sz="2000" b="1" i="1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 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ibl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1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IDDI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CEG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IDD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102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4129598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1092200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/>
              <a:t>FR</a:t>
            </a:r>
            <a:r>
              <a:rPr sz="4400" spc="-120" dirty="0"/>
              <a:t>E</a:t>
            </a:r>
            <a:r>
              <a:rPr sz="4400" spc="-35" dirty="0"/>
              <a:t>QUENT</a:t>
            </a:r>
            <a:r>
              <a:rPr sz="4400" spc="-75" dirty="0"/>
              <a:t>E</a:t>
            </a:r>
            <a:r>
              <a:rPr sz="4400" spc="-25" dirty="0"/>
              <a:t>S</a:t>
            </a:r>
            <a:r>
              <a:rPr sz="4400" spc="65" dirty="0"/>
              <a:t> </a:t>
            </a:r>
            <a:r>
              <a:rPr sz="4400" spc="-25" dirty="0"/>
              <a:t>3/3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6244" y="1666626"/>
            <a:ext cx="8050530" cy="25822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0" marR="508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prends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ela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du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lang="fr-FR" sz="2000" b="1" i="1" spc="-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-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sz="2500" dirty="0">
              <a:latin typeface="Times New Roman"/>
              <a:cs typeface="Times New Roman"/>
            </a:endParaRPr>
          </a:p>
          <a:p>
            <a:pPr marL="355600" marR="300355" indent="-342900">
              <a:lnSpc>
                <a:spcPct val="12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où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lang="fr-FR" sz="2000" b="1" i="1" spc="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300355">
              <a:lnSpc>
                <a:spcPct val="12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300355">
              <a:lnSpc>
                <a:spcPct val="12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sz="2900" dirty="0">
              <a:latin typeface="Times New Roman"/>
              <a:cs typeface="Times New Roman"/>
            </a:endParaRPr>
          </a:p>
          <a:p>
            <a:pPr marL="356870" marR="60960" indent="-344170" algn="just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quelqu</a:t>
            </a:r>
            <a:r>
              <a:rPr sz="2000" b="1" i="1" spc="-9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près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on,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aminé?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1092200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/>
              <a:t>FR</a:t>
            </a:r>
            <a:r>
              <a:rPr sz="4400" spc="-120" dirty="0"/>
              <a:t>E</a:t>
            </a:r>
            <a:r>
              <a:rPr sz="4400" spc="-35" dirty="0"/>
              <a:t>QUENT</a:t>
            </a:r>
            <a:r>
              <a:rPr sz="4400" spc="-75" dirty="0"/>
              <a:t>E</a:t>
            </a:r>
            <a:r>
              <a:rPr sz="4400" spc="-25" dirty="0"/>
              <a:t>S</a:t>
            </a:r>
            <a:r>
              <a:rPr sz="4400" spc="65" dirty="0"/>
              <a:t> </a:t>
            </a:r>
            <a:r>
              <a:rPr sz="4400" spc="-25" dirty="0"/>
              <a:t>3/3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6244" y="1666686"/>
            <a:ext cx="8050530" cy="50826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prends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ela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du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1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  <a:buClr>
                <a:srgbClr val="001F5F"/>
              </a:buClr>
              <a:buFont typeface="Arial"/>
              <a:buChar char="•"/>
            </a:pPr>
            <a:endParaRPr sz="2500" dirty="0">
              <a:latin typeface="Times New Roman"/>
              <a:cs typeface="Times New Roman"/>
            </a:endParaRPr>
          </a:p>
          <a:p>
            <a:pPr marL="12700" marR="300355">
              <a:lnSpc>
                <a:spcPct val="12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où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t?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doit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us-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oll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.da</a:t>
            </a:r>
            <a:r>
              <a:rPr sz="2000" u="heavy" spc="-4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tri</a:t>
            </a:r>
            <a:r>
              <a:rPr sz="2000" u="heavy" spc="-5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r/</a:t>
            </a:r>
            <a:r>
              <a:rPr sz="2000" spc="1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spc="-1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kit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7"/>
              </a:spcBef>
            </a:pPr>
            <a:endParaRPr sz="2900" dirty="0">
              <a:latin typeface="Times New Roman"/>
              <a:cs typeface="Times New Roman"/>
            </a:endParaRPr>
          </a:p>
          <a:p>
            <a:pPr marL="356870" marR="60960" indent="-344170" algn="just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quelqu</a:t>
            </a:r>
            <a:r>
              <a:rPr sz="2000" b="1" i="1" spc="-9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près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on,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aminé?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lanc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Si 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 le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itif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il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104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18026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57594" y="2933599"/>
            <a:ext cx="7898765" cy="738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800" b="1" spc="-5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8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8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E RISQ</a:t>
            </a:r>
            <a:r>
              <a:rPr sz="4800" b="1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8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8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8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XUE</a:t>
            </a:r>
            <a:r>
              <a:rPr sz="4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48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48</a:t>
            </a:r>
            <a:r>
              <a:rPr sz="4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8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sz="4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1800">
              <a:lnSpc>
                <a:spcPct val="100000"/>
              </a:lnSpc>
            </a:pPr>
            <a:r>
              <a:rPr dirty="0"/>
              <a:t>UN</a:t>
            </a:r>
            <a:r>
              <a:rPr spc="-15" dirty="0"/>
              <a:t> </a:t>
            </a:r>
            <a:r>
              <a:rPr dirty="0"/>
              <a:t>HOMME,</a:t>
            </a:r>
            <a:r>
              <a:rPr spc="-5" dirty="0"/>
              <a:t> </a:t>
            </a:r>
            <a:r>
              <a:rPr dirty="0"/>
              <a:t>LA</a:t>
            </a:r>
            <a:r>
              <a:rPr spc="15" dirty="0"/>
              <a:t> </a:t>
            </a:r>
            <a:r>
              <a:rPr spc="-5" dirty="0"/>
              <a:t>Q</a:t>
            </a:r>
            <a:r>
              <a:rPr spc="-90" dirty="0"/>
              <a:t>U</a:t>
            </a:r>
            <a:r>
              <a:rPr dirty="0"/>
              <a:t>ARAN</a:t>
            </a:r>
            <a:r>
              <a:rPr spc="-295" dirty="0"/>
              <a:t>T</a:t>
            </a:r>
            <a:r>
              <a:rPr dirty="0"/>
              <a:t>AINE,</a:t>
            </a:r>
          </a:p>
          <a:p>
            <a:pPr marL="43180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</a:t>
            </a:r>
            <a:r>
              <a:rPr spc="-2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PR</a:t>
            </a:r>
            <a:r>
              <a:rPr spc="-3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 </a:t>
            </a:r>
            <a:r>
              <a:rPr spc="-65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OMP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1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17244" y="1562231"/>
            <a:ext cx="7571740" cy="754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40">
              <a:lnSpc>
                <a:spcPts val="2915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7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700" b="1" i="1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vo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dez</a:t>
            </a:r>
            <a:r>
              <a:rPr sz="2700" b="1" i="1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b="1" i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endParaRPr sz="2700">
              <a:latin typeface="Calibri"/>
              <a:cs typeface="Calibri"/>
            </a:endParaRPr>
          </a:p>
          <a:p>
            <a:pPr marL="12700">
              <a:lnSpc>
                <a:spcPts val="2915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b="1" i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ix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7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7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7244" y="5598974"/>
            <a:ext cx="6340475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z-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tien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65426" y="2327278"/>
            <a:ext cx="4173474" cy="31195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649731" y="2938462"/>
            <a:ext cx="2205355" cy="424180"/>
          </a:xfrm>
          <a:custGeom>
            <a:avLst/>
            <a:gdLst/>
            <a:ahLst/>
            <a:cxnLst/>
            <a:rect l="l" t="t" r="r" b="b"/>
            <a:pathLst>
              <a:path w="2205354" h="424179">
                <a:moveTo>
                  <a:pt x="0" y="423862"/>
                </a:moveTo>
                <a:lnTo>
                  <a:pt x="2204974" y="423862"/>
                </a:lnTo>
                <a:lnTo>
                  <a:pt x="2204974" y="0"/>
                </a:lnTo>
                <a:lnTo>
                  <a:pt x="0" y="0"/>
                </a:lnTo>
                <a:lnTo>
                  <a:pt x="0" y="4238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52925" y="2822575"/>
            <a:ext cx="1009650" cy="57150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602862" y="1236474"/>
            <a:ext cx="4354195" cy="4778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395"/>
              </a:lnSpc>
            </a:pP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dan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12700" marR="5080" indent="57785">
              <a:lnSpc>
                <a:spcPct val="80000"/>
              </a:lnSpc>
              <a:spcBef>
                <a:spcPts val="545"/>
              </a:spcBef>
            </a:pP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«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5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ou</a:t>
            </a:r>
            <a:r>
              <a:rPr sz="23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z-</a:t>
            </a:r>
            <a:r>
              <a:rPr sz="23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ou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 m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el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t 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am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3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loi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r </a:t>
            </a:r>
            <a:r>
              <a:rPr sz="2300" b="1" spc="-6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3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3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-4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3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»</a:t>
            </a:r>
            <a:endParaRPr sz="2300">
              <a:latin typeface="Calibri"/>
              <a:cs typeface="Calibri"/>
            </a:endParaRPr>
          </a:p>
          <a:p>
            <a:pPr marL="225425" indent="-212725">
              <a:lnSpc>
                <a:spcPct val="100000"/>
              </a:lnSpc>
              <a:buClr>
                <a:srgbClr val="006FC0"/>
              </a:buClr>
              <a:buFont typeface="Calibri"/>
              <a:buChar char="•"/>
              <a:tabLst>
                <a:tab pos="226060" algn="l"/>
              </a:tabLst>
            </a:pP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Pri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 r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3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3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endParaRPr sz="2300">
              <a:latin typeface="Calibri"/>
              <a:cs typeface="Calibri"/>
            </a:endParaRPr>
          </a:p>
          <a:p>
            <a:pPr marL="225425" indent="-212725">
              <a:lnSpc>
                <a:spcPct val="100000"/>
              </a:lnSpc>
              <a:buClr>
                <a:srgbClr val="006FC0"/>
              </a:buClr>
              <a:buFont typeface="Calibri"/>
              <a:buChar char="•"/>
              <a:tabLst>
                <a:tab pos="226060" algn="l"/>
              </a:tabLst>
            </a:pPr>
            <a:r>
              <a:rPr sz="23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300" b="1" spc="-3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300" b="1" spc="5" dirty="0">
                <a:solidFill>
                  <a:srgbClr val="006FC0"/>
                </a:solidFill>
                <a:latin typeface="Calibri"/>
                <a:cs typeface="Calibri"/>
              </a:rPr>
              <a:t>ô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mes</a:t>
            </a:r>
            <a:r>
              <a:rPr sz="23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300" b="1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endParaRPr sz="2300">
              <a:latin typeface="Calibri"/>
              <a:cs typeface="Calibri"/>
            </a:endParaRPr>
          </a:p>
          <a:p>
            <a:pPr marL="12700" marR="133985">
              <a:lnSpc>
                <a:spcPct val="100000"/>
              </a:lnSpc>
              <a:spcBef>
                <a:spcPts val="10"/>
              </a:spcBef>
            </a:pPr>
            <a:r>
              <a:rPr sz="2000" i="1" spc="-15" dirty="0">
                <a:latin typeface="Calibri"/>
                <a:cs typeface="Calibri"/>
              </a:rPr>
              <a:t>«</a:t>
            </a:r>
            <a:r>
              <a:rPr sz="2000" i="1" spc="-10" dirty="0">
                <a:latin typeface="Calibri"/>
                <a:cs typeface="Calibri"/>
              </a:rPr>
              <a:t> </a:t>
            </a:r>
            <a:r>
              <a:rPr sz="2000" i="1" spc="-15" dirty="0">
                <a:latin typeface="Calibri"/>
                <a:cs typeface="Calibri"/>
              </a:rPr>
              <a:t>A</a:t>
            </a:r>
            <a:r>
              <a:rPr sz="2000" i="1" spc="-5" dirty="0">
                <a:latin typeface="Calibri"/>
                <a:cs typeface="Calibri"/>
              </a:rPr>
              <a:t>p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è</a:t>
            </a:r>
            <a:r>
              <a:rPr sz="2000" i="1" spc="-10" dirty="0">
                <a:latin typeface="Calibri"/>
                <a:cs typeface="Calibri"/>
              </a:rPr>
              <a:t>s</a:t>
            </a:r>
            <a:r>
              <a:rPr sz="2000" i="1" spc="20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une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5" dirty="0">
                <a:latin typeface="Calibri"/>
                <a:cs typeface="Calibri"/>
              </a:rPr>
              <a:t>oi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é</a:t>
            </a:r>
            <a:r>
              <a:rPr sz="2000" i="1" spc="-10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u</a:t>
            </a:r>
            <a:r>
              <a:rPr sz="2000" i="1" spc="-15" dirty="0">
                <a:latin typeface="Calibri"/>
                <a:cs typeface="Calibri"/>
              </a:rPr>
              <a:t>n</a:t>
            </a:r>
            <a:r>
              <a:rPr sz="2000" i="1" spc="5" dirty="0">
                <a:latin typeface="Calibri"/>
                <a:cs typeface="Calibri"/>
              </a:rPr>
              <a:t> </a:t>
            </a:r>
            <a:r>
              <a:rPr sz="2000" i="1" spc="-5" dirty="0">
                <a:latin typeface="Calibri"/>
                <a:cs typeface="Calibri"/>
              </a:rPr>
              <a:t>pe</a:t>
            </a:r>
            <a:r>
              <a:rPr sz="2000" i="1" spc="-15" dirty="0">
                <a:latin typeface="Calibri"/>
                <a:cs typeface="Calibri"/>
              </a:rPr>
              <a:t>u</a:t>
            </a:r>
            <a:r>
              <a:rPr sz="2000" i="1" spc="-40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a</a:t>
            </a:r>
            <a:r>
              <a:rPr sz="2000" i="1" spc="-25" dirty="0">
                <a:latin typeface="Calibri"/>
                <a:cs typeface="Calibri"/>
              </a:rPr>
              <a:t>rr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5" dirty="0">
                <a:latin typeface="Calibri"/>
                <a:cs typeface="Calibri"/>
              </a:rPr>
              <a:t>ée,</a:t>
            </a:r>
            <a:r>
              <a:rPr sz="2000" i="1" dirty="0">
                <a:latin typeface="Calibri"/>
                <a:cs typeface="Calibri"/>
              </a:rPr>
              <a:t> </a:t>
            </a:r>
            <a:r>
              <a:rPr sz="2000" i="1" spc="25" dirty="0">
                <a:latin typeface="Calibri"/>
                <a:cs typeface="Calibri"/>
              </a:rPr>
              <a:t>j</a:t>
            </a:r>
            <a:r>
              <a:rPr sz="2000" i="1" spc="-145" dirty="0">
                <a:latin typeface="Calibri"/>
                <a:cs typeface="Calibri"/>
              </a:rPr>
              <a:t>’</a:t>
            </a:r>
            <a:r>
              <a:rPr sz="2000" i="1" spc="-10" dirty="0">
                <a:latin typeface="Calibri"/>
                <a:cs typeface="Calibri"/>
              </a:rPr>
              <a:t>a</a:t>
            </a:r>
            <a:r>
              <a:rPr sz="2000" i="1" dirty="0">
                <a:latin typeface="Calibri"/>
                <a:cs typeface="Calibri"/>
              </a:rPr>
              <a:t>i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u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u</a:t>
            </a:r>
            <a:r>
              <a:rPr sz="2000" i="1" spc="-15" dirty="0">
                <a:latin typeface="Calibri"/>
                <a:cs typeface="Calibri"/>
              </a:rPr>
              <a:t>n </a:t>
            </a:r>
            <a:r>
              <a:rPr sz="2000" i="1" spc="-10" dirty="0">
                <a:latin typeface="Calibri"/>
                <a:cs typeface="Calibri"/>
              </a:rPr>
              <a:t>p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10" dirty="0">
                <a:latin typeface="Calibri"/>
                <a:cs typeface="Calibri"/>
              </a:rPr>
              <a:t>ob</a:t>
            </a:r>
            <a:r>
              <a:rPr sz="2000" i="1" spc="-5" dirty="0">
                <a:latin typeface="Calibri"/>
                <a:cs typeface="Calibri"/>
              </a:rPr>
              <a:t>l</a:t>
            </a:r>
            <a:r>
              <a:rPr sz="2000" i="1" spc="-10" dirty="0">
                <a:latin typeface="Calibri"/>
                <a:cs typeface="Calibri"/>
              </a:rPr>
              <a:t>ème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de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p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é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5" dirty="0">
                <a:latin typeface="Calibri"/>
                <a:cs typeface="Calibri"/>
              </a:rPr>
              <a:t>e</a:t>
            </a:r>
            <a:r>
              <a:rPr sz="2000" i="1" dirty="0">
                <a:latin typeface="Calibri"/>
                <a:cs typeface="Calibri"/>
              </a:rPr>
              <a:t>r</a:t>
            </a:r>
            <a:r>
              <a:rPr sz="2000" i="1" spc="-10" dirty="0">
                <a:latin typeface="Calibri"/>
                <a:cs typeface="Calibri"/>
              </a:rPr>
              <a:t>vatif</a:t>
            </a:r>
            <a:r>
              <a:rPr sz="2000" i="1" spc="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av</a:t>
            </a:r>
            <a:r>
              <a:rPr sz="2000" i="1" spc="-5" dirty="0">
                <a:latin typeface="Calibri"/>
                <a:cs typeface="Calibri"/>
              </a:rPr>
              <a:t>e</a:t>
            </a:r>
            <a:r>
              <a:rPr sz="2000" i="1" spc="-10" dirty="0">
                <a:latin typeface="Calibri"/>
                <a:cs typeface="Calibri"/>
              </a:rPr>
              <a:t>c</a:t>
            </a:r>
            <a:r>
              <a:rPr sz="2000" i="1" spc="-15" dirty="0">
                <a:latin typeface="Calibri"/>
                <a:cs typeface="Calibri"/>
              </a:rPr>
              <a:t> ma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pa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30" dirty="0">
                <a:latin typeface="Calibri"/>
                <a:cs typeface="Calibri"/>
              </a:rPr>
              <a:t>t</a:t>
            </a:r>
            <a:r>
              <a:rPr sz="2000" i="1" spc="-5" dirty="0">
                <a:latin typeface="Calibri"/>
                <a:cs typeface="Calibri"/>
              </a:rPr>
              <a:t>enai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e,</a:t>
            </a:r>
            <a:r>
              <a:rPr sz="2000" i="1" spc="-20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une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5" dirty="0">
                <a:latin typeface="Calibri"/>
                <a:cs typeface="Calibri"/>
              </a:rPr>
              <a:t>pe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10" dirty="0">
                <a:latin typeface="Calibri"/>
                <a:cs typeface="Calibri"/>
              </a:rPr>
              <a:t>nne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que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20" dirty="0">
                <a:latin typeface="Calibri"/>
                <a:cs typeface="Calibri"/>
              </a:rPr>
              <a:t>j</a:t>
            </a:r>
            <a:r>
              <a:rPr sz="2000" i="1" spc="-145" dirty="0">
                <a:latin typeface="Calibri"/>
                <a:cs typeface="Calibri"/>
              </a:rPr>
              <a:t>’</a:t>
            </a:r>
            <a:r>
              <a:rPr sz="2000" i="1" spc="-10" dirty="0">
                <a:latin typeface="Calibri"/>
                <a:cs typeface="Calibri"/>
              </a:rPr>
              <a:t>avais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en</a:t>
            </a:r>
            <a:r>
              <a:rPr sz="2000" i="1" spc="-25" dirty="0">
                <a:latin typeface="Calibri"/>
                <a:cs typeface="Calibri"/>
              </a:rPr>
              <a:t>c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30" dirty="0">
                <a:latin typeface="Calibri"/>
                <a:cs typeface="Calibri"/>
              </a:rPr>
              <a:t>n</a:t>
            </a:r>
            <a:r>
              <a:rPr sz="2000" i="1" spc="-10" dirty="0">
                <a:latin typeface="Calibri"/>
                <a:cs typeface="Calibri"/>
              </a:rPr>
              <a:t>t</a:t>
            </a:r>
            <a:r>
              <a:rPr sz="2000" i="1" spc="-20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é</a:t>
            </a:r>
            <a:r>
              <a:rPr sz="2000" i="1" spc="-10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a</a:t>
            </a:r>
            <a:r>
              <a:rPr sz="2000" i="1" spc="-15" dirty="0">
                <a:latin typeface="Calibri"/>
                <a:cs typeface="Calibri"/>
              </a:rPr>
              <a:t>u</a:t>
            </a:r>
            <a:r>
              <a:rPr sz="2000" i="1" spc="5" dirty="0">
                <a:latin typeface="Calibri"/>
                <a:cs typeface="Calibri"/>
              </a:rPr>
              <a:t> </a:t>
            </a:r>
            <a:r>
              <a:rPr sz="2000" i="1" spc="-20" dirty="0">
                <a:latin typeface="Calibri"/>
                <a:cs typeface="Calibri"/>
              </a:rPr>
              <a:t>c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10" dirty="0">
                <a:latin typeface="Calibri"/>
                <a:cs typeface="Calibri"/>
              </a:rPr>
              <a:t>u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10" dirty="0">
                <a:latin typeface="Calibri"/>
                <a:cs typeface="Calibri"/>
              </a:rPr>
              <a:t>s </a:t>
            </a:r>
            <a:r>
              <a:rPr sz="2000" i="1" spc="-5" dirty="0">
                <a:latin typeface="Calibri"/>
                <a:cs typeface="Calibri"/>
              </a:rPr>
              <a:t>d</a:t>
            </a:r>
            <a:r>
              <a:rPr sz="2000" i="1" spc="-10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la</a:t>
            </a:r>
            <a:r>
              <a:rPr sz="2000" i="1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so</a:t>
            </a:r>
            <a:r>
              <a:rPr sz="2000" i="1" spc="-5" dirty="0">
                <a:latin typeface="Calibri"/>
                <a:cs typeface="Calibri"/>
              </a:rPr>
              <a:t>i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ée.</a:t>
            </a:r>
            <a:r>
              <a:rPr sz="2000" i="1" spc="-20" dirty="0">
                <a:latin typeface="Calibri"/>
                <a:cs typeface="Calibri"/>
              </a:rPr>
              <a:t> </a:t>
            </a:r>
            <a:r>
              <a:rPr sz="2000" i="1" spc="-25" dirty="0">
                <a:latin typeface="Calibri"/>
                <a:cs typeface="Calibri"/>
              </a:rPr>
              <a:t>J</a:t>
            </a:r>
            <a:r>
              <a:rPr sz="2000" i="1" spc="-10" dirty="0">
                <a:latin typeface="Calibri"/>
                <a:cs typeface="Calibri"/>
              </a:rPr>
              <a:t>e</a:t>
            </a:r>
            <a:r>
              <a:rPr sz="2000" i="1" spc="5" dirty="0">
                <a:latin typeface="Calibri"/>
                <a:cs typeface="Calibri"/>
              </a:rPr>
              <a:t> </a:t>
            </a:r>
            <a:r>
              <a:rPr sz="2000" i="1" spc="-5" dirty="0">
                <a:latin typeface="Calibri"/>
                <a:cs typeface="Calibri"/>
              </a:rPr>
              <a:t>n</a:t>
            </a:r>
            <a:r>
              <a:rPr sz="2000" i="1" spc="-145" dirty="0">
                <a:latin typeface="Calibri"/>
                <a:cs typeface="Calibri"/>
              </a:rPr>
              <a:t>’</a:t>
            </a:r>
            <a:r>
              <a:rPr sz="2000" i="1" spc="-10" dirty="0">
                <a:latin typeface="Calibri"/>
                <a:cs typeface="Calibri"/>
              </a:rPr>
              <a:t>a</a:t>
            </a:r>
            <a:r>
              <a:rPr sz="2000" i="1" dirty="0">
                <a:latin typeface="Calibri"/>
                <a:cs typeface="Calibri"/>
              </a:rPr>
              <a:t>i </a:t>
            </a:r>
            <a:r>
              <a:rPr sz="2000" i="1" spc="-15" dirty="0">
                <a:latin typeface="Calibri"/>
                <a:cs typeface="Calibri"/>
              </a:rPr>
              <a:t>A</a:t>
            </a:r>
            <a:r>
              <a:rPr sz="2000" i="1" spc="-10" dirty="0">
                <a:latin typeface="Calibri"/>
                <a:cs typeface="Calibri"/>
              </a:rPr>
              <a:t>u</a:t>
            </a:r>
            <a:r>
              <a:rPr sz="2000" i="1" dirty="0">
                <a:latin typeface="Calibri"/>
                <a:cs typeface="Calibri"/>
              </a:rPr>
              <a:t>c</a:t>
            </a:r>
            <a:r>
              <a:rPr sz="2000" i="1" spc="-10" dirty="0">
                <a:latin typeface="Calibri"/>
                <a:cs typeface="Calibri"/>
              </a:rPr>
              <a:t>u</a:t>
            </a:r>
            <a:r>
              <a:rPr sz="2000" i="1" spc="-15" dirty="0">
                <a:latin typeface="Calibri"/>
                <a:cs typeface="Calibri"/>
              </a:rPr>
              <a:t>n </a:t>
            </a:r>
            <a:r>
              <a:rPr sz="2000" i="1" spc="-10" dirty="0">
                <a:latin typeface="Calibri"/>
                <a:cs typeface="Calibri"/>
              </a:rPr>
              <a:t>mo</a:t>
            </a:r>
            <a:r>
              <a:rPr sz="2000" i="1" spc="-15" dirty="0">
                <a:latin typeface="Calibri"/>
                <a:cs typeface="Calibri"/>
              </a:rPr>
              <a:t>y</a:t>
            </a:r>
            <a:r>
              <a:rPr sz="2000" i="1" spc="-5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n</a:t>
            </a:r>
            <a:r>
              <a:rPr sz="2000" i="1" spc="-10" dirty="0">
                <a:latin typeface="Calibri"/>
                <a:cs typeface="Calibri"/>
              </a:rPr>
              <a:t> de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la</a:t>
            </a:r>
            <a:r>
              <a:rPr sz="2000" i="1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re</a:t>
            </a:r>
            <a:r>
              <a:rPr sz="2000" i="1" spc="-5" dirty="0">
                <a:latin typeface="Calibri"/>
                <a:cs typeface="Calibri"/>
              </a:rPr>
              <a:t>t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10" dirty="0">
                <a:latin typeface="Calibri"/>
                <a:cs typeface="Calibri"/>
              </a:rPr>
              <a:t>ouv</a:t>
            </a:r>
            <a:r>
              <a:rPr sz="2000" i="1" spc="-5" dirty="0">
                <a:latin typeface="Calibri"/>
                <a:cs typeface="Calibri"/>
              </a:rPr>
              <a:t>e</a:t>
            </a:r>
            <a:r>
              <a:rPr sz="2000" i="1" spc="-10" dirty="0">
                <a:latin typeface="Calibri"/>
                <a:cs typeface="Calibri"/>
              </a:rPr>
              <a:t>r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: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dirty="0">
                <a:latin typeface="Calibri"/>
                <a:cs typeface="Calibri"/>
              </a:rPr>
              <a:t>j</a:t>
            </a:r>
            <a:r>
              <a:rPr sz="2000" i="1" spc="-10" dirty="0">
                <a:latin typeface="Calibri"/>
                <a:cs typeface="Calibri"/>
              </a:rPr>
              <a:t>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ne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10" dirty="0">
                <a:latin typeface="Calibri"/>
                <a:cs typeface="Calibri"/>
              </a:rPr>
              <a:t>ais</a:t>
            </a:r>
            <a:r>
              <a:rPr sz="2000" i="1" spc="-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même</a:t>
            </a:r>
            <a:r>
              <a:rPr sz="2000" i="1" spc="-1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p</a:t>
            </a:r>
            <a:r>
              <a:rPr sz="2000" i="1" spc="-5" dirty="0">
                <a:latin typeface="Calibri"/>
                <a:cs typeface="Calibri"/>
              </a:rPr>
              <a:t>l</a:t>
            </a:r>
            <a:r>
              <a:rPr sz="2000" i="1" spc="-10" dirty="0">
                <a:latin typeface="Calibri"/>
                <a:cs typeface="Calibri"/>
              </a:rPr>
              <a:t>us </a:t>
            </a:r>
            <a:r>
              <a:rPr sz="2000" i="1" spc="-5" dirty="0">
                <a:latin typeface="Calibri"/>
                <a:cs typeface="Calibri"/>
              </a:rPr>
              <a:t>t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15" dirty="0">
                <a:latin typeface="Calibri"/>
                <a:cs typeface="Calibri"/>
              </a:rPr>
              <a:t>p</a:t>
            </a:r>
            <a:r>
              <a:rPr sz="2000" i="1" spc="5" dirty="0">
                <a:latin typeface="Calibri"/>
                <a:cs typeface="Calibri"/>
              </a:rPr>
              <a:t> </a:t>
            </a:r>
            <a:r>
              <a:rPr sz="2000" i="1" spc="-5" dirty="0">
                <a:latin typeface="Calibri"/>
                <a:cs typeface="Calibri"/>
              </a:rPr>
              <a:t>que</a:t>
            </a:r>
            <a:r>
              <a:rPr sz="2000" i="1" dirty="0">
                <a:latin typeface="Calibri"/>
                <a:cs typeface="Calibri"/>
              </a:rPr>
              <a:t>l</a:t>
            </a:r>
            <a:r>
              <a:rPr sz="2000" i="1" spc="-25" dirty="0">
                <a:latin typeface="Calibri"/>
                <a:cs typeface="Calibri"/>
              </a:rPr>
              <a:t> </a:t>
            </a:r>
            <a:r>
              <a:rPr sz="2000" i="1" spc="-5" dirty="0">
                <a:latin typeface="Calibri"/>
                <a:cs typeface="Calibri"/>
              </a:rPr>
              <a:t>e</a:t>
            </a:r>
            <a:r>
              <a:rPr sz="2000" i="1" spc="-45" dirty="0">
                <a:latin typeface="Calibri"/>
                <a:cs typeface="Calibri"/>
              </a:rPr>
              <a:t>s</a:t>
            </a:r>
            <a:r>
              <a:rPr sz="2000" i="1" spc="-10" dirty="0">
                <a:latin typeface="Calibri"/>
                <a:cs typeface="Calibri"/>
              </a:rPr>
              <a:t>t</a:t>
            </a:r>
            <a:r>
              <a:rPr sz="2000" i="1" spc="5" dirty="0">
                <a:latin typeface="Calibri"/>
                <a:cs typeface="Calibri"/>
              </a:rPr>
              <a:t> </a:t>
            </a:r>
            <a:r>
              <a:rPr sz="2000" i="1" spc="-20" dirty="0">
                <a:latin typeface="Calibri"/>
                <a:cs typeface="Calibri"/>
              </a:rPr>
              <a:t>s</a:t>
            </a:r>
            <a:r>
              <a:rPr sz="2000" i="1" spc="-5" dirty="0">
                <a:latin typeface="Calibri"/>
                <a:cs typeface="Calibri"/>
              </a:rPr>
              <a:t>o</a:t>
            </a:r>
            <a:r>
              <a:rPr sz="2000" i="1" spc="-15" dirty="0">
                <a:latin typeface="Calibri"/>
                <a:cs typeface="Calibri"/>
              </a:rPr>
              <a:t>n </a:t>
            </a:r>
            <a:r>
              <a:rPr sz="2000" i="1" spc="-10" dirty="0">
                <a:latin typeface="Calibri"/>
                <a:cs typeface="Calibri"/>
              </a:rPr>
              <a:t>p</a:t>
            </a:r>
            <a:r>
              <a:rPr sz="2000" i="1" spc="-25" dirty="0">
                <a:latin typeface="Calibri"/>
                <a:cs typeface="Calibri"/>
              </a:rPr>
              <a:t>r</a:t>
            </a:r>
            <a:r>
              <a:rPr sz="2000" i="1" spc="-5" dirty="0">
                <a:latin typeface="Calibri"/>
                <a:cs typeface="Calibri"/>
              </a:rPr>
              <a:t>éno</a:t>
            </a:r>
            <a:r>
              <a:rPr sz="2000" i="1" spc="-15" dirty="0">
                <a:latin typeface="Calibri"/>
                <a:cs typeface="Calibri"/>
              </a:rPr>
              <a:t>m…»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ous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28079" y="83820"/>
            <a:ext cx="6090285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OMM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,LA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3600" b="1" spc="-114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ARAN</a:t>
            </a:r>
            <a:r>
              <a:rPr sz="3600" b="1" spc="-2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AINE,</a:t>
            </a:r>
            <a:endParaRPr sz="3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SE PR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SENTE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7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600" b="1" spc="-9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49289" y="2359030"/>
            <a:ext cx="4173601" cy="31195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33555" y="2970212"/>
            <a:ext cx="2205355" cy="424180"/>
          </a:xfrm>
          <a:custGeom>
            <a:avLst/>
            <a:gdLst/>
            <a:ahLst/>
            <a:cxnLst/>
            <a:rect l="l" t="t" r="r" b="b"/>
            <a:pathLst>
              <a:path w="2205354" h="424179">
                <a:moveTo>
                  <a:pt x="0" y="423862"/>
                </a:moveTo>
                <a:lnTo>
                  <a:pt x="2205101" y="423862"/>
                </a:lnTo>
                <a:lnTo>
                  <a:pt x="2205101" y="0"/>
                </a:lnTo>
                <a:lnTo>
                  <a:pt x="0" y="0"/>
                </a:lnTo>
                <a:lnTo>
                  <a:pt x="0" y="4238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22604" y="2867103"/>
            <a:ext cx="809625" cy="612775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780915" y="1739545"/>
            <a:ext cx="4118610" cy="37623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Conn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3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32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ono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3200">
              <a:latin typeface="Calibri"/>
              <a:cs typeface="Calibri"/>
            </a:endParaRPr>
          </a:p>
          <a:p>
            <a:pPr marL="283845" marR="139065">
              <a:lnSpc>
                <a:spcPct val="100000"/>
              </a:lnSpc>
              <a:spcBef>
                <a:spcPts val="685"/>
              </a:spcBef>
            </a:pP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«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 qua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emo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nt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tt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 p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r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ue</a:t>
            </a:r>
            <a:r>
              <a:rPr sz="28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? »</a:t>
            </a:r>
            <a:endParaRPr sz="28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5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u="heavy" spc="-20" dirty="0">
                <a:solidFill>
                  <a:srgbClr val="001F5F"/>
                </a:solidFill>
                <a:latin typeface="Calibri"/>
                <a:cs typeface="Calibri"/>
              </a:rPr>
              <a:t>Sc</a:t>
            </a:r>
            <a:r>
              <a:rPr sz="3200" u="heavy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u="heavy" spc="-20" dirty="0">
                <a:solidFill>
                  <a:srgbClr val="001F5F"/>
                </a:solidFill>
                <a:latin typeface="Calibri"/>
                <a:cs typeface="Calibri"/>
              </a:rPr>
              <a:t>nario</a:t>
            </a:r>
            <a:r>
              <a:rPr sz="3200" u="heavy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u="heavy" spc="-2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endParaRPr sz="3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3200" b="1" i="1" spc="-20" dirty="0">
                <a:solidFill>
                  <a:srgbClr val="001F5F"/>
                </a:solidFill>
                <a:latin typeface="Calibri"/>
                <a:cs typeface="Calibri"/>
              </a:rPr>
              <a:t>« C</a:t>
            </a:r>
            <a:r>
              <a:rPr sz="3200" b="1" i="1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i="1" spc="-45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3200" b="1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i="1" spc="-20" dirty="0">
                <a:solidFill>
                  <a:srgbClr val="001F5F"/>
                </a:solidFill>
                <a:latin typeface="Calibri"/>
                <a:cs typeface="Calibri"/>
              </a:rPr>
              <a:t>nui</a:t>
            </a:r>
            <a:r>
              <a:rPr sz="3200" b="1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i="1" spc="-25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r>
              <a:rPr sz="32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i="1" spc="-2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3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4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Comme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 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z-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1950">
              <a:lnSpc>
                <a:spcPct val="100000"/>
              </a:lnSpc>
            </a:pPr>
            <a:r>
              <a:rPr spc="-25" dirty="0"/>
              <a:t>UN</a:t>
            </a:r>
            <a:r>
              <a:rPr spc="5" dirty="0"/>
              <a:t> </a:t>
            </a:r>
            <a:r>
              <a:rPr spc="-20" dirty="0"/>
              <a:t>H</a:t>
            </a:r>
            <a:r>
              <a:rPr spc="-35" dirty="0"/>
              <a:t>OMME</a:t>
            </a:r>
            <a:r>
              <a:rPr spc="-10" dirty="0"/>
              <a:t>,</a:t>
            </a:r>
            <a:r>
              <a:rPr spc="5" dirty="0"/>
              <a:t> </a:t>
            </a:r>
            <a:r>
              <a:rPr spc="-20" dirty="0"/>
              <a:t>LA</a:t>
            </a:r>
            <a:r>
              <a:rPr spc="-5" dirty="0"/>
              <a:t> </a:t>
            </a:r>
            <a:r>
              <a:rPr spc="-30" dirty="0"/>
              <a:t>Q</a:t>
            </a:r>
            <a:r>
              <a:rPr spc="-114" dirty="0"/>
              <a:t>U</a:t>
            </a:r>
            <a:r>
              <a:rPr spc="-25" dirty="0"/>
              <a:t>ARAN</a:t>
            </a:r>
            <a:r>
              <a:rPr spc="-290" dirty="0"/>
              <a:t>T</a:t>
            </a:r>
            <a:r>
              <a:rPr spc="-20" dirty="0"/>
              <a:t>AINE,</a:t>
            </a:r>
          </a:p>
          <a:p>
            <a:pPr marL="36195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 PR</a:t>
            </a:r>
            <a:r>
              <a:rPr spc="-35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spc="-70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</a:t>
            </a:r>
            <a:r>
              <a:rPr spc="-15" dirty="0">
                <a:latin typeface="Calibri"/>
                <a:cs typeface="Calibri"/>
              </a:rPr>
              <a:t>M</a:t>
            </a:r>
            <a:r>
              <a:rPr dirty="0">
                <a:latin typeface="Calibri"/>
                <a:cs typeface="Calibri"/>
              </a:rPr>
              <a:t>P</a:t>
            </a:r>
            <a:r>
              <a:rPr spc="-95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1312" y="2382901"/>
            <a:ext cx="4173474" cy="31193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538476" y="2829003"/>
            <a:ext cx="558800" cy="720725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014">
              <a:lnSpc>
                <a:spcPct val="100000"/>
              </a:lnSpc>
            </a:pPr>
            <a:r>
              <a:rPr spc="-5" dirty="0">
                <a:solidFill>
                  <a:srgbClr val="E36C09"/>
                </a:solidFill>
              </a:rPr>
              <a:t>T</a:t>
            </a:r>
            <a:r>
              <a:rPr spc="-15" dirty="0">
                <a:solidFill>
                  <a:srgbClr val="E36C09"/>
                </a:solidFill>
              </a:rPr>
              <a:t>R</a:t>
            </a:r>
            <a:r>
              <a:rPr dirty="0">
                <a:solidFill>
                  <a:srgbClr val="E36C09"/>
                </a:solidFill>
              </a:rPr>
              <a:t>AITEMENT</a:t>
            </a:r>
            <a:r>
              <a:rPr spc="35" dirty="0">
                <a:solidFill>
                  <a:srgbClr val="E36C09"/>
                </a:solidFill>
              </a:rPr>
              <a:t> </a:t>
            </a:r>
            <a:r>
              <a:rPr spc="-5" dirty="0">
                <a:solidFill>
                  <a:srgbClr val="E36C09"/>
                </a:solidFill>
              </a:rPr>
              <a:t>PO</a:t>
            </a:r>
            <a:r>
              <a:rPr spc="-25" dirty="0">
                <a:solidFill>
                  <a:srgbClr val="E36C09"/>
                </a:solidFill>
              </a:rPr>
              <a:t>S</a:t>
            </a:r>
            <a:r>
              <a:rPr spc="-30" dirty="0">
                <a:solidFill>
                  <a:srgbClr val="E36C09"/>
                </a:solidFill>
              </a:rPr>
              <a:t>T</a:t>
            </a:r>
            <a:r>
              <a:rPr dirty="0">
                <a:solidFill>
                  <a:srgbClr val="E36C09"/>
                </a:solidFill>
              </a:rPr>
              <a:t>-EX</a:t>
            </a:r>
            <a:r>
              <a:rPr spc="5" dirty="0">
                <a:solidFill>
                  <a:srgbClr val="E36C09"/>
                </a:solidFill>
              </a:rPr>
              <a:t>P</a:t>
            </a:r>
            <a:r>
              <a:rPr spc="-5" dirty="0">
                <a:solidFill>
                  <a:srgbClr val="E36C09"/>
                </a:solidFill>
              </a:rPr>
              <a:t>OSITI</a:t>
            </a:r>
            <a:r>
              <a:rPr spc="-15" dirty="0">
                <a:solidFill>
                  <a:srgbClr val="E36C09"/>
                </a:solidFill>
              </a:rPr>
              <a:t>O</a:t>
            </a:r>
            <a:r>
              <a:rPr dirty="0">
                <a:solidFill>
                  <a:srgbClr val="E36C09"/>
                </a:solidFill>
              </a:rPr>
              <a:t>N</a:t>
            </a:r>
            <a:r>
              <a:rPr spc="25" dirty="0">
                <a:solidFill>
                  <a:srgbClr val="E36C09"/>
                </a:solidFill>
              </a:rPr>
              <a:t> </a:t>
            </a:r>
            <a:r>
              <a:rPr spc="-5" dirty="0">
                <a:solidFill>
                  <a:srgbClr val="E36C09"/>
                </a:solidFill>
              </a:rPr>
              <a:t>VIT</a:t>
            </a:r>
            <a:r>
              <a:rPr dirty="0">
                <a:solidFill>
                  <a:srgbClr val="E36C09"/>
                </a:solidFill>
              </a:rPr>
              <a:t>E</a:t>
            </a:r>
            <a:r>
              <a:rPr spc="5" dirty="0">
                <a:solidFill>
                  <a:srgbClr val="E36C09"/>
                </a:solidFill>
              </a:rPr>
              <a:t> </a:t>
            </a:r>
            <a:r>
              <a:rPr spc="-15" dirty="0">
                <a:solidFill>
                  <a:srgbClr val="E36C09"/>
                </a:solidFill>
              </a:rPr>
              <a:t>!</a:t>
            </a:r>
            <a:r>
              <a:rPr spc="-10" dirty="0">
                <a:solidFill>
                  <a:srgbClr val="E36C09"/>
                </a:solidFill>
              </a:rPr>
              <a:t>!</a:t>
            </a:r>
            <a:r>
              <a:rPr spc="-15" dirty="0">
                <a:solidFill>
                  <a:srgbClr val="E36C09"/>
                </a:solidFill>
              </a:rPr>
              <a:t>!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6205" y="1064723"/>
            <a:ext cx="9067799" cy="46012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280"/>
              </a:lnSpc>
              <a:buClr>
                <a:srgbClr val="FF0000"/>
              </a:buClr>
              <a:tabLst>
                <a:tab pos="357505" algn="l"/>
              </a:tabLst>
            </a:pPr>
            <a:r>
              <a:rPr sz="1900" b="1" spc="-1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900" b="1" spc="-65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900" b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900" b="1" spc="-45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900" b="1" spc="-20" dirty="0">
                <a:solidFill>
                  <a:srgbClr val="FF0000"/>
                </a:solidFill>
                <a:latin typeface="Calibri"/>
                <a:cs typeface="Calibri"/>
              </a:rPr>
              <a:t>me</a:t>
            </a:r>
            <a:r>
              <a:rPr sz="1900" b="1" spc="-50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900" b="1" spc="7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900" b="1" spc="-2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900" b="1" spc="-3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900" b="1" spc="-2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900" b="1" spc="-2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-</a:t>
            </a:r>
            <a:r>
              <a:rPr sz="1900" b="1" spc="-3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900" b="1" spc="-20" dirty="0">
                <a:solidFill>
                  <a:srgbClr val="FF0000"/>
                </a:solidFill>
                <a:latin typeface="Calibri"/>
                <a:cs typeface="Calibri"/>
              </a:rPr>
              <a:t>x</a:t>
            </a:r>
            <a:r>
              <a:rPr sz="1900" b="1" spc="-2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1900" b="1" spc="-3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900" b="1" spc="-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900" b="1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900" b="1" spc="-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900" b="1" spc="11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à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1900" b="1" spc="-50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1900" b="1" spc="-20" dirty="0">
                <a:solidFill>
                  <a:srgbClr val="FF0000"/>
                </a:solidFill>
                <a:latin typeface="Calibri"/>
                <a:cs typeface="Calibri"/>
              </a:rPr>
              <a:t>v</a:t>
            </a:r>
            <a:r>
              <a:rPr sz="1900" b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1900" b="1" spc="-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1900" b="1" spc="-50" dirty="0">
                <a:solidFill>
                  <a:srgbClr val="FF0000"/>
                </a:solidFill>
                <a:latin typeface="Calibri"/>
                <a:cs typeface="Calibri"/>
              </a:rPr>
              <a:t>g</a:t>
            </a:r>
            <a:r>
              <a:rPr sz="1900" b="1" spc="-10" dirty="0">
                <a:solidFill>
                  <a:srgbClr val="FF0000"/>
                </a:solidFill>
                <a:latin typeface="Calibri"/>
                <a:cs typeface="Calibri"/>
              </a:rPr>
              <a:t>er</a:t>
            </a:r>
            <a:endParaRPr sz="1900" dirty="0">
              <a:latin typeface="Calibri"/>
              <a:cs typeface="Calibri"/>
            </a:endParaRPr>
          </a:p>
          <a:p>
            <a:pPr marL="355600" indent="-342900">
              <a:lnSpc>
                <a:spcPts val="2400"/>
              </a:lnSpc>
              <a:buClr>
                <a:srgbClr val="001F5F"/>
              </a:buClr>
              <a:buFont typeface="Arial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nne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4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2000" b="1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lnSpc>
                <a:spcPts val="2400"/>
              </a:lnSpc>
              <a:buClr>
                <a:srgbClr val="001F5F"/>
              </a:buClr>
              <a:buFont typeface="Arial"/>
              <a:buChar char="•"/>
              <a:tabLst>
                <a:tab pos="19494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 dirty="0">
              <a:latin typeface="Calibri"/>
              <a:cs typeface="Calibri"/>
            </a:endParaRPr>
          </a:p>
          <a:p>
            <a:pPr marL="195580" indent="-182880">
              <a:buClr>
                <a:srgbClr val="001F5F"/>
              </a:buClr>
              <a:buFont typeface="Calibri"/>
              <a:buChar char="•"/>
              <a:tabLst>
                <a:tab pos="195580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r>
              <a:rPr sz="2000" spc="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endParaRPr lang="fr-FR" sz="2000" dirty="0">
              <a:latin typeface="Calibri"/>
              <a:cs typeface="Calibri"/>
            </a:endParaRPr>
          </a:p>
          <a:p>
            <a:pPr marL="652780" lvl="1" indent="-182880">
              <a:buClr>
                <a:srgbClr val="001F5F"/>
              </a:buClr>
              <a:buFont typeface="Calibri"/>
              <a:buChar char="•"/>
              <a:tabLst>
                <a:tab pos="195580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Plus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lai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moins l’efficacité est prouvée</a:t>
            </a:r>
            <a:endParaRPr lang="fr-FR" sz="2000" dirty="0" smtClean="0">
              <a:latin typeface="Calibri"/>
              <a:cs typeface="Calibri"/>
            </a:endParaRPr>
          </a:p>
          <a:p>
            <a:pPr marL="652780" lvl="1" indent="-182880">
              <a:buClr>
                <a:srgbClr val="001F5F"/>
              </a:buClr>
              <a:buFont typeface="Calibri"/>
              <a:buChar char="•"/>
              <a:tabLst>
                <a:tab pos="195580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lai</a:t>
            </a:r>
            <a:r>
              <a:rPr sz="2000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48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000" dirty="0">
              <a:latin typeface="Calibri"/>
              <a:cs typeface="Calibri"/>
            </a:endParaRPr>
          </a:p>
          <a:p>
            <a:pPr marL="652780" lvl="1" indent="-182880">
              <a:buClr>
                <a:srgbClr val="001F5F"/>
              </a:buClr>
              <a:buFont typeface="Calibri"/>
              <a:buChar char="•"/>
              <a:tabLst>
                <a:tab pos="195580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ible</a:t>
            </a:r>
            <a:r>
              <a:rPr sz="2000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(Ph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acie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u="heavy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u="heavy" spc="-60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u="heavy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u="heavy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u="heavy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u="heavy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u="heavy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u="heavy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u="heavy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heavy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u="heavy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u="heavy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u="heavy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u="heavy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u="heavy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u="heavy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u="heavy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u="heavy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u="heavy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heavy" spc="-10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(2 cp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h))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a®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 cp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h)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®800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/24h)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ir®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p/24h)+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a®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24h)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endParaRPr lang="fr-FR" sz="2000" spc="2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ribild</a:t>
            </a:r>
            <a:r>
              <a:rPr sz="2000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24h);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endParaRPr lang="fr-FR" sz="2000" dirty="0">
              <a:latin typeface="Calibri"/>
              <a:cs typeface="Calibri"/>
            </a:endParaRPr>
          </a:p>
          <a:p>
            <a:pPr marL="356870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-é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ctiologue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(hô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IDDI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  <a:sym typeface="Wingdings"/>
              </a:rPr>
              <a:t>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28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tigue</a:t>
            </a:r>
            <a:endParaRPr lang="fr-FR" sz="20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sng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u="sng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u="sng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u="sng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u="sng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u="sng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sng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u="sng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sng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u="sng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u="sng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486401" y="762000"/>
            <a:ext cx="2438400" cy="121920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109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L’émergence du VIH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sz="2400" dirty="0" smtClean="0"/>
              <a:t>C’est avant tout les grandes campagnes vaccinales des années 1960 en Afrique qui contaminent tout le monde (comme le VHC en Egypte)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/>
              <a:t>C’est les manipulations génétiques en laboratoire de cellules de rein de singes et l’émergence d’un clone qui échappe au chercheurs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/>
              <a:t>C’est la transmission itérative du virus du singe à l’homme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/>
              <a:t>C’est les campagnes de traitements des prostituées par sels de bismuth et d’arsenic à Kinshasa dans les années 1950</a:t>
            </a:r>
            <a:endParaRPr lang="fr-FR" sz="2400" dirty="0"/>
          </a:p>
        </p:txBody>
      </p:sp>
    </p:spTree>
    <p:extLst>
      <p:ext uri="{BB962C8B-B14F-4D97-AF65-F5344CB8AC3E}">
        <p14:creationId xmlns:p14="http://schemas.microsoft.com/office/powerpoint/2010/main" val="3389936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55014" y="2832506"/>
            <a:ext cx="7108190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780539" marR="5080" indent="-1768475">
              <a:lnSpc>
                <a:spcPct val="100000"/>
              </a:lnSpc>
            </a:pP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5400" b="1" spc="-6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UE SEXUEL 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5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Y </a:t>
            </a:r>
            <a:r>
              <a:rPr sz="5400" b="1" dirty="0" smtClean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8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JOU</a:t>
            </a:r>
            <a:r>
              <a:rPr sz="54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5400" dirty="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680965" y="1548790"/>
            <a:ext cx="4164329" cy="3661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«</a:t>
            </a:r>
            <a:r>
              <a:rPr sz="26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6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600" b="1" spc="-3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nd</a:t>
            </a:r>
            <a:r>
              <a:rPr sz="26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600" b="1" spc="-25" dirty="0">
                <a:solidFill>
                  <a:srgbClr val="006FC0"/>
                </a:solidFill>
                <a:latin typeface="Calibri"/>
                <a:cs typeface="Calibri"/>
              </a:rPr>
              <a:t>emo</a:t>
            </a:r>
            <a:r>
              <a:rPr sz="2600" b="1" spc="-4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600" b="1" spc="-5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600" b="1" spc="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6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6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6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6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endParaRPr sz="2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6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6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sque</a:t>
            </a:r>
            <a:r>
              <a:rPr sz="26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r>
              <a:rPr sz="26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600" b="1" spc="-15" dirty="0">
                <a:solidFill>
                  <a:srgbClr val="006FC0"/>
                </a:solidFill>
                <a:latin typeface="Calibri"/>
                <a:cs typeface="Calibri"/>
              </a:rPr>
              <a:t>»</a:t>
            </a:r>
            <a:endParaRPr sz="2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2600" u="heavy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600" u="heavy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600" u="heavy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600" u="heavy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600" u="heavy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600" u="heavy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600" u="heavy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600" u="heavy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u="heavy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endParaRPr sz="2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6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6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our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s,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600" b="1" i="1" spc="-1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600" b="1" i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6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pour</a:t>
            </a:r>
            <a:r>
              <a:rPr sz="26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55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2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6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e v</a:t>
            </a:r>
            <a:r>
              <a:rPr sz="2600" b="1" i="1" spc="-20" dirty="0">
                <a:solidFill>
                  <a:srgbClr val="001F5F"/>
                </a:solidFill>
                <a:latin typeface="Calibri"/>
                <a:cs typeface="Calibri"/>
              </a:rPr>
              <a:t>oudra</a:t>
            </a:r>
            <a:r>
              <a:rPr sz="2600" b="1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6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6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600" b="1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600" b="1" i="1" spc="-204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</a:pP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6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2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600" b="1" i="1" spc="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nqu</a:t>
            </a:r>
            <a:r>
              <a:rPr sz="26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600" b="1" i="1" spc="-4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600" b="1" i="1" spc="-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6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0" dirty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r>
              <a:rPr sz="26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600" b="1" i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6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3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Comme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49289" y="2359030"/>
            <a:ext cx="4173601" cy="31195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33555" y="2970212"/>
            <a:ext cx="2205355" cy="424180"/>
          </a:xfrm>
          <a:custGeom>
            <a:avLst/>
            <a:gdLst/>
            <a:ahLst/>
            <a:cxnLst/>
            <a:rect l="l" t="t" r="r" b="b"/>
            <a:pathLst>
              <a:path w="2205354" h="424179">
                <a:moveTo>
                  <a:pt x="0" y="423862"/>
                </a:moveTo>
                <a:lnTo>
                  <a:pt x="2205101" y="423862"/>
                </a:lnTo>
                <a:lnTo>
                  <a:pt x="2205101" y="0"/>
                </a:lnTo>
                <a:lnTo>
                  <a:pt x="0" y="0"/>
                </a:lnTo>
                <a:lnTo>
                  <a:pt x="0" y="4238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38476" y="2829003"/>
            <a:ext cx="558800" cy="720725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61950" marR="5080">
              <a:lnSpc>
                <a:spcPct val="100000"/>
              </a:lnSpc>
            </a:pPr>
            <a:r>
              <a:rPr dirty="0"/>
              <a:t>UN </a:t>
            </a:r>
            <a:r>
              <a:rPr spc="15" dirty="0"/>
              <a:t>H</a:t>
            </a:r>
            <a:r>
              <a:rPr spc="-5" dirty="0"/>
              <a:t>O</a:t>
            </a:r>
            <a:r>
              <a:rPr spc="-15" dirty="0"/>
              <a:t>M</a:t>
            </a:r>
            <a:r>
              <a:rPr spc="-5" dirty="0"/>
              <a:t>M</a:t>
            </a:r>
            <a:r>
              <a:rPr dirty="0"/>
              <a:t>E </a:t>
            </a:r>
            <a:r>
              <a:rPr spc="-10" dirty="0"/>
              <a:t>,</a:t>
            </a:r>
            <a:r>
              <a:rPr dirty="0"/>
              <a:t> A </a:t>
            </a:r>
            <a:r>
              <a:rPr spc="10" dirty="0"/>
              <a:t>P</a:t>
            </a:r>
            <a:r>
              <a:rPr dirty="0"/>
              <a:t>EU</a:t>
            </a:r>
            <a:r>
              <a:rPr spc="-25" dirty="0"/>
              <a:t> </a:t>
            </a:r>
            <a:r>
              <a:rPr spc="-5" dirty="0"/>
              <a:t>PR</a:t>
            </a:r>
            <a:r>
              <a:rPr spc="-35" dirty="0"/>
              <a:t>E</a:t>
            </a:r>
            <a:r>
              <a:rPr spc="-20" dirty="0"/>
              <a:t>S </a:t>
            </a:r>
            <a:r>
              <a:rPr dirty="0"/>
              <a:t>40 AN</a:t>
            </a:r>
            <a:r>
              <a:rPr spc="5" dirty="0"/>
              <a:t>S</a:t>
            </a:r>
            <a:r>
              <a:rPr spc="-10" dirty="0"/>
              <a:t>,</a:t>
            </a:r>
            <a:r>
              <a:rPr dirty="0"/>
              <a:t> </a:t>
            </a:r>
            <a:r>
              <a:rPr spc="-15" dirty="0"/>
              <a:t>S</a:t>
            </a:r>
            <a:r>
              <a:rPr dirty="0"/>
              <a:t>E </a:t>
            </a:r>
            <a:r>
              <a:rPr dirty="0">
                <a:latin typeface="Calibri"/>
                <a:cs typeface="Calibri"/>
              </a:rPr>
              <a:t>PR</a:t>
            </a:r>
            <a:r>
              <a:rPr spc="-35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spc="-70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</a:t>
            </a:r>
            <a:r>
              <a:rPr spc="25" dirty="0">
                <a:latin typeface="Calibri"/>
                <a:cs typeface="Calibri"/>
              </a:rPr>
              <a:t> </a:t>
            </a:r>
            <a:r>
              <a:rPr spc="-35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</a:t>
            </a:r>
            <a:r>
              <a:rPr spc="-15" dirty="0">
                <a:latin typeface="Calibri"/>
                <a:cs typeface="Calibri"/>
              </a:rPr>
              <a:t>M</a:t>
            </a:r>
            <a:r>
              <a:rPr dirty="0">
                <a:latin typeface="Calibri"/>
                <a:cs typeface="Calibri"/>
              </a:rPr>
              <a:t>P</a:t>
            </a:r>
            <a:r>
              <a:rPr spc="-95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293234" y="1507860"/>
            <a:ext cx="4859020" cy="42473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ar &gt;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48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heu</a:t>
            </a:r>
            <a:r>
              <a:rPr sz="20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8 jours: </a:t>
            </a:r>
            <a:r>
              <a:rPr lang="fr-FR" sz="2000" b="1" u="sng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AUCUN </a:t>
            </a:r>
            <a:r>
              <a:rPr lang="fr-FR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test n’est fiable</a:t>
            </a:r>
          </a:p>
          <a:p>
            <a:pPr marL="355600" marR="5080" indent="-342900">
              <a:lnSpc>
                <a:spcPct val="100000"/>
              </a:lnSpc>
              <a:spcBef>
                <a:spcPts val="480"/>
              </a:spcBef>
              <a:buFont typeface="Arial"/>
              <a:buChar char="•"/>
            </a:pPr>
            <a:r>
              <a:rPr lang="fr-FR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Identification de prise de risques antérieures remontant à &gt; 3 mois</a:t>
            </a:r>
          </a:p>
          <a:p>
            <a:pPr marL="812800" marR="5080" lvl="1" indent="-342900">
              <a:spcBef>
                <a:spcPts val="480"/>
              </a:spcBef>
              <a:buFont typeface="Arial"/>
              <a:buChar char="•"/>
            </a:pPr>
            <a:r>
              <a:rPr lang="fr-FR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L’autotest est un bon moyen de ne pas rater une occasion de dépistage</a:t>
            </a:r>
            <a:r>
              <a:rPr lang="is-IS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…</a:t>
            </a:r>
          </a:p>
          <a:p>
            <a:pPr marL="812800" marR="5080" lvl="1" indent="-342900">
              <a:spcBef>
                <a:spcPts val="480"/>
              </a:spcBef>
              <a:buFont typeface="Arial"/>
              <a:buChar char="•"/>
            </a:pPr>
            <a:r>
              <a:rPr lang="is-IS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Mais il faudra renouveller le test à 3 mois si TROD/autotest, à 6 semaines si test “classique”</a:t>
            </a:r>
          </a:p>
          <a:p>
            <a:pPr marL="812800" marR="5080" lvl="1" indent="-342900">
              <a:spcBef>
                <a:spcPts val="480"/>
              </a:spcBef>
              <a:buFont typeface="Arial"/>
              <a:buChar char="•"/>
            </a:pPr>
            <a:r>
              <a:rPr lang="is-IS" sz="2000" spc="-6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Calibri"/>
                <a:cs typeface="Calibri"/>
              </a:rPr>
              <a:t>Orienter vers le médecin généliste ou CDAG (identification d’éventuels symptomes de primo infection à venir, dépistage autres IST...)</a:t>
            </a:r>
            <a:endParaRPr lang="fr-FR" sz="2000" spc="-60" dirty="0" smtClean="0">
              <a:solidFill>
                <a:schemeClr val="tx1">
                  <a:lumMod val="85000"/>
                  <a:lumOff val="15000"/>
                </a:schemeClr>
              </a:solidFill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971801" y="6019800"/>
            <a:ext cx="1417574" cy="690562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3350" y="5710315"/>
            <a:ext cx="2827401" cy="877887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9687" y="1989201"/>
            <a:ext cx="4173474" cy="311937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47875" y="2492516"/>
            <a:ext cx="2151380" cy="548005"/>
          </a:xfrm>
          <a:custGeom>
            <a:avLst/>
            <a:gdLst/>
            <a:ahLst/>
            <a:cxnLst/>
            <a:rect l="l" t="t" r="r" b="b"/>
            <a:pathLst>
              <a:path w="2151379" h="548005">
                <a:moveTo>
                  <a:pt x="0" y="547687"/>
                </a:moveTo>
                <a:lnTo>
                  <a:pt x="2150999" y="547687"/>
                </a:lnTo>
                <a:lnTo>
                  <a:pt x="2150999" y="0"/>
                </a:lnTo>
                <a:lnTo>
                  <a:pt x="0" y="0"/>
                </a:lnTo>
                <a:lnTo>
                  <a:pt x="0" y="5476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dirty="0"/>
              <a:t>UN </a:t>
            </a:r>
            <a:r>
              <a:rPr spc="15" dirty="0"/>
              <a:t>H</a:t>
            </a:r>
            <a:r>
              <a:rPr spc="-5" dirty="0"/>
              <a:t>O</a:t>
            </a:r>
            <a:r>
              <a:rPr spc="-15" dirty="0"/>
              <a:t>M</a:t>
            </a:r>
            <a:r>
              <a:rPr spc="-5" dirty="0"/>
              <a:t>ME,L</a:t>
            </a:r>
            <a:r>
              <a:rPr dirty="0"/>
              <a:t>A</a:t>
            </a:r>
            <a:r>
              <a:rPr spc="20" dirty="0"/>
              <a:t> </a:t>
            </a:r>
            <a:r>
              <a:rPr spc="-5" dirty="0"/>
              <a:t>Q</a:t>
            </a:r>
            <a:r>
              <a:rPr spc="-90" dirty="0"/>
              <a:t>U</a:t>
            </a:r>
            <a:r>
              <a:rPr dirty="0"/>
              <a:t>ARAN</a:t>
            </a:r>
            <a:r>
              <a:rPr spc="-295" dirty="0"/>
              <a:t>T</a:t>
            </a:r>
            <a:r>
              <a:rPr dirty="0"/>
              <a:t>AINE,</a:t>
            </a:r>
          </a:p>
          <a:p>
            <a:pPr marL="40767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 </a:t>
            </a:r>
            <a:r>
              <a:rPr spc="5" dirty="0">
                <a:latin typeface="Calibri"/>
                <a:cs typeface="Calibri"/>
              </a:rPr>
              <a:t>P</a:t>
            </a:r>
            <a:r>
              <a:rPr dirty="0">
                <a:latin typeface="Calibri"/>
                <a:cs typeface="Calibri"/>
              </a:rPr>
              <a:t>R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</a:t>
            </a:r>
            <a:r>
              <a:rPr spc="-25" dirty="0">
                <a:latin typeface="Calibri"/>
                <a:cs typeface="Calibri"/>
              </a:rPr>
              <a:t> </a:t>
            </a:r>
            <a:r>
              <a:rPr spc="-70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OMP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1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9" name="object 9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Espace réservé du numéro de diapositive 10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60425" y="2667915"/>
            <a:ext cx="6668134" cy="19666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12065">
              <a:lnSpc>
                <a:spcPct val="12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DEMANDE </a:t>
            </a:r>
            <a:r>
              <a:rPr sz="5400" b="1" spc="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spc="-6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5400" b="1" spc="-1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5400" b="1" spc="-15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1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 HO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5400" b="1" spc="-6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1800">
              <a:lnSpc>
                <a:spcPct val="100000"/>
              </a:lnSpc>
            </a:pPr>
            <a:r>
              <a:rPr dirty="0"/>
              <a:t>UN</a:t>
            </a:r>
            <a:r>
              <a:rPr spc="-15" dirty="0"/>
              <a:t> </a:t>
            </a:r>
            <a:r>
              <a:rPr dirty="0"/>
              <a:t>HOMME,</a:t>
            </a:r>
            <a:r>
              <a:rPr spc="-5" dirty="0"/>
              <a:t> </a:t>
            </a:r>
            <a:r>
              <a:rPr dirty="0"/>
              <a:t>LA</a:t>
            </a:r>
            <a:r>
              <a:rPr spc="15" dirty="0"/>
              <a:t> </a:t>
            </a:r>
            <a:r>
              <a:rPr spc="-5" dirty="0"/>
              <a:t>Q</a:t>
            </a:r>
            <a:r>
              <a:rPr spc="-90" dirty="0"/>
              <a:t>U</a:t>
            </a:r>
            <a:r>
              <a:rPr dirty="0"/>
              <a:t>ARAN</a:t>
            </a:r>
            <a:r>
              <a:rPr spc="-295" dirty="0"/>
              <a:t>T</a:t>
            </a:r>
            <a:r>
              <a:rPr dirty="0"/>
              <a:t>AINE,</a:t>
            </a:r>
          </a:p>
          <a:p>
            <a:pPr marL="43180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</a:t>
            </a:r>
            <a:r>
              <a:rPr spc="-2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PR</a:t>
            </a:r>
            <a:r>
              <a:rPr spc="-3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 </a:t>
            </a:r>
            <a:r>
              <a:rPr spc="-65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OMP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1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17244" y="1562231"/>
            <a:ext cx="7571740" cy="754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40">
              <a:lnSpc>
                <a:spcPts val="2915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7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700" b="1" i="1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vo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dez</a:t>
            </a:r>
            <a:r>
              <a:rPr sz="2700" b="1" i="1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b="1" i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700" b="1" i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endParaRPr sz="2700">
              <a:latin typeface="Calibri"/>
              <a:cs typeface="Calibri"/>
            </a:endParaRPr>
          </a:p>
          <a:p>
            <a:pPr marL="12700">
              <a:lnSpc>
                <a:spcPts val="2915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b="1" i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ix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7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7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7244" y="5598974"/>
            <a:ext cx="6340475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z-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tien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65426" y="2327278"/>
            <a:ext cx="4173474" cy="31195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649731" y="2938462"/>
            <a:ext cx="2205355" cy="424180"/>
          </a:xfrm>
          <a:custGeom>
            <a:avLst/>
            <a:gdLst/>
            <a:ahLst/>
            <a:cxnLst/>
            <a:rect l="l" t="t" r="r" b="b"/>
            <a:pathLst>
              <a:path w="2205354" h="424179">
                <a:moveTo>
                  <a:pt x="0" y="423862"/>
                </a:moveTo>
                <a:lnTo>
                  <a:pt x="2204974" y="423862"/>
                </a:lnTo>
                <a:lnTo>
                  <a:pt x="2204974" y="0"/>
                </a:lnTo>
                <a:lnTo>
                  <a:pt x="0" y="0"/>
                </a:lnTo>
                <a:lnTo>
                  <a:pt x="0" y="4238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52925" y="2822575"/>
            <a:ext cx="1009650" cy="57150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490754" y="2409444"/>
            <a:ext cx="256641" cy="307848"/>
          </a:xfrm>
          <a:prstGeom prst="rect">
            <a:avLst/>
          </a:prstGeom>
          <a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601629" y="1379501"/>
            <a:ext cx="4281805" cy="48994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u="heavy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u="heavy" dirty="0">
                <a:solidFill>
                  <a:srgbClr val="001F5F"/>
                </a:solidFill>
                <a:latin typeface="Calibri"/>
                <a:cs typeface="Calibri"/>
              </a:rPr>
              <a:t>Scén</a:t>
            </a:r>
            <a:r>
              <a:rPr sz="2800" b="1" u="heavy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u="heavy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u="heavy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800" b="1" u="heavy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u="heavy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endParaRPr sz="2800" dirty="0">
              <a:latin typeface="Calibri"/>
              <a:cs typeface="Calibri"/>
            </a:endParaRPr>
          </a:p>
          <a:p>
            <a:pPr marL="358775" marR="110489" indent="-344805">
              <a:lnSpc>
                <a:spcPct val="100000"/>
              </a:lnSpc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877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dan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 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tia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 dirty="0">
              <a:latin typeface="Calibri"/>
              <a:cs typeface="Calibri"/>
            </a:endParaRPr>
          </a:p>
          <a:p>
            <a:pPr marL="358775" indent="-344805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8775" algn="l"/>
              </a:tabLst>
            </a:pPr>
            <a:r>
              <a:rPr sz="2000" spc="-15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ologie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950" dirty="0">
              <a:latin typeface="Times New Roman"/>
              <a:cs typeface="Times New Roman"/>
            </a:endParaRPr>
          </a:p>
          <a:p>
            <a:pPr marL="13970" marR="74930">
              <a:lnSpc>
                <a:spcPct val="100000"/>
              </a:lnSpc>
            </a:pP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 voudra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ur le VIH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i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mon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mpren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onn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 v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dra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i="1" spc="2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i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2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mag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b="1" i="1" dirty="0" smtClean="0">
                <a:solidFill>
                  <a:srgbClr val="001F5F"/>
                </a:solidFill>
                <a:latin typeface="Calibri"/>
                <a:cs typeface="Calibri"/>
              </a:rPr>
              <a:t> »</a:t>
            </a:r>
          </a:p>
          <a:p>
            <a:pPr marL="13970" marR="74930">
              <a:lnSpc>
                <a:spcPct val="100000"/>
              </a:lnSpc>
            </a:pP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Comme</a:t>
            </a:r>
            <a:r>
              <a:rPr sz="28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8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49289" y="2359030"/>
            <a:ext cx="4173601" cy="311950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733555" y="2970212"/>
            <a:ext cx="2205355" cy="424180"/>
          </a:xfrm>
          <a:custGeom>
            <a:avLst/>
            <a:gdLst/>
            <a:ahLst/>
            <a:cxnLst/>
            <a:rect l="l" t="t" r="r" b="b"/>
            <a:pathLst>
              <a:path w="2205354" h="424179">
                <a:moveTo>
                  <a:pt x="0" y="423862"/>
                </a:moveTo>
                <a:lnTo>
                  <a:pt x="2205101" y="423862"/>
                </a:lnTo>
                <a:lnTo>
                  <a:pt x="2205101" y="0"/>
                </a:lnTo>
                <a:lnTo>
                  <a:pt x="0" y="0"/>
                </a:lnTo>
                <a:lnTo>
                  <a:pt x="0" y="4238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428040" y="176556"/>
            <a:ext cx="633857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UN </a:t>
            </a:r>
            <a:r>
              <a:rPr sz="3600" b="1" spc="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, A 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40 AN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SE PR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SENTE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7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600" b="1" spc="-9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83" y="390043"/>
            <a:ext cx="6280785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ISQU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3600" b="1" spc="-9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YMP</a:t>
            </a:r>
            <a:r>
              <a:rPr sz="3600" b="1" spc="-1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S/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3600" b="1" spc="-1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GIE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6244" y="1630711"/>
            <a:ext cx="8185150" cy="45050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rise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ologi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ôm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 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pe</a:t>
            </a:r>
            <a:r>
              <a:rPr sz="2400" b="1" spc="-7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mme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ç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ma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 marL="12700" marR="5080" indent="615315">
              <a:lnSpc>
                <a:spcPct val="100000"/>
              </a:lnSpc>
              <a:spcBef>
                <a:spcPts val="575"/>
              </a:spcBef>
              <a:tabLst>
                <a:tab pos="859790" algn="l"/>
              </a:tabLst>
            </a:pP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-	Quand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ps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osé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3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(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us, b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es),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sub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ppe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ées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ps</a:t>
            </a:r>
            <a:r>
              <a:rPr sz="2400" b="1" spc="-8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qui 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 p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neu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endParaRPr sz="2400">
              <a:latin typeface="Calibri"/>
              <a:cs typeface="Calibri"/>
            </a:endParaRPr>
          </a:p>
          <a:p>
            <a:pPr marL="789305" lvl="1" indent="-227965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Calibri"/>
              <a:buChar char="-"/>
              <a:tabLst>
                <a:tab pos="789940" algn="l"/>
              </a:tabLst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ett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dem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ce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emps,</a:t>
            </a:r>
            <a:endParaRPr sz="2400">
              <a:latin typeface="Calibri"/>
              <a:cs typeface="Calibri"/>
            </a:endParaRPr>
          </a:p>
          <a:p>
            <a:pPr marL="719455" lvl="1" indent="-158115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Calibri"/>
              <a:buChar char="-"/>
              <a:tabLst>
                <a:tab pos="720090" algn="l"/>
              </a:tabLst>
            </a:pP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,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ts dép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ps</a:t>
            </a:r>
            <a:endParaRPr sz="2400">
              <a:latin typeface="Calibri"/>
              <a:cs typeface="Calibri"/>
            </a:endParaRPr>
          </a:p>
          <a:p>
            <a:pPr marL="719455" lvl="1" indent="-158115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Calibri"/>
              <a:buChar char="-"/>
              <a:tabLst>
                <a:tab pos="720090" algn="l"/>
              </a:tabLst>
            </a:pP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Do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nc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ur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un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su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14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ut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ni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è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u="heavy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u="heavy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u="heavy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400" b="1" u="heavy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u="heavy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u="heavy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u="heavy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u="heavy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u="heavy" spc="-10" dirty="0">
                <a:solidFill>
                  <a:srgbClr val="006FC0"/>
                </a:solidFill>
                <a:latin typeface="Calibri"/>
                <a:cs typeface="Calibri"/>
              </a:rPr>
              <a:t>squ</a:t>
            </a:r>
            <a:r>
              <a:rPr sz="2400" b="1" u="heavy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a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ns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3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is.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ote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39" y="399619"/>
            <a:ext cx="7755890" cy="13542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4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10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400" b="1" i="1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44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44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400" b="1" i="1" spc="-18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400" b="1" i="1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44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3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4400" b="1" i="1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4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Sida</a:t>
            </a:r>
            <a:r>
              <a:rPr sz="44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6248" y="1941957"/>
            <a:ext cx="7372984" cy="45920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2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8"/>
              </a:spcBef>
            </a:pPr>
            <a:endParaRPr sz="2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u="heavy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  <a:tab pos="3759200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H	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  <a:p>
            <a:pPr marL="12700" marR="566420" indent="66675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o-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ivi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G/C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futu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 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eGID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  <a:p>
            <a:pPr marL="6985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ecin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  <a:p>
            <a:pPr marL="424180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Soit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osi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sit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e)</a:t>
            </a:r>
            <a:endParaRPr sz="24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75"/>
              </a:spcBef>
              <a:tabLst>
                <a:tab pos="243840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-	Il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ELI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°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G/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CeGI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127750" y="1228597"/>
            <a:ext cx="3016249" cy="2271776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257288" y="1652016"/>
            <a:ext cx="1380744" cy="329184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308854" y="1679575"/>
            <a:ext cx="1279525" cy="228600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308854" y="1679575"/>
            <a:ext cx="1279525" cy="228600"/>
          </a:xfrm>
          <a:custGeom>
            <a:avLst/>
            <a:gdLst/>
            <a:ahLst/>
            <a:cxnLst/>
            <a:rect l="l" t="t" r="r" b="b"/>
            <a:pathLst>
              <a:path w="1279525" h="228600">
                <a:moveTo>
                  <a:pt x="0" y="228600"/>
                </a:moveTo>
                <a:lnTo>
                  <a:pt x="1279525" y="228600"/>
                </a:lnTo>
                <a:lnTo>
                  <a:pt x="1279525" y="0"/>
                </a:lnTo>
                <a:lnTo>
                  <a:pt x="0" y="0"/>
                </a:lnTo>
                <a:lnTo>
                  <a:pt x="0" y="228600"/>
                </a:lnTo>
                <a:close/>
              </a:path>
            </a:pathLst>
          </a:custGeom>
          <a:ln w="9525">
            <a:solidFill>
              <a:srgbClr val="497D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58271" y="340640"/>
            <a:ext cx="6612890" cy="13542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0335" marR="5080" indent="-128270">
              <a:lnSpc>
                <a:spcPct val="100000"/>
              </a:lnSpc>
            </a:pP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4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10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si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400" b="1" i="1" spc="-2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-3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1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4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400" b="1" i="1" spc="-2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sûr q</a:t>
            </a:r>
            <a:r>
              <a:rPr sz="44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44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400" b="1" i="1" spc="-2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44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4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44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4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i="1" spc="-2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172200" y="1557274"/>
            <a:ext cx="2959100" cy="2252726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58266" y="1867711"/>
            <a:ext cx="6066334" cy="44356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39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ts val="2870"/>
              </a:lnSpc>
            </a:pPr>
            <a:r>
              <a:rPr sz="2400" b="1" u="heavy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né</a:t>
            </a:r>
            <a:r>
              <a:rPr sz="2400" b="1" u="heavy" spc="-6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heavy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lang="fr-FR" sz="2000" dirty="0" smtClean="0">
                <a:latin typeface="Calibri"/>
                <a:cs typeface="Calibri"/>
              </a:rPr>
              <a:t>le test</a:t>
            </a:r>
            <a:endParaRPr sz="2000" dirty="0">
              <a:latin typeface="Calibri"/>
              <a:cs typeface="Calibri"/>
            </a:endParaRPr>
          </a:p>
          <a:p>
            <a:pPr marL="355600" marR="1181735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Soit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 pas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ef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 dirty="0">
              <a:latin typeface="Calibri"/>
              <a:cs typeface="Calibri"/>
            </a:endParaRPr>
          </a:p>
          <a:p>
            <a:pPr marL="355600" marR="8636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Soit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 les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so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ition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moins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as,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ôl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(pri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10" dirty="0">
                <a:solidFill>
                  <a:srgbClr val="001F5F"/>
                </a:solidFill>
                <a:latin typeface="Arial"/>
                <a:cs typeface="Arial"/>
              </a:rPr>
              <a:t>°</a:t>
            </a:r>
            <a:r>
              <a:rPr sz="2000" spc="-105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Times New Roman"/>
              <a:cs typeface="Times New Roman"/>
            </a:endParaRPr>
          </a:p>
          <a:p>
            <a:pPr marL="12700" marR="167640">
              <a:lnSpc>
                <a:spcPct val="100299"/>
              </a:lnSpc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!!!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</a:p>
          <a:p>
            <a:pPr marL="12700" marR="167640">
              <a:lnSpc>
                <a:spcPct val="100299"/>
              </a:lnSpc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60" dirty="0" smtClean="0">
                <a:solidFill>
                  <a:srgbClr val="001F5F"/>
                </a:solidFill>
                <a:latin typeface="Calibri"/>
                <a:cs typeface="Calibri"/>
              </a:rPr>
              <a:t>, prévenues (</a:t>
            </a:r>
            <a:r>
              <a:rPr lang="fr-FR" sz="2000" spc="-140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accin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tio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5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h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B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!),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guér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(Syphilis, gonocoque) ou traitées (VIH, VHB)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6970781" y="1889760"/>
            <a:ext cx="1667255" cy="533400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172240" y="1981200"/>
            <a:ext cx="1514560" cy="40247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019925" y="1916190"/>
            <a:ext cx="1568450" cy="433705"/>
          </a:xfrm>
          <a:custGeom>
            <a:avLst/>
            <a:gdLst/>
            <a:ahLst/>
            <a:cxnLst/>
            <a:rect l="l" t="t" r="r" b="b"/>
            <a:pathLst>
              <a:path w="1568450" h="433705">
                <a:moveTo>
                  <a:pt x="0" y="433387"/>
                </a:moveTo>
                <a:lnTo>
                  <a:pt x="1568450" y="433387"/>
                </a:lnTo>
                <a:lnTo>
                  <a:pt x="1568450" y="0"/>
                </a:lnTo>
                <a:lnTo>
                  <a:pt x="0" y="0"/>
                </a:lnTo>
                <a:lnTo>
                  <a:pt x="0" y="433387"/>
                </a:lnTo>
                <a:close/>
              </a:path>
            </a:pathLst>
          </a:custGeom>
          <a:ln w="9525">
            <a:noFill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48126"/>
          </a:xfrm>
          <a:prstGeom prst="rect">
            <a:avLst/>
          </a:prstGeom>
        </p:spPr>
        <p:txBody>
          <a:bodyPr vert="horz" wrap="square" lIns="0" tIns="93218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" dirty="0"/>
              <a:t>QU</a:t>
            </a:r>
            <a:r>
              <a:rPr dirty="0"/>
              <a:t>E </a:t>
            </a:r>
            <a:r>
              <a:rPr spc="-5" dirty="0"/>
              <a:t>P</a:t>
            </a:r>
            <a:r>
              <a:rPr spc="-15" dirty="0"/>
              <a:t>O</a:t>
            </a:r>
            <a:r>
              <a:rPr dirty="0"/>
              <a:t>UV</a:t>
            </a:r>
            <a:r>
              <a:rPr spc="-25" dirty="0"/>
              <a:t>E</a:t>
            </a:r>
            <a:r>
              <a:rPr spc="10" dirty="0"/>
              <a:t>Z</a:t>
            </a:r>
            <a:r>
              <a:rPr dirty="0"/>
              <a:t>-</a:t>
            </a:r>
            <a:r>
              <a:rPr spc="-70" dirty="0"/>
              <a:t>V</a:t>
            </a:r>
            <a:r>
              <a:rPr spc="-15" dirty="0"/>
              <a:t>O</a:t>
            </a:r>
            <a:r>
              <a:rPr dirty="0"/>
              <a:t>US</a:t>
            </a:r>
            <a:r>
              <a:rPr spc="-25" dirty="0"/>
              <a:t> </a:t>
            </a:r>
            <a:r>
              <a:rPr spc="-15" dirty="0"/>
              <a:t>R</a:t>
            </a:r>
            <a:r>
              <a:rPr dirty="0"/>
              <a:t>EP</a:t>
            </a:r>
            <a:r>
              <a:rPr spc="-20" dirty="0"/>
              <a:t>O</a:t>
            </a:r>
            <a:r>
              <a:rPr dirty="0"/>
              <a:t>N</a:t>
            </a:r>
            <a:r>
              <a:rPr spc="5" dirty="0"/>
              <a:t>D</a:t>
            </a:r>
            <a:r>
              <a:rPr spc="-15" dirty="0"/>
              <a:t>R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?</a:t>
            </a:r>
            <a:r>
              <a:rPr spc="-20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65" y="1334758"/>
            <a:ext cx="8522970" cy="33951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di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2,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ét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lang="fr-FR" sz="2000" b="1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endParaRPr lang="fr-FR" sz="2000" b="1" i="1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mb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de mon autotest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sé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cur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000" b="1" i="1" spc="-2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lang="fr-FR"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, puisque en laboratoire c’est pris en charge</a:t>
            </a:r>
            <a:r>
              <a:rPr sz="2000" b="1" i="1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lang="fr-FR" sz="2000" b="1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ûr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bi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réa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119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L’émergence du VIH</a:t>
            </a:r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sz="2400" dirty="0" smtClean="0">
                <a:solidFill>
                  <a:schemeClr val="bg1">
                    <a:lumMod val="85000"/>
                  </a:schemeClr>
                </a:solidFill>
              </a:rPr>
              <a:t>C’est avant tout les grandes campagnes vaccinales des années 1960 en Afrique qui contaminent tout le monde (comme le VHC en Egypte)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>
                <a:solidFill>
                  <a:schemeClr val="bg1">
                    <a:lumMod val="85000"/>
                  </a:schemeClr>
                </a:solidFill>
              </a:rPr>
              <a:t>C’est les manipulations génétiques en laboratoire de cellules de rein de singes et l’émergence d’un clone qui échappe au chercheurs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/>
              <a:t>C’est la transmission itérative du virus du singe à l’homme</a:t>
            </a:r>
          </a:p>
          <a:p>
            <a:pPr marL="514350" indent="-514350">
              <a:buFont typeface="+mj-lt"/>
              <a:buAutoNum type="alphaLcPeriod"/>
            </a:pPr>
            <a:r>
              <a:rPr lang="fr-FR" sz="2400" dirty="0" smtClean="0">
                <a:solidFill>
                  <a:schemeClr val="bg2">
                    <a:lumMod val="50000"/>
                  </a:schemeClr>
                </a:solidFill>
              </a:rPr>
              <a:t>C’est les campagnes de traitements des prostituées par sels de bismuth et d’arsenic à Kinshasa dans les années 1950</a:t>
            </a:r>
            <a:endParaRPr lang="fr-FR" sz="2400" dirty="0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1012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48126"/>
          </a:xfrm>
          <a:prstGeom prst="rect">
            <a:avLst/>
          </a:prstGeom>
        </p:spPr>
        <p:txBody>
          <a:bodyPr vert="horz" wrap="square" lIns="0" tIns="93218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" dirty="0"/>
              <a:t>QU</a:t>
            </a:r>
            <a:r>
              <a:rPr dirty="0"/>
              <a:t>E </a:t>
            </a:r>
            <a:r>
              <a:rPr spc="-5" dirty="0"/>
              <a:t>P</a:t>
            </a:r>
            <a:r>
              <a:rPr spc="-15" dirty="0"/>
              <a:t>O</a:t>
            </a:r>
            <a:r>
              <a:rPr dirty="0"/>
              <a:t>UV</a:t>
            </a:r>
            <a:r>
              <a:rPr spc="-25" dirty="0"/>
              <a:t>E</a:t>
            </a:r>
            <a:r>
              <a:rPr spc="10" dirty="0"/>
              <a:t>Z</a:t>
            </a:r>
            <a:r>
              <a:rPr dirty="0"/>
              <a:t>-</a:t>
            </a:r>
            <a:r>
              <a:rPr spc="-70" dirty="0"/>
              <a:t>V</a:t>
            </a:r>
            <a:r>
              <a:rPr spc="-15" dirty="0"/>
              <a:t>O</a:t>
            </a:r>
            <a:r>
              <a:rPr dirty="0"/>
              <a:t>US</a:t>
            </a:r>
            <a:r>
              <a:rPr spc="-25" dirty="0"/>
              <a:t> </a:t>
            </a:r>
            <a:r>
              <a:rPr spc="-15" dirty="0"/>
              <a:t>R</a:t>
            </a:r>
            <a:r>
              <a:rPr dirty="0"/>
              <a:t>EP</a:t>
            </a:r>
            <a:r>
              <a:rPr spc="-20" dirty="0"/>
              <a:t>O</a:t>
            </a:r>
            <a:r>
              <a:rPr dirty="0"/>
              <a:t>N</a:t>
            </a:r>
            <a:r>
              <a:rPr spc="5" dirty="0"/>
              <a:t>D</a:t>
            </a:r>
            <a:r>
              <a:rPr spc="-15" dirty="0"/>
              <a:t>R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?</a:t>
            </a:r>
            <a:r>
              <a:rPr spc="-20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65" y="1334758"/>
            <a:ext cx="8522970" cy="51187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di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2,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ét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ép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VIH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V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H2,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pas.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 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mb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sé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cur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 dirty="0">
              <a:latin typeface="Calibri"/>
              <a:cs typeface="Calibri"/>
            </a:endParaRPr>
          </a:p>
          <a:p>
            <a:pPr marL="79375">
              <a:lnSpc>
                <a:spcPct val="100000"/>
              </a:lnSpc>
              <a:spcBef>
                <a:spcPts val="560"/>
              </a:spcBef>
            </a:pP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N,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p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as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actu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el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endParaRPr sz="2400" dirty="0">
              <a:latin typeface="Calibri"/>
              <a:cs typeface="Calibri"/>
            </a:endParaRPr>
          </a:p>
          <a:p>
            <a:pPr marL="233045" indent="-220345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Calibri"/>
              <a:buChar char="•"/>
              <a:tabLst>
                <a:tab pos="233679" algn="l"/>
              </a:tabLst>
            </a:pP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sem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100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24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ab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7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an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231775" indent="-219075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Calibri"/>
              <a:buChar char="•"/>
              <a:tabLst>
                <a:tab pos="232410" algn="l"/>
              </a:tabLst>
            </a:pP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4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G/C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DDI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(f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CeG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D),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mi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if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ûr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bi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réa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000" dirty="0">
              <a:latin typeface="Calibri"/>
              <a:cs typeface="Calibri"/>
            </a:endParaRPr>
          </a:p>
          <a:p>
            <a:pPr marL="79375">
              <a:lnSpc>
                <a:spcPct val="100000"/>
              </a:lnSpc>
              <a:spcBef>
                <a:spcPts val="560"/>
              </a:spcBef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Il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y a 2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pp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î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«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«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oi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»,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ous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ve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z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sé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pu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ion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(ne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ési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 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ic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mon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pho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au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).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523525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6"/>
            <a:ext cx="8986520" cy="721993"/>
          </a:xfrm>
          <a:prstGeom prst="rect">
            <a:avLst/>
          </a:prstGeom>
        </p:spPr>
        <p:txBody>
          <a:bodyPr vert="horz" wrap="square" lIns="0" tIns="16637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pc="-5" dirty="0"/>
              <a:t>QU</a:t>
            </a:r>
            <a:r>
              <a:rPr dirty="0"/>
              <a:t>E </a:t>
            </a:r>
            <a:r>
              <a:rPr spc="-5" dirty="0"/>
              <a:t>P</a:t>
            </a:r>
            <a:r>
              <a:rPr spc="-15" dirty="0"/>
              <a:t>O</a:t>
            </a:r>
            <a:r>
              <a:rPr dirty="0"/>
              <a:t>UV</a:t>
            </a:r>
            <a:r>
              <a:rPr spc="-25" dirty="0"/>
              <a:t>E</a:t>
            </a:r>
            <a:r>
              <a:rPr spc="10" dirty="0"/>
              <a:t>Z</a:t>
            </a:r>
            <a:r>
              <a:rPr dirty="0"/>
              <a:t>-</a:t>
            </a:r>
            <a:r>
              <a:rPr spc="-70" dirty="0"/>
              <a:t>V</a:t>
            </a:r>
            <a:r>
              <a:rPr spc="-15" dirty="0"/>
              <a:t>O</a:t>
            </a:r>
            <a:r>
              <a:rPr dirty="0"/>
              <a:t>US</a:t>
            </a:r>
            <a:r>
              <a:rPr spc="-25" dirty="0"/>
              <a:t> </a:t>
            </a:r>
            <a:r>
              <a:rPr spc="-15" dirty="0"/>
              <a:t>R</a:t>
            </a:r>
            <a:r>
              <a:rPr dirty="0"/>
              <a:t>EP</a:t>
            </a:r>
            <a:r>
              <a:rPr spc="-20" dirty="0"/>
              <a:t>O</a:t>
            </a:r>
            <a:r>
              <a:rPr dirty="0"/>
              <a:t>N</a:t>
            </a:r>
            <a:r>
              <a:rPr spc="5" dirty="0"/>
              <a:t>D</a:t>
            </a:r>
            <a:r>
              <a:rPr spc="-15" dirty="0"/>
              <a:t>R</a:t>
            </a:r>
            <a:r>
              <a:rPr dirty="0"/>
              <a:t>E ?</a:t>
            </a:r>
            <a:r>
              <a:rPr spc="-20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6283" y="1623990"/>
            <a:ext cx="8491855" cy="24942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prends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era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lang="fr-FR" sz="2000" b="1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Vous annoncez le prix de vente du test : 2</a:t>
            </a:r>
            <a:r>
              <a:rPr lang="fr-FR"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euros</a:t>
            </a:r>
            <a:endParaRPr lang="fr-FR" sz="2000" b="1" i="1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469900" lvl="1">
              <a:spcBef>
                <a:spcPts val="575"/>
              </a:spcBef>
              <a:buClr>
                <a:srgbClr val="001F5F"/>
              </a:buClr>
              <a:tabLst>
                <a:tab pos="357505" algn="l"/>
              </a:tabLst>
            </a:pP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oût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!!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plu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0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0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lang="fr-FR" sz="2000" b="1" i="1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0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Comm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él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121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813879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6"/>
            <a:ext cx="8986520" cy="721993"/>
          </a:xfrm>
          <a:prstGeom prst="rect">
            <a:avLst/>
          </a:prstGeom>
        </p:spPr>
        <p:txBody>
          <a:bodyPr vert="horz" wrap="square" lIns="0" tIns="16637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pc="-5" dirty="0"/>
              <a:t>QU</a:t>
            </a:r>
            <a:r>
              <a:rPr dirty="0"/>
              <a:t>E </a:t>
            </a:r>
            <a:r>
              <a:rPr spc="-5" dirty="0"/>
              <a:t>P</a:t>
            </a:r>
            <a:r>
              <a:rPr spc="-15" dirty="0"/>
              <a:t>O</a:t>
            </a:r>
            <a:r>
              <a:rPr dirty="0"/>
              <a:t>UV</a:t>
            </a:r>
            <a:r>
              <a:rPr spc="-25" dirty="0"/>
              <a:t>E</a:t>
            </a:r>
            <a:r>
              <a:rPr spc="10" dirty="0"/>
              <a:t>Z</a:t>
            </a:r>
            <a:r>
              <a:rPr dirty="0"/>
              <a:t>-</a:t>
            </a:r>
            <a:r>
              <a:rPr spc="-70" dirty="0"/>
              <a:t>V</a:t>
            </a:r>
            <a:r>
              <a:rPr spc="-15" dirty="0"/>
              <a:t>O</a:t>
            </a:r>
            <a:r>
              <a:rPr dirty="0"/>
              <a:t>US</a:t>
            </a:r>
            <a:r>
              <a:rPr spc="-25" dirty="0"/>
              <a:t> </a:t>
            </a:r>
            <a:r>
              <a:rPr spc="-15" dirty="0"/>
              <a:t>R</a:t>
            </a:r>
            <a:r>
              <a:rPr dirty="0"/>
              <a:t>EP</a:t>
            </a:r>
            <a:r>
              <a:rPr spc="-20" dirty="0"/>
              <a:t>O</a:t>
            </a:r>
            <a:r>
              <a:rPr dirty="0"/>
              <a:t>N</a:t>
            </a:r>
            <a:r>
              <a:rPr spc="5" dirty="0"/>
              <a:t>D</a:t>
            </a:r>
            <a:r>
              <a:rPr spc="-15" dirty="0"/>
              <a:t>R</a:t>
            </a:r>
            <a:r>
              <a:rPr dirty="0"/>
              <a:t>E ?</a:t>
            </a:r>
            <a:r>
              <a:rPr spc="-20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6283" y="1623930"/>
            <a:ext cx="8491855" cy="43685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prends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era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000">
              <a:latin typeface="Calibri"/>
              <a:cs typeface="Calibri"/>
            </a:endParaRPr>
          </a:p>
          <a:p>
            <a:pPr marL="79375">
              <a:lnSpc>
                <a:spcPct val="100000"/>
              </a:lnSpc>
              <a:spcBef>
                <a:spcPts val="560"/>
              </a:spcBef>
            </a:pP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N,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pas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r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isée</a:t>
            </a:r>
            <a:endParaRPr sz="2400">
              <a:latin typeface="Calibri"/>
              <a:cs typeface="Calibri"/>
            </a:endParaRPr>
          </a:p>
          <a:p>
            <a:pPr marL="12700" marR="5080" indent="66675">
              <a:lnSpc>
                <a:spcPct val="100000"/>
              </a:lnSpc>
              <a:spcBef>
                <a:spcPts val="575"/>
              </a:spcBef>
            </a:pP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ts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sé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si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des a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ux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dep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ps (po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ces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peut 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né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14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cep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ELI</a:t>
            </a:r>
            <a:r>
              <a:rPr sz="2400" b="1" spc="-4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4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si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3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).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9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25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imé)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oût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!!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plu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6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6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0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Comm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él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 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vu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ppo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un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RI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(pharm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e);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it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pas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64921" y="2832506"/>
            <a:ext cx="8326120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00125" marR="5080" indent="-98806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5400" b="1" spc="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ANDE </a:t>
            </a:r>
            <a:r>
              <a:rPr sz="5400" b="1" spc="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spc="-6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5400" b="1" spc="-10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5400" b="1" spc="-15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1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8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ANS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DISCUS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SION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POSSIBL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/>
              <a:t>UN</a:t>
            </a:r>
            <a:r>
              <a:rPr spc="-25" dirty="0"/>
              <a:t> </a:t>
            </a:r>
            <a:r>
              <a:rPr dirty="0"/>
              <a:t>HOMME</a:t>
            </a:r>
            <a:r>
              <a:rPr spc="5" dirty="0"/>
              <a:t> </a:t>
            </a:r>
            <a:r>
              <a:rPr spc="-10" dirty="0"/>
              <a:t>,</a:t>
            </a:r>
            <a:r>
              <a:rPr spc="-15" dirty="0"/>
              <a:t> </a:t>
            </a:r>
            <a:r>
              <a:rPr dirty="0"/>
              <a:t>A </a:t>
            </a:r>
            <a:r>
              <a:rPr spc="-5" dirty="0"/>
              <a:t>PE</a:t>
            </a:r>
            <a:r>
              <a:rPr dirty="0"/>
              <a:t>U </a:t>
            </a:r>
            <a:r>
              <a:rPr spc="-5" dirty="0"/>
              <a:t>PR</a:t>
            </a:r>
            <a:r>
              <a:rPr spc="-35" dirty="0"/>
              <a:t>E</a:t>
            </a:r>
            <a:r>
              <a:rPr spc="-20" dirty="0"/>
              <a:t>S </a:t>
            </a:r>
            <a:r>
              <a:rPr dirty="0"/>
              <a:t>40 ANS,</a:t>
            </a:r>
          </a:p>
          <a:p>
            <a:pPr marL="21971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PR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 </a:t>
            </a:r>
            <a:r>
              <a:rPr spc="-80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OMP</a:t>
            </a:r>
            <a:r>
              <a:rPr spc="-110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17244" y="1540795"/>
            <a:ext cx="7105650" cy="11861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8784" indent="-426084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39420" algn="l"/>
              </a:tabLst>
            </a:pP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8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i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ra</a:t>
            </a:r>
            <a:r>
              <a:rPr sz="28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i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8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i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spc="-15" dirty="0">
                <a:solidFill>
                  <a:srgbClr val="001F5F"/>
                </a:solidFill>
                <a:latin typeface="Calibri"/>
                <a:cs typeface="Calibri"/>
              </a:rPr>
              <a:t>te</a:t>
            </a:r>
            <a:r>
              <a:rPr sz="28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H </a:t>
            </a:r>
            <a:r>
              <a:rPr sz="28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i="1" spc="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8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800" b="1" i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ts val="2915"/>
              </a:lnSpc>
              <a:spcBef>
                <a:spcPts val="5"/>
              </a:spcBef>
            </a:pP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mb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spc="-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700">
              <a:latin typeface="Calibri"/>
              <a:cs typeface="Calibri"/>
            </a:endParaRPr>
          </a:p>
          <a:p>
            <a:pPr marL="12700">
              <a:lnSpc>
                <a:spcPts val="2915"/>
              </a:lnSpc>
            </a:pP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rr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iè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21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tiel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..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7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17246" y="5586696"/>
            <a:ext cx="6684645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z-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tien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348140" y="2728976"/>
            <a:ext cx="3490849" cy="260985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572000" y="3162300"/>
            <a:ext cx="1752600" cy="5715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/>
              <a:t>UN</a:t>
            </a:r>
            <a:r>
              <a:rPr spc="-25" dirty="0"/>
              <a:t> </a:t>
            </a:r>
            <a:r>
              <a:rPr dirty="0"/>
              <a:t>HOMME</a:t>
            </a:r>
            <a:r>
              <a:rPr spc="5" dirty="0"/>
              <a:t> </a:t>
            </a:r>
            <a:r>
              <a:rPr spc="-10" dirty="0"/>
              <a:t>,</a:t>
            </a:r>
            <a:r>
              <a:rPr spc="-15" dirty="0"/>
              <a:t> </a:t>
            </a:r>
            <a:r>
              <a:rPr dirty="0"/>
              <a:t>A </a:t>
            </a:r>
            <a:r>
              <a:rPr spc="-5" dirty="0"/>
              <a:t>PE</a:t>
            </a:r>
            <a:r>
              <a:rPr dirty="0"/>
              <a:t>U </a:t>
            </a:r>
            <a:r>
              <a:rPr spc="-5" dirty="0"/>
              <a:t>PR</a:t>
            </a:r>
            <a:r>
              <a:rPr spc="-35" dirty="0"/>
              <a:t>E</a:t>
            </a:r>
            <a:r>
              <a:rPr spc="-20" dirty="0"/>
              <a:t>S </a:t>
            </a:r>
            <a:r>
              <a:rPr dirty="0"/>
              <a:t>40 ANS,</a:t>
            </a:r>
          </a:p>
          <a:p>
            <a:pPr marL="21971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SE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PR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SENTE </a:t>
            </a:r>
            <a:r>
              <a:rPr spc="-80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 </a:t>
            </a:r>
            <a:r>
              <a:rPr spc="-3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OMP</a:t>
            </a:r>
            <a:r>
              <a:rPr spc="-110" dirty="0">
                <a:latin typeface="Calibri"/>
                <a:cs typeface="Calibri"/>
              </a:rPr>
              <a:t>T</a:t>
            </a:r>
            <a:r>
              <a:rPr dirty="0">
                <a:latin typeface="Calibri"/>
                <a:cs typeface="Calibri"/>
              </a:rPr>
              <a:t>OI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58270" y="1630116"/>
            <a:ext cx="5228133" cy="4588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40894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20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r di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7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spc="-20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7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un e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ace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spc="-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7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7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7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700" spc="-18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700" dirty="0">
                <a:latin typeface="Calibri"/>
                <a:cs typeface="Calibri"/>
              </a:rPr>
              <a:t> </a:t>
            </a:r>
            <a:r>
              <a:rPr sz="27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7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5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700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logie</a:t>
            </a:r>
            <a:r>
              <a:rPr sz="27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700" dirty="0">
              <a:latin typeface="Calibri"/>
              <a:cs typeface="Calibri"/>
            </a:endParaRPr>
          </a:p>
          <a:p>
            <a:pPr marL="12700" marR="1156335">
              <a:lnSpc>
                <a:spcPct val="100000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7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souh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lang="fr-FR" sz="27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b="1" i="1" spc="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b="1" i="1" spc="5" dirty="0" smtClean="0">
                <a:solidFill>
                  <a:srgbClr val="001F5F"/>
                </a:solidFill>
                <a:latin typeface="Calibri"/>
                <a:cs typeface="Calibri"/>
              </a:rPr>
              <a:t>scu</a:t>
            </a:r>
            <a:r>
              <a:rPr sz="2700" b="1" i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17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7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7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ress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700" b="1" i="1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 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700" b="1" i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7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b="1" i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7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b="1" i="1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r>
              <a:rPr sz="27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7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28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Com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1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7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630965" y="2000250"/>
            <a:ext cx="3490849" cy="2609850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858000" y="2349500"/>
            <a:ext cx="1752600" cy="5715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014">
              <a:lnSpc>
                <a:spcPct val="100000"/>
              </a:lnSpc>
            </a:pPr>
            <a:r>
              <a:rPr spc="-5" dirty="0"/>
              <a:t>OPTI</a:t>
            </a:r>
            <a:r>
              <a:rPr spc="-15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dirty="0"/>
              <a:t>1 :</a:t>
            </a:r>
            <a:r>
              <a:rPr spc="-15" dirty="0"/>
              <a:t> </a:t>
            </a:r>
            <a:r>
              <a:rPr sz="3200" spc="-15" dirty="0"/>
              <a:t>si</a:t>
            </a:r>
            <a:r>
              <a:rPr sz="3200" spc="-5" dirty="0"/>
              <a:t> </a:t>
            </a:r>
            <a:r>
              <a:rPr sz="3200" spc="-25" dirty="0"/>
              <a:t>co</a:t>
            </a:r>
            <a:r>
              <a:rPr sz="3200" spc="-45" dirty="0"/>
              <a:t>n</a:t>
            </a:r>
            <a:r>
              <a:rPr sz="3200" spc="-20" dirty="0"/>
              <a:t>fide</a:t>
            </a:r>
            <a:r>
              <a:rPr sz="3200" spc="-50" dirty="0"/>
              <a:t>n</a:t>
            </a:r>
            <a:r>
              <a:rPr sz="3200" spc="-10" dirty="0"/>
              <a:t>tial</a:t>
            </a:r>
            <a:r>
              <a:rPr sz="3200" dirty="0"/>
              <a:t>i</a:t>
            </a:r>
            <a:r>
              <a:rPr sz="3200" spc="-65" dirty="0"/>
              <a:t>t</a:t>
            </a:r>
            <a:r>
              <a:rPr sz="3200" spc="-20" dirty="0"/>
              <a:t>é</a:t>
            </a:r>
            <a:r>
              <a:rPr sz="3200" spc="45" dirty="0"/>
              <a:t> </a:t>
            </a:r>
            <a:r>
              <a:rPr sz="3200" spc="-15" dirty="0"/>
              <a:t>possible</a:t>
            </a:r>
            <a:endParaRPr sz="3200"/>
          </a:p>
        </p:txBody>
      </p:sp>
      <p:sp>
        <p:nvSpPr>
          <p:cNvPr id="3" name="object 3"/>
          <p:cNvSpPr txBox="1"/>
          <p:nvPr/>
        </p:nvSpPr>
        <p:spPr>
          <a:xfrm>
            <a:off x="186639" y="717296"/>
            <a:ext cx="8611870" cy="60574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9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ansm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23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9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esse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els</a:t>
            </a:r>
            <a:endParaRPr sz="3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115"/>
              </a:spcBef>
              <a:buClr>
                <a:srgbClr val="001F5F"/>
              </a:buClr>
              <a:buFont typeface="Calibri"/>
              <a:buAutoNum type="arabicPeriod"/>
              <a:tabLst>
                <a:tab pos="26606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otice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upport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dilu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endParaRPr sz="2000">
              <a:latin typeface="Calibri"/>
              <a:cs typeface="Calibri"/>
            </a:endParaRPr>
          </a:p>
          <a:p>
            <a:pPr marL="12700" marR="24892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AutoNum type="arabicPeriod" startAt="2"/>
              <a:tabLst>
                <a:tab pos="266065" algn="l"/>
              </a:tabLst>
            </a:pP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êt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éali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xième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ert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2700" marR="401955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AutoNum type="arabicPeriod" startAt="2"/>
              <a:tabLst>
                <a:tab pos="26606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odu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son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upport.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née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it.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z.</a:t>
            </a:r>
            <a:endParaRPr sz="2000">
              <a:latin typeface="Calibri"/>
              <a:cs typeface="Calibri"/>
            </a:endParaRPr>
          </a:p>
          <a:p>
            <a:pPr marL="265430" indent="-252729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AutoNum type="arabicPeriod" startAt="2"/>
              <a:tabLst>
                <a:tab pos="26606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15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là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né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oné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deux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ndes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t,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fia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dès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liq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qu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gne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en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6"/>
            <a:ext cx="8986520" cy="721993"/>
          </a:xfrm>
          <a:prstGeom prst="rect">
            <a:avLst/>
          </a:prstGeom>
        </p:spPr>
        <p:txBody>
          <a:bodyPr vert="horz" wrap="square" lIns="0" tIns="166370" rIns="0" bIns="0" rtlCol="0">
            <a:spAutoFit/>
          </a:bodyPr>
          <a:lstStyle/>
          <a:p>
            <a:pPr marL="263525">
              <a:lnSpc>
                <a:spcPct val="100000"/>
              </a:lnSpc>
            </a:pPr>
            <a:r>
              <a:rPr spc="-5" dirty="0"/>
              <a:t>OPT</a:t>
            </a:r>
            <a:r>
              <a:rPr spc="-10" dirty="0"/>
              <a:t>I</a:t>
            </a:r>
            <a:r>
              <a:rPr spc="-5" dirty="0"/>
              <a:t>O</a:t>
            </a:r>
            <a:r>
              <a:rPr dirty="0"/>
              <a:t>N</a:t>
            </a:r>
            <a:r>
              <a:rPr spc="20" dirty="0"/>
              <a:t> </a:t>
            </a:r>
            <a:r>
              <a:rPr dirty="0"/>
              <a:t>2 :</a:t>
            </a:r>
            <a:r>
              <a:rPr spc="-10" dirty="0"/>
              <a:t> </a:t>
            </a:r>
            <a:r>
              <a:rPr dirty="0"/>
              <a:t>le</a:t>
            </a:r>
            <a:r>
              <a:rPr spc="-15" dirty="0"/>
              <a:t> </a:t>
            </a:r>
            <a:r>
              <a:rPr spc="-5" dirty="0"/>
              <a:t>mi</a:t>
            </a:r>
            <a:r>
              <a:rPr spc="15" dirty="0"/>
              <a:t>n</a:t>
            </a:r>
            <a:r>
              <a:rPr dirty="0"/>
              <a:t>im</a:t>
            </a:r>
            <a:r>
              <a:rPr spc="5" dirty="0"/>
              <a:t>u</a:t>
            </a:r>
            <a:r>
              <a:rPr dirty="0"/>
              <a:t>m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29629" y="981167"/>
            <a:ext cx="8105775" cy="44068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nimu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p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VIH: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un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plus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sse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deux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s: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le livret d’accompagnement du COREVIH-Bretagne, avec les différentes adresses et n° de téléphone des centres de dépistages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34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ce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iche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utile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b="1" i="1" spc="-15" dirty="0" smtClean="0">
                <a:solidFill>
                  <a:srgbClr val="FF0000"/>
                </a:solidFill>
                <a:latin typeface="Calibri"/>
                <a:cs typeface="Calibri"/>
              </a:rPr>
              <a:t>v</a:t>
            </a:r>
            <a:r>
              <a:rPr sz="2000" b="1" i="1" spc="-10" dirty="0" smtClean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15" dirty="0" smtClean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 smtClean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2000" b="1" i="1" spc="-5" dirty="0" smtClean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f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che</a:t>
            </a:r>
            <a:r>
              <a:rPr sz="2000" b="1" i="1" spc="3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prop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 en a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b="1" i="1" spc="-5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65" dirty="0">
                <a:solidFill>
                  <a:srgbClr val="FF0000"/>
                </a:solidFill>
                <a:latin typeface="Calibri"/>
                <a:cs typeface="Calibri"/>
              </a:rPr>
              <a:t>x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4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acile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05179" y="2832506"/>
            <a:ext cx="5608955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83845" marR="5080" indent="-271780">
              <a:lnSpc>
                <a:spcPct val="100000"/>
              </a:lnSpc>
            </a:pP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spc="-25" dirty="0">
                <a:solidFill>
                  <a:srgbClr val="001F5F"/>
                </a:solidFill>
                <a:latin typeface="Calibri"/>
                <a:cs typeface="Calibri"/>
              </a:rPr>
              <a:t>EIL</a:t>
            </a:r>
            <a:r>
              <a:rPr sz="54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54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T-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9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 R</a:t>
            </a:r>
            <a:r>
              <a:rPr sz="54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3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5400" b="1" spc="-40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5400" b="1" spc="-445" dirty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POSI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39" y="129566"/>
            <a:ext cx="778383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UN HOMME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3600" b="1" spc="-7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US </a:t>
            </a:r>
            <a:r>
              <a:rPr sz="3600" b="1" spc="-19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Z 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NSEI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 POUR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7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42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6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600" b="1" spc="-29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’UN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7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spc="-10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3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78" y="1227532"/>
            <a:ext cx="5065395" cy="34445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4310"/>
              </a:lnSpc>
              <a:tabLst>
                <a:tab pos="2299335" algn="l"/>
              </a:tabLst>
            </a:pP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EVIENT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	</a:t>
            </a:r>
            <a:r>
              <a:rPr sz="3600" b="1" spc="-27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OFFI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INE…</a:t>
            </a:r>
            <a:endParaRPr sz="3600">
              <a:latin typeface="Calibri"/>
              <a:cs typeface="Calibri"/>
            </a:endParaRPr>
          </a:p>
          <a:p>
            <a:pPr marL="480695" algn="just">
              <a:lnSpc>
                <a:spcPts val="239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endParaRPr sz="2000">
              <a:latin typeface="Calibri"/>
              <a:cs typeface="Calibri"/>
            </a:endParaRPr>
          </a:p>
          <a:p>
            <a:pPr marL="480695" marR="8255" algn="just">
              <a:lnSpc>
                <a:spcPct val="100000"/>
              </a:lnSpc>
            </a:pP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itif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t,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1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1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</a:t>
            </a:r>
            <a:r>
              <a:rPr sz="2000" spc="1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1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1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000">
              <a:latin typeface="Calibri"/>
              <a:cs typeface="Calibri"/>
            </a:endParaRPr>
          </a:p>
          <a:p>
            <a:pPr marL="480695" algn="just">
              <a:lnSpc>
                <a:spcPct val="100000"/>
              </a:lnSpc>
              <a:spcBef>
                <a:spcPts val="480"/>
              </a:spcBef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diagn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15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480695" marR="5080" algn="just">
              <a:lnSpc>
                <a:spcPct val="100000"/>
              </a:lnSpc>
              <a:spcBef>
                <a:spcPts val="480"/>
              </a:spcBef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 </a:t>
            </a:r>
            <a:r>
              <a:rPr sz="2000" spc="2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1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2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’il  </a:t>
            </a:r>
            <a:r>
              <a:rPr sz="2000" spc="20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2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2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2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1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HU</a:t>
            </a:r>
            <a:r>
              <a:rPr sz="2000" spc="1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il 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  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7217" y="4576928"/>
            <a:ext cx="2114550" cy="14875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  <a:spcBef>
                <a:spcPts val="560"/>
              </a:spcBef>
            </a:pP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«     </a:t>
            </a:r>
            <a:r>
              <a:rPr sz="2400" b="1" i="1" spc="1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t, 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t,   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ils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788157" y="4964939"/>
            <a:ext cx="2353945" cy="7386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0195">
              <a:lnSpc>
                <a:spcPct val="100000"/>
              </a:lnSpc>
              <a:tabLst>
                <a:tab pos="875030" algn="l"/>
                <a:tab pos="1859914" algn="l"/>
              </a:tabLst>
            </a:pP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à	q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	b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tabLst>
                <a:tab pos="527685" algn="l"/>
                <a:tab pos="1299210" algn="l"/>
                <a:tab pos="1948180" algn="l"/>
              </a:tabLst>
            </a:pP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	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i="1" spc="-2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t	pas	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47217" y="6113781"/>
            <a:ext cx="281432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pou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b="1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292725" y="1628775"/>
            <a:ext cx="3657600" cy="395135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129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r>
              <a:rPr lang="fr-FR" dirty="0">
                <a:latin typeface="Arial" charset="0"/>
              </a:rPr>
              <a:t>Évolution de </a:t>
            </a:r>
            <a:r>
              <a:rPr lang="fr-FR" dirty="0" smtClean="0">
                <a:latin typeface="Arial" charset="0"/>
              </a:rPr>
              <a:t>l’épidémie</a:t>
            </a:r>
            <a:endParaRPr lang="fr-FR" dirty="0">
              <a:latin typeface="Arial" charset="0"/>
            </a:endParaRPr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r>
              <a:rPr lang="fr-FR" sz="2800" dirty="0">
                <a:latin typeface="Arial" charset="0"/>
              </a:rPr>
              <a:t>Échanges multiples de SIV avec les Hommes depuis des </a:t>
            </a:r>
            <a:r>
              <a:rPr lang="fr-FR" sz="2800" dirty="0" smtClean="0">
                <a:latin typeface="Arial" charset="0"/>
              </a:rPr>
              <a:t>dizaines de </a:t>
            </a:r>
            <a:r>
              <a:rPr lang="fr-FR" sz="2800" dirty="0">
                <a:latin typeface="Arial" charset="0"/>
              </a:rPr>
              <a:t>milliers </a:t>
            </a:r>
            <a:r>
              <a:rPr lang="fr-FR" sz="2800" dirty="0" smtClean="0">
                <a:latin typeface="Arial" charset="0"/>
              </a:rPr>
              <a:t>d’années</a:t>
            </a:r>
            <a:endParaRPr lang="fr-FR" sz="2800" dirty="0">
              <a:latin typeface="Arial" charset="0"/>
            </a:endParaRPr>
          </a:p>
          <a:p>
            <a:pPr lvl="1"/>
            <a:r>
              <a:rPr lang="fr-FR" sz="2400" dirty="0">
                <a:latin typeface="Arial" charset="0"/>
              </a:rPr>
              <a:t>Bonnes conditions de </a:t>
            </a:r>
            <a:r>
              <a:rPr lang="fr-FR" sz="2400" b="1" dirty="0">
                <a:latin typeface="Arial" charset="0"/>
              </a:rPr>
              <a:t>TRANSMISSION</a:t>
            </a:r>
            <a:r>
              <a:rPr lang="fr-FR" sz="2400" dirty="0">
                <a:latin typeface="Arial" charset="0"/>
              </a:rPr>
              <a:t> du virus</a:t>
            </a:r>
          </a:p>
          <a:p>
            <a:pPr lvl="2"/>
            <a:r>
              <a:rPr lang="fr-FR" sz="2000" dirty="0">
                <a:latin typeface="Arial" charset="0"/>
              </a:rPr>
              <a:t>Cas isolés ?</a:t>
            </a:r>
          </a:p>
          <a:p>
            <a:pPr lvl="2"/>
            <a:r>
              <a:rPr lang="fr-FR" sz="2000" dirty="0">
                <a:latin typeface="Arial" charset="0"/>
              </a:rPr>
              <a:t>Petites épidémies localisées?</a:t>
            </a:r>
          </a:p>
          <a:p>
            <a:r>
              <a:rPr lang="fr-FR" sz="2800" dirty="0">
                <a:latin typeface="Arial" charset="0"/>
              </a:rPr>
              <a:t>Au début du siècle</a:t>
            </a:r>
          </a:p>
          <a:p>
            <a:pPr lvl="1"/>
            <a:r>
              <a:rPr lang="fr-FR" sz="2400" dirty="0">
                <a:latin typeface="Arial" charset="0"/>
              </a:rPr>
              <a:t>Apparition des conditions de </a:t>
            </a:r>
            <a:r>
              <a:rPr lang="fr-FR" sz="2400" b="1" dirty="0">
                <a:latin typeface="Arial" charset="0"/>
              </a:rPr>
              <a:t>DIFFUSION</a:t>
            </a:r>
            <a:r>
              <a:rPr lang="fr-FR" sz="2400" dirty="0">
                <a:latin typeface="Arial" charset="0"/>
              </a:rPr>
              <a:t> à partir des foyers humains</a:t>
            </a:r>
          </a:p>
        </p:txBody>
      </p:sp>
      <p:grpSp>
        <p:nvGrpSpPr>
          <p:cNvPr id="4" name="Grouper 3"/>
          <p:cNvGrpSpPr/>
          <p:nvPr/>
        </p:nvGrpSpPr>
        <p:grpSpPr>
          <a:xfrm>
            <a:off x="824248" y="5967284"/>
            <a:ext cx="7821394" cy="584625"/>
            <a:chOff x="927279" y="5967203"/>
            <a:chExt cx="8799068" cy="584625"/>
          </a:xfrm>
        </p:grpSpPr>
        <p:sp>
          <p:nvSpPr>
            <p:cNvPr id="2" name="Flèche droite rayée 1"/>
            <p:cNvSpPr/>
            <p:nvPr/>
          </p:nvSpPr>
          <p:spPr bwMode="auto">
            <a:xfrm>
              <a:off x="927279" y="5967203"/>
              <a:ext cx="1602580" cy="584625"/>
            </a:xfrm>
            <a:prstGeom prst="stripedRightArrow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24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" name="ZoneTexte 2"/>
            <p:cNvSpPr txBox="1"/>
            <p:nvPr/>
          </p:nvSpPr>
          <p:spPr>
            <a:xfrm>
              <a:off x="2610490" y="6108320"/>
              <a:ext cx="711585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b="1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Idem EBOLA aujourd’hui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36317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39" y="129566"/>
            <a:ext cx="778383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UN HOMME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3600" b="1" spc="-7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US </a:t>
            </a:r>
            <a:r>
              <a:rPr sz="3600" b="1" spc="-19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Z 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NSEI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 POUR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7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42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6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600" b="1" spc="-29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’UN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7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spc="-10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3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48" y="1227460"/>
            <a:ext cx="6931652" cy="4860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4310"/>
              </a:lnSpc>
              <a:tabLst>
                <a:tab pos="2299335" algn="l"/>
              </a:tabLst>
            </a:pP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EVIENT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	</a:t>
            </a:r>
            <a:r>
              <a:rPr sz="3600" b="1" spc="-27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OFFI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INE…</a:t>
            </a:r>
            <a:endParaRPr sz="3600" dirty="0">
              <a:latin typeface="Calibri"/>
              <a:cs typeface="Calibri"/>
            </a:endParaRPr>
          </a:p>
          <a:p>
            <a:pPr marL="480695">
              <a:lnSpc>
                <a:spcPts val="239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hase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endParaRPr sz="2000" dirty="0">
              <a:latin typeface="Calibri"/>
              <a:cs typeface="Calibri"/>
            </a:endParaRPr>
          </a:p>
          <a:p>
            <a:pPr marL="825500" marR="276225" indent="-344805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Wingdings"/>
              <a:buChar char=""/>
              <a:tabLst>
                <a:tab pos="826135" algn="l"/>
              </a:tabLst>
            </a:pP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oposer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au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tie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er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sc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6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dans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u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espa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tia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sz="2000" dirty="0">
              <a:latin typeface="Calibri"/>
              <a:cs typeface="Calibri"/>
            </a:endParaRPr>
          </a:p>
          <a:p>
            <a:pPr marL="883285" indent="-40259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Wingdings"/>
              <a:buChar char=""/>
              <a:tabLst>
                <a:tab pos="883919" algn="l"/>
              </a:tabLst>
            </a:pP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Lu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ander</a:t>
            </a:r>
            <a:endParaRPr lang="fr-FR" sz="2000" dirty="0">
              <a:latin typeface="Calibri"/>
              <a:cs typeface="Calibri"/>
            </a:endParaRPr>
          </a:p>
          <a:p>
            <a:pPr marL="1340485" lvl="1" indent="-402590">
              <a:spcBef>
                <a:spcPts val="480"/>
              </a:spcBef>
              <a:buClr>
                <a:srgbClr val="006FC0"/>
              </a:buClr>
              <a:buFont typeface="Wingdings"/>
              <a:buChar char=""/>
              <a:tabLst>
                <a:tab pos="883919" algn="l"/>
              </a:tabLst>
            </a:pP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4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y a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que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sse</a:t>
            </a:r>
            <a:r>
              <a:rPr sz="2000" b="1" spc="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ès</a:t>
            </a:r>
            <a:r>
              <a:rPr sz="20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ous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j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ou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0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cc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ompa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ner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z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éde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in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;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assu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er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ot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spon</a:t>
            </a:r>
            <a:r>
              <a:rPr sz="2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ili</a:t>
            </a:r>
            <a:r>
              <a:rPr sz="2000" b="1" spc="-3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lang="fr-FR" sz="2000" dirty="0">
              <a:latin typeface="Calibri"/>
              <a:cs typeface="Calibri"/>
            </a:endParaRPr>
          </a:p>
          <a:p>
            <a:pPr marL="1340485" lvl="1" indent="-402590">
              <a:spcBef>
                <a:spcPts val="480"/>
              </a:spcBef>
              <a:buClr>
                <a:srgbClr val="006FC0"/>
              </a:buClr>
              <a:buFont typeface="Wingdings"/>
              <a:buChar char=""/>
              <a:tabLst>
                <a:tab pos="883919" algn="l"/>
              </a:tabLst>
            </a:pP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ce</a:t>
            </a:r>
            <a:r>
              <a:rPr sz="2000" b="1" spc="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que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0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pour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 marL="480695" marR="5080">
              <a:lnSpc>
                <a:spcPct val="100000"/>
              </a:lnSpc>
              <a:spcBef>
                <a:spcPts val="480"/>
              </a:spcBef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ple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ec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t</a:t>
            </a:r>
            <a:r>
              <a:rPr sz="2000" b="1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ts,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eut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viv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e, t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lle</a:t>
            </a:r>
            <a:r>
              <a:rPr sz="2000" b="1" spc="-1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0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mill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 accomp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ses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j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r>
              <a:rPr lang="fr-FR"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2000" b="1" u="sng" spc="-10" dirty="0" smtClean="0">
                <a:solidFill>
                  <a:srgbClr val="006FC0"/>
                </a:solidFill>
                <a:latin typeface="Calibri"/>
                <a:cs typeface="Calibri"/>
              </a:rPr>
              <a:t>Insister sur le fait que les choses ont énormément changées</a:t>
            </a:r>
            <a:r>
              <a:rPr lang="fr-FR" sz="2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au cours des 10 dernières années.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86629" y="1628835"/>
            <a:ext cx="1863725" cy="1724025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80545" y="2832506"/>
            <a:ext cx="6656070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4325" marR="5080" indent="-30226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DEMANDE </a:t>
            </a:r>
            <a:r>
              <a:rPr sz="5400" b="1" spc="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spc="-6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5400" b="1" spc="-1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5400" b="1" spc="-15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1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5400" b="1" spc="-3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AR UNE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JEU</a:t>
            </a:r>
            <a:r>
              <a:rPr sz="5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5400" b="1" spc="-25" dirty="0">
                <a:solidFill>
                  <a:srgbClr val="001F5F"/>
                </a:solidFill>
                <a:latin typeface="Calibri"/>
                <a:cs typeface="Calibri"/>
              </a:rPr>
              <a:t>FILLE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4"/>
            <a:ext cx="8986520" cy="1256676"/>
          </a:xfrm>
          <a:prstGeom prst="rect">
            <a:avLst/>
          </a:prstGeom>
        </p:spPr>
        <p:txBody>
          <a:bodyPr vert="horz" wrap="square" lIns="0" tIns="101980" rIns="0" bIns="0" rtlCol="0">
            <a:spAutoFit/>
          </a:bodyPr>
          <a:lstStyle/>
          <a:p>
            <a:pPr marL="469900" marR="5080" indent="51435">
              <a:lnSpc>
                <a:spcPct val="104500"/>
              </a:lnSpc>
            </a:pPr>
            <a:r>
              <a:rPr dirty="0"/>
              <a:t>UNE</a:t>
            </a:r>
            <a:r>
              <a:rPr spc="-25" dirty="0"/>
              <a:t> </a:t>
            </a:r>
            <a:r>
              <a:rPr spc="-5" dirty="0"/>
              <a:t>JEUN</a:t>
            </a:r>
            <a:r>
              <a:rPr dirty="0"/>
              <a:t>E</a:t>
            </a:r>
            <a:r>
              <a:rPr spc="-20" dirty="0"/>
              <a:t> </a:t>
            </a:r>
            <a:r>
              <a:rPr dirty="0"/>
              <a:t>FI</a:t>
            </a:r>
            <a:r>
              <a:rPr spc="-10" dirty="0"/>
              <a:t>L</a:t>
            </a:r>
            <a:r>
              <a:rPr spc="-15" dirty="0"/>
              <a:t>L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SE </a:t>
            </a:r>
            <a:r>
              <a:rPr spc="-5" dirty="0"/>
              <a:t>P</a:t>
            </a:r>
            <a:r>
              <a:rPr spc="-15" dirty="0"/>
              <a:t>R</a:t>
            </a:r>
            <a:r>
              <a:rPr spc="-30" dirty="0"/>
              <a:t>E</a:t>
            </a:r>
            <a:r>
              <a:rPr dirty="0"/>
              <a:t>SEN</a:t>
            </a:r>
            <a:r>
              <a:rPr spc="-15" dirty="0"/>
              <a:t>T</a:t>
            </a:r>
            <a:r>
              <a:rPr dirty="0"/>
              <a:t>E</a:t>
            </a:r>
            <a:r>
              <a:rPr spc="-30" dirty="0"/>
              <a:t> </a:t>
            </a:r>
            <a:r>
              <a:rPr spc="-75" dirty="0"/>
              <a:t>A</a:t>
            </a:r>
            <a:r>
              <a:rPr dirty="0"/>
              <a:t>U </a:t>
            </a:r>
            <a:r>
              <a:rPr spc="-35" dirty="0">
                <a:latin typeface="Calibri"/>
                <a:cs typeface="Calibri"/>
              </a:rPr>
              <a:t>C</a:t>
            </a:r>
            <a:r>
              <a:rPr spc="-1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MP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spc="-1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I</a:t>
            </a:r>
            <a:r>
              <a:rPr spc="-1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8975" y="1726718"/>
            <a:ext cx="4299585" cy="43438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715" algn="just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1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b="1" spc="1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1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400" b="1" spc="1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 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35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  </a:t>
            </a:r>
            <a:r>
              <a:rPr sz="2400" spc="-2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2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400" spc="-25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os </a:t>
            </a:r>
            <a:r>
              <a:rPr sz="2400" spc="25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400" spc="-2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elle</a:t>
            </a:r>
            <a:endParaRPr sz="24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</a:pP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3500">
              <a:latin typeface="Times New Roman"/>
              <a:cs typeface="Times New Roman"/>
            </a:endParaRPr>
          </a:p>
          <a:p>
            <a:pPr marL="356870" indent="-344170" algn="just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 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oser 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ett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sonn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495"/>
              </a:spcBef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</a:pP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pace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953000" y="1868551"/>
            <a:ext cx="3657600" cy="3951224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4"/>
            <a:ext cx="8986520" cy="1256676"/>
          </a:xfrm>
          <a:prstGeom prst="rect">
            <a:avLst/>
          </a:prstGeom>
        </p:spPr>
        <p:txBody>
          <a:bodyPr vert="horz" wrap="square" lIns="0" tIns="101980" rIns="0" bIns="0" rtlCol="0">
            <a:spAutoFit/>
          </a:bodyPr>
          <a:lstStyle/>
          <a:p>
            <a:pPr marL="469900" marR="5080" indent="51435">
              <a:lnSpc>
                <a:spcPct val="104500"/>
              </a:lnSpc>
            </a:pPr>
            <a:r>
              <a:rPr dirty="0"/>
              <a:t>UNE</a:t>
            </a:r>
            <a:r>
              <a:rPr spc="-25" dirty="0"/>
              <a:t> </a:t>
            </a:r>
            <a:r>
              <a:rPr spc="-5" dirty="0"/>
              <a:t>JEUN</a:t>
            </a:r>
            <a:r>
              <a:rPr dirty="0"/>
              <a:t>E</a:t>
            </a:r>
            <a:r>
              <a:rPr spc="-20" dirty="0"/>
              <a:t> </a:t>
            </a:r>
            <a:r>
              <a:rPr dirty="0"/>
              <a:t>FI</a:t>
            </a:r>
            <a:r>
              <a:rPr spc="-10" dirty="0"/>
              <a:t>L</a:t>
            </a:r>
            <a:r>
              <a:rPr spc="-15" dirty="0"/>
              <a:t>L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SE </a:t>
            </a:r>
            <a:r>
              <a:rPr spc="-5" dirty="0"/>
              <a:t>P</a:t>
            </a:r>
            <a:r>
              <a:rPr spc="-15" dirty="0"/>
              <a:t>R</a:t>
            </a:r>
            <a:r>
              <a:rPr spc="-30" dirty="0"/>
              <a:t>E</a:t>
            </a:r>
            <a:r>
              <a:rPr dirty="0"/>
              <a:t>SEN</a:t>
            </a:r>
            <a:r>
              <a:rPr spc="-15" dirty="0"/>
              <a:t>T</a:t>
            </a:r>
            <a:r>
              <a:rPr dirty="0"/>
              <a:t>E</a:t>
            </a:r>
            <a:r>
              <a:rPr spc="-30" dirty="0"/>
              <a:t> </a:t>
            </a:r>
            <a:r>
              <a:rPr spc="-75" dirty="0"/>
              <a:t>A</a:t>
            </a:r>
            <a:r>
              <a:rPr dirty="0"/>
              <a:t>U </a:t>
            </a:r>
            <a:r>
              <a:rPr spc="-35" dirty="0">
                <a:latin typeface="Calibri"/>
                <a:cs typeface="Calibri"/>
              </a:rPr>
              <a:t>C</a:t>
            </a:r>
            <a:r>
              <a:rPr spc="-1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MP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spc="-1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I</a:t>
            </a:r>
            <a:r>
              <a:rPr spc="-1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8968" y="1642838"/>
            <a:ext cx="4878832" cy="393586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83185" indent="-344170">
              <a:lnSpc>
                <a:spcPct val="80000"/>
              </a:lnSpc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au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p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uv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pen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x 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neu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s,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;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pe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nne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endParaRPr sz="2200" dirty="0">
              <a:latin typeface="Calibri"/>
              <a:cs typeface="Calibri"/>
            </a:endParaRPr>
          </a:p>
          <a:p>
            <a:pPr marL="356870" marR="5080" indent="-344170">
              <a:lnSpc>
                <a:spcPct val="80000"/>
              </a:lnSpc>
              <a:spcBef>
                <a:spcPts val="530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opo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ser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4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ca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fid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sz="22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Or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2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 smtClean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endParaRPr lang="fr-FR" sz="2200" dirty="0">
              <a:latin typeface="Calibri"/>
              <a:cs typeface="Calibri"/>
            </a:endParaRPr>
          </a:p>
          <a:p>
            <a:pPr marL="814070" lvl="1" indent="-344170"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200" spc="-5" dirty="0" smtClean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200" spc="-3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1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ia</a:t>
            </a:r>
            <a:r>
              <a:rPr sz="2200" spc="-1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200" dirty="0">
              <a:latin typeface="Calibri"/>
              <a:cs typeface="Calibri"/>
            </a:endParaRPr>
          </a:p>
          <a:p>
            <a:pPr marL="814070" lvl="1" indent="-344170"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spc="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200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ecin</a:t>
            </a:r>
            <a:r>
              <a:rPr sz="2200" spc="-5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4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200" dirty="0">
              <a:latin typeface="Calibri"/>
              <a:cs typeface="Calibri"/>
            </a:endParaRPr>
          </a:p>
          <a:p>
            <a:pPr marL="814070" lvl="1" indent="-344170"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lang="fr-FR" sz="2200" spc="-5" dirty="0" smtClean="0">
                <a:solidFill>
                  <a:srgbClr val="001F5F"/>
                </a:solidFill>
                <a:latin typeface="Calibri"/>
                <a:cs typeface="Calibri"/>
              </a:rPr>
              <a:t>Centre de dépistage</a:t>
            </a:r>
            <a:endParaRPr sz="2200" dirty="0">
              <a:latin typeface="Calibri"/>
              <a:cs typeface="Calibri"/>
            </a:endParaRPr>
          </a:p>
          <a:p>
            <a:pPr marL="12700" marR="290195">
              <a:lnSpc>
                <a:spcPts val="2110"/>
              </a:lnSpc>
              <a:spcBef>
                <a:spcPts val="509"/>
              </a:spcBef>
            </a:pP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2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2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ces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tructu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2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562600" y="1868552"/>
            <a:ext cx="3048000" cy="3236849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6064" y="3182773"/>
            <a:ext cx="7492365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RUP</a:t>
            </a:r>
            <a:r>
              <a:rPr sz="5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URE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5400" b="1" spc="-8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29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5400" b="1" spc="-4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50">
              <a:lnSpc>
                <a:spcPct val="100000"/>
              </a:lnSpc>
            </a:pPr>
            <a:r>
              <a:rPr dirty="0"/>
              <a:t>EXPOSI</a:t>
            </a:r>
            <a:r>
              <a:rPr spc="-20" dirty="0"/>
              <a:t>T</a:t>
            </a:r>
            <a:r>
              <a:rPr dirty="0"/>
              <a:t>I</a:t>
            </a:r>
            <a:r>
              <a:rPr spc="-20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dirty="0"/>
              <a:t>SEXUE</a:t>
            </a:r>
            <a:r>
              <a:rPr spc="-20" dirty="0"/>
              <a:t>L</a:t>
            </a:r>
            <a:r>
              <a:rPr spc="-15" dirty="0"/>
              <a:t>L</a:t>
            </a:r>
            <a:r>
              <a:rPr dirty="0"/>
              <a:t>E :</a:t>
            </a:r>
          </a:p>
          <a:p>
            <a:pPr marL="552450">
              <a:lnSpc>
                <a:spcPct val="100000"/>
              </a:lnSpc>
            </a:pPr>
            <a:r>
              <a:rPr spc="-25" dirty="0"/>
              <a:t>VI</a:t>
            </a:r>
            <a:r>
              <a:rPr spc="-15" dirty="0"/>
              <a:t>H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-10" dirty="0"/>
              <a:t>I</a:t>
            </a:r>
            <a:r>
              <a:rPr spc="-45" dirty="0"/>
              <a:t>S</a:t>
            </a:r>
            <a:r>
              <a:rPr spc="-345" dirty="0"/>
              <a:t>T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5" dirty="0"/>
              <a:t>G</a:t>
            </a:r>
            <a:r>
              <a:rPr spc="-65" dirty="0"/>
              <a:t>R</a:t>
            </a:r>
            <a:r>
              <a:rPr spc="-25" dirty="0"/>
              <a:t>OSS</a:t>
            </a:r>
            <a:r>
              <a:rPr spc="-55" dirty="0"/>
              <a:t>E</a:t>
            </a:r>
            <a:r>
              <a:rPr spc="-20" dirty="0"/>
              <a:t>SSE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6244" y="1727776"/>
            <a:ext cx="8318500" cy="36619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48309" indent="-435609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48945" algn="l"/>
              </a:tabLst>
            </a:pPr>
            <a:r>
              <a:rPr sz="3200" b="1" spc="-26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2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r>
              <a:rPr sz="32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omme)</a:t>
            </a:r>
            <a:endParaRPr sz="3200">
              <a:latin typeface="Calibri"/>
              <a:cs typeface="Calibri"/>
            </a:endParaRPr>
          </a:p>
          <a:p>
            <a:pPr marL="12700" marR="5080" indent="81915">
              <a:lnSpc>
                <a:spcPct val="100000"/>
              </a:lnSpc>
              <a:spcBef>
                <a:spcPts val="685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 je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hom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ilule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surle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ain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»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Ella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®)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n 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1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40"/>
              </a:spcBef>
            </a:pP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3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pense</a:t>
            </a:r>
            <a:r>
              <a:rPr sz="32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3200" i="1" spc="-4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i="1" spc="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200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32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32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pro</a:t>
            </a:r>
            <a:r>
              <a:rPr sz="3200" i="1" spc="-3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3200" i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32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32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5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i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3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3200" i="1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i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i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3200" i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5" dirty="0">
                <a:solidFill>
                  <a:srgbClr val="001F5F"/>
                </a:solidFill>
                <a:latin typeface="Calibri"/>
                <a:cs typeface="Calibri"/>
              </a:rPr>
              <a:t>jam</a:t>
            </a:r>
            <a:r>
              <a:rPr sz="3200" i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3200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3200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ran</a:t>
            </a:r>
            <a:r>
              <a:rPr sz="3200" i="1" spc="-4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i="1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i="1" spc="-15" dirty="0">
                <a:solidFill>
                  <a:srgbClr val="001F5F"/>
                </a:solidFill>
                <a:latin typeface="Calibri"/>
                <a:cs typeface="Calibri"/>
              </a:rPr>
              <a:t>! </a:t>
            </a:r>
            <a:r>
              <a:rPr sz="3200" i="1" spc="-2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50">
              <a:lnSpc>
                <a:spcPct val="100000"/>
              </a:lnSpc>
            </a:pPr>
            <a:r>
              <a:rPr dirty="0"/>
              <a:t>EXPOSI</a:t>
            </a:r>
            <a:r>
              <a:rPr spc="-20" dirty="0"/>
              <a:t>T</a:t>
            </a:r>
            <a:r>
              <a:rPr dirty="0"/>
              <a:t>I</a:t>
            </a:r>
            <a:r>
              <a:rPr spc="-20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dirty="0"/>
              <a:t>SEXUE</a:t>
            </a:r>
            <a:r>
              <a:rPr spc="-20" dirty="0"/>
              <a:t>L</a:t>
            </a:r>
            <a:r>
              <a:rPr spc="-15" dirty="0"/>
              <a:t>L</a:t>
            </a:r>
            <a:r>
              <a:rPr dirty="0"/>
              <a:t>E :</a:t>
            </a:r>
          </a:p>
          <a:p>
            <a:pPr marL="552450">
              <a:lnSpc>
                <a:spcPct val="100000"/>
              </a:lnSpc>
            </a:pPr>
            <a:r>
              <a:rPr spc="-25" dirty="0"/>
              <a:t>VI</a:t>
            </a:r>
            <a:r>
              <a:rPr spc="-15" dirty="0"/>
              <a:t>H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-10" dirty="0"/>
              <a:t>I</a:t>
            </a:r>
            <a:r>
              <a:rPr spc="-45" dirty="0"/>
              <a:t>S</a:t>
            </a:r>
            <a:r>
              <a:rPr spc="-345" dirty="0"/>
              <a:t>T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5" dirty="0"/>
              <a:t>G</a:t>
            </a:r>
            <a:r>
              <a:rPr spc="-65" dirty="0"/>
              <a:t>R</a:t>
            </a:r>
            <a:r>
              <a:rPr spc="-25" dirty="0"/>
              <a:t>OSS</a:t>
            </a:r>
            <a:r>
              <a:rPr spc="-55" dirty="0"/>
              <a:t>E</a:t>
            </a:r>
            <a:r>
              <a:rPr spc="-20" dirty="0"/>
              <a:t>SSE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2742" y="1431123"/>
            <a:ext cx="8157845" cy="38209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 ho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emm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8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once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6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s…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15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oser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3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dans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un</a:t>
            </a:r>
            <a:r>
              <a:rPr sz="24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ce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id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7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5" dirty="0" smtClean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4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sé</a:t>
            </a:r>
            <a:r>
              <a:rPr sz="24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mêm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: u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tre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us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endParaRPr lang="fr-FR" sz="2400" b="1" dirty="0">
              <a:solidFill>
                <a:srgbClr val="006FC0"/>
              </a:solidFill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lang="fr-FR" sz="2400" b="1" dirty="0" smtClean="0">
                <a:solidFill>
                  <a:srgbClr val="006FC0"/>
                </a:solidFill>
                <a:latin typeface="Calibri"/>
                <a:cs typeface="Calibri"/>
              </a:rPr>
              <a:t>Manipulation et pose du préservatif</a:t>
            </a:r>
            <a:r>
              <a:rPr lang="is-IS" sz="2400" b="1" dirty="0" smtClean="0">
                <a:solidFill>
                  <a:srgbClr val="006FC0"/>
                </a:solidFill>
                <a:latin typeface="Calibri"/>
                <a:cs typeface="Calibri"/>
              </a:rPr>
              <a:t>…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  <a:tabLst>
                <a:tab pos="243840" algn="l"/>
              </a:tabLst>
            </a:pP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-	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tt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ion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-t-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8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10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squ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Si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ui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og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?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50">
              <a:lnSpc>
                <a:spcPct val="100000"/>
              </a:lnSpc>
            </a:pPr>
            <a:r>
              <a:rPr dirty="0"/>
              <a:t>EXPOSI</a:t>
            </a:r>
            <a:r>
              <a:rPr spc="-20" dirty="0"/>
              <a:t>T</a:t>
            </a:r>
            <a:r>
              <a:rPr dirty="0"/>
              <a:t>I</a:t>
            </a:r>
            <a:r>
              <a:rPr spc="-20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dirty="0"/>
              <a:t>SEXUE</a:t>
            </a:r>
            <a:r>
              <a:rPr spc="-20" dirty="0"/>
              <a:t>L</a:t>
            </a:r>
            <a:r>
              <a:rPr spc="-15" dirty="0"/>
              <a:t>L</a:t>
            </a:r>
            <a:r>
              <a:rPr dirty="0"/>
              <a:t>E :</a:t>
            </a:r>
          </a:p>
          <a:p>
            <a:pPr marL="552450">
              <a:lnSpc>
                <a:spcPct val="100000"/>
              </a:lnSpc>
            </a:pPr>
            <a:r>
              <a:rPr spc="-25" dirty="0"/>
              <a:t>VI</a:t>
            </a:r>
            <a:r>
              <a:rPr spc="-15" dirty="0"/>
              <a:t>H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-10" dirty="0"/>
              <a:t>I</a:t>
            </a:r>
            <a:r>
              <a:rPr spc="-45" dirty="0"/>
              <a:t>S</a:t>
            </a:r>
            <a:r>
              <a:rPr spc="-345" dirty="0"/>
              <a:t>T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5" dirty="0"/>
              <a:t>G</a:t>
            </a:r>
            <a:r>
              <a:rPr spc="-65" dirty="0"/>
              <a:t>R</a:t>
            </a:r>
            <a:r>
              <a:rPr spc="-25" dirty="0"/>
              <a:t>OSS</a:t>
            </a:r>
            <a:r>
              <a:rPr spc="-55" dirty="0"/>
              <a:t>E</a:t>
            </a:r>
            <a:r>
              <a:rPr spc="-20" dirty="0"/>
              <a:t>SSE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2781" y="1440375"/>
            <a:ext cx="8176259" cy="4873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emm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sou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onseils</a:t>
            </a:r>
            <a:endParaRPr sz="3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32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s…</a:t>
            </a:r>
            <a:endParaRPr sz="3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45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  <a:p>
            <a:pPr marL="79375" marR="4083050">
              <a:lnSpc>
                <a:spcPts val="3460"/>
              </a:lnSpc>
              <a:spcBef>
                <a:spcPts val="204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aise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endParaRPr sz="2400">
              <a:latin typeface="Calibri"/>
              <a:cs typeface="Calibri"/>
            </a:endParaRPr>
          </a:p>
          <a:p>
            <a:pPr marL="79375">
              <a:lnSpc>
                <a:spcPct val="100000"/>
              </a:lnSpc>
              <a:spcBef>
                <a:spcPts val="36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>
              <a:latin typeface="Calibri"/>
              <a:cs typeface="Calibri"/>
            </a:endParaRPr>
          </a:p>
          <a:p>
            <a:pPr marL="79375">
              <a:lnSpc>
                <a:spcPct val="100000"/>
              </a:lnSpc>
              <a:spcBef>
                <a:spcPts val="575"/>
              </a:spcBef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910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ve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onseill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er?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515100" y="2781300"/>
            <a:ext cx="2095500" cy="22669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0695">
              <a:lnSpc>
                <a:spcPct val="100000"/>
              </a:lnSpc>
            </a:pPr>
            <a:r>
              <a:rPr dirty="0"/>
              <a:t>EXPOSI</a:t>
            </a:r>
            <a:r>
              <a:rPr spc="-20" dirty="0"/>
              <a:t>T</a:t>
            </a:r>
            <a:r>
              <a:rPr dirty="0"/>
              <a:t>I</a:t>
            </a:r>
            <a:r>
              <a:rPr spc="-20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dirty="0"/>
              <a:t>SEXUE</a:t>
            </a:r>
            <a:r>
              <a:rPr spc="-20" dirty="0"/>
              <a:t>L</a:t>
            </a:r>
            <a:r>
              <a:rPr spc="-15" dirty="0"/>
              <a:t>L</a:t>
            </a:r>
            <a:r>
              <a:rPr dirty="0"/>
              <a:t>E :</a:t>
            </a:r>
          </a:p>
          <a:p>
            <a:pPr marL="480695">
              <a:lnSpc>
                <a:spcPct val="100000"/>
              </a:lnSpc>
            </a:pPr>
            <a:r>
              <a:rPr spc="-25" dirty="0"/>
              <a:t>VI</a:t>
            </a:r>
            <a:r>
              <a:rPr spc="-15" dirty="0"/>
              <a:t>H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-10" dirty="0"/>
              <a:t>I</a:t>
            </a:r>
            <a:r>
              <a:rPr spc="-45" dirty="0"/>
              <a:t>S</a:t>
            </a:r>
            <a:r>
              <a:rPr spc="-345" dirty="0"/>
              <a:t>T</a:t>
            </a:r>
            <a:r>
              <a:rPr spc="-10" dirty="0"/>
              <a:t>,</a:t>
            </a:r>
            <a:r>
              <a:rPr spc="-15" dirty="0"/>
              <a:t> </a:t>
            </a:r>
            <a:r>
              <a:rPr spc="5" dirty="0"/>
              <a:t>G</a:t>
            </a:r>
            <a:r>
              <a:rPr spc="-65" dirty="0"/>
              <a:t>R</a:t>
            </a:r>
            <a:r>
              <a:rPr spc="-25" dirty="0"/>
              <a:t>OSS</a:t>
            </a:r>
            <a:r>
              <a:rPr spc="-55" dirty="0"/>
              <a:t>E</a:t>
            </a:r>
            <a:r>
              <a:rPr spc="-20" dirty="0"/>
              <a:t>SSE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2742" y="1431123"/>
            <a:ext cx="7801609" cy="52392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 ho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emm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8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onc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6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s…</a:t>
            </a:r>
            <a:endParaRPr sz="28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35"/>
              </a:spcBef>
              <a:buClr>
                <a:srgbClr val="006FC0"/>
              </a:buClr>
              <a:buFont typeface="Wingdings"/>
              <a:buChar char=""/>
              <a:tabLst>
                <a:tab pos="357505" algn="l"/>
              </a:tabLst>
            </a:pP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ése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n,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ne</a:t>
            </a:r>
            <a:r>
              <a:rPr sz="20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pour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4945" algn="l"/>
              </a:tabLst>
            </a:pP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Mo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onnus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par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pub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4945" algn="l"/>
              </a:tabLst>
            </a:pP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ane,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0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pas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ob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ème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rg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au l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4945" algn="l"/>
              </a:tabLst>
            </a:pP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Uti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tion</a:t>
            </a:r>
            <a:r>
              <a:rPr sz="2000" b="1" spc="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lub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poss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4945" algn="l"/>
              </a:tabLst>
            </a:pP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0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ace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pos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appo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4945" algn="l"/>
              </a:tabLst>
            </a:pP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Re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poss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an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la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appo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endParaRPr sz="2000">
              <a:latin typeface="Calibri"/>
              <a:cs typeface="Calibri"/>
            </a:endParaRPr>
          </a:p>
          <a:p>
            <a:pPr marL="195580" indent="-182880">
              <a:lnSpc>
                <a:spcPct val="100000"/>
              </a:lnSpc>
              <a:spcBef>
                <a:spcPts val="480"/>
              </a:spcBef>
              <a:buClr>
                <a:srgbClr val="006FC0"/>
              </a:buClr>
              <a:buFont typeface="Calibri"/>
              <a:buChar char="•"/>
              <a:tabLst>
                <a:tab pos="195580" algn="l"/>
              </a:tabLst>
            </a:pP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ode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spc="-16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emp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ése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ém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in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FF0000"/>
                </a:solidFill>
                <a:latin typeface="Calibri"/>
                <a:cs typeface="Calibri"/>
              </a:rPr>
              <a:t>(c</a:t>
            </a:r>
            <a:r>
              <a:rPr sz="2000" spc="-165" dirty="0">
                <a:solidFill>
                  <a:srgbClr val="FF0000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FF0000"/>
                </a:solidFill>
                <a:latin typeface="Calibri"/>
                <a:cs typeface="Calibri"/>
              </a:rPr>
              <a:t>.</a:t>
            </a:r>
            <a:r>
              <a:rPr sz="2000" spc="2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2000" spc="1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spc="-2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FF0000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411480">
              <a:lnSpc>
                <a:spcPct val="100000"/>
              </a:lnSpc>
              <a:spcBef>
                <a:spcPts val="480"/>
              </a:spcBef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-i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atif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lin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inin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>
              <a:latin typeface="Calibri"/>
              <a:cs typeface="Calibri"/>
            </a:endParaRPr>
          </a:p>
          <a:p>
            <a:pPr marL="414655" indent="-401955">
              <a:lnSpc>
                <a:spcPct val="100000"/>
              </a:lnSpc>
              <a:spcBef>
                <a:spcPts val="480"/>
              </a:spcBef>
              <a:buFont typeface="Wingdings"/>
              <a:buChar char=""/>
              <a:tabLst>
                <a:tab pos="415290" algn="l"/>
              </a:tabLst>
            </a:pP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</a:rPr>
              <a:t>NON</a:t>
            </a:r>
            <a:endParaRPr sz="2000">
              <a:latin typeface="Calibri"/>
              <a:cs typeface="Calibri"/>
            </a:endParaRPr>
          </a:p>
          <a:p>
            <a:pPr marL="12700" marR="5080" indent="286385">
              <a:lnSpc>
                <a:spcPct val="100000"/>
              </a:lnSpc>
              <a:spcBef>
                <a:spcPts val="480"/>
              </a:spcBef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b="1" i="1" spc="-114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ors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on,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nai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vra</a:t>
            </a:r>
            <a:r>
              <a:rPr sz="20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pré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atif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la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ré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rap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»</a:t>
            </a:r>
            <a:endParaRPr sz="2000">
              <a:latin typeface="Calibri"/>
              <a:cs typeface="Calibri"/>
            </a:endParaRPr>
          </a:p>
          <a:p>
            <a:pPr marL="414655" indent="-401955">
              <a:lnSpc>
                <a:spcPct val="100000"/>
              </a:lnSpc>
              <a:spcBef>
                <a:spcPts val="480"/>
              </a:spcBef>
              <a:buFont typeface="Wingdings"/>
              <a:buChar char=""/>
              <a:tabLst>
                <a:tab pos="415290" algn="l"/>
              </a:tabLst>
            </a:pP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65263"/>
          </a:xfrm>
          <a:prstGeom prst="rect">
            <a:avLst/>
          </a:prstGeom>
        </p:spPr>
        <p:txBody>
          <a:bodyPr vert="horz" wrap="square" lIns="0" tIns="2853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20" dirty="0"/>
              <a:t>L</a:t>
            </a:r>
            <a:r>
              <a:rPr sz="4400" spc="-90" dirty="0"/>
              <a:t>E</a:t>
            </a:r>
            <a:r>
              <a:rPr sz="4400" spc="-25" dirty="0"/>
              <a:t>S</a:t>
            </a:r>
            <a:r>
              <a:rPr sz="4400" spc="40" dirty="0"/>
              <a:t> </a:t>
            </a:r>
            <a:r>
              <a:rPr sz="4400" spc="-15" dirty="0"/>
              <a:t>I</a:t>
            </a:r>
            <a:r>
              <a:rPr sz="4400" spc="-60" dirty="0"/>
              <a:t>S</a:t>
            </a:r>
            <a:r>
              <a:rPr sz="4400" spc="-25" dirty="0"/>
              <a:t>T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065" y="1229639"/>
            <a:ext cx="7354570" cy="50981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2410" indent="-2197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233045" algn="l"/>
              </a:tabLst>
            </a:pP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ômes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endParaRPr sz="2400">
              <a:latin typeface="Calibri"/>
              <a:cs typeface="Calibri"/>
            </a:endParaRPr>
          </a:p>
          <a:p>
            <a:pPr marL="244475" indent="-231775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245110" algn="l"/>
              </a:tabLst>
            </a:pP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û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c.</a:t>
            </a:r>
            <a:endParaRPr sz="2400">
              <a:latin typeface="Calibri"/>
              <a:cs typeface="Calibri"/>
            </a:endParaRPr>
          </a:p>
          <a:p>
            <a:pPr marL="244475" indent="-231775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245110" algn="l"/>
              </a:tabLst>
            </a:pP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ig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400">
              <a:latin typeface="Calibri"/>
              <a:cs typeface="Calibri"/>
            </a:endParaRPr>
          </a:p>
          <a:p>
            <a:pPr marL="244475" indent="-231775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245110" algn="l"/>
              </a:tabLst>
            </a:pP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ype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232410" indent="-21971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•"/>
              <a:tabLst>
                <a:tab pos="23304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u="heavy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4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sz="24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nnor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gie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ono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Hép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Herpès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hla</a:t>
            </a:r>
            <a:r>
              <a:rPr sz="2000" spc="-7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opla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richo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irus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1442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139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1810" name="Rectangle 2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436034" y="258844"/>
            <a:ext cx="8229600" cy="62753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noAutofit/>
          </a:bodyPr>
          <a:lstStyle/>
          <a:p>
            <a:r>
              <a:rPr lang="fr-FR" sz="2100" b="1" dirty="0" smtClean="0">
                <a:solidFill>
                  <a:srgbClr val="333399"/>
                </a:solidFill>
                <a:latin typeface="Tahoma" charset="0"/>
              </a:rPr>
              <a:t>D’un coté, les primates non-humain</a:t>
            </a:r>
            <a:r>
              <a:rPr lang="is-IS" sz="2100" b="1" dirty="0" smtClean="0">
                <a:solidFill>
                  <a:srgbClr val="333399"/>
                </a:solidFill>
                <a:latin typeface="Tahoma" charset="0"/>
              </a:rPr>
              <a:t>…</a:t>
            </a:r>
            <a:endParaRPr lang="fr-FR" sz="2100" b="1" dirty="0">
              <a:solidFill>
                <a:srgbClr val="333399"/>
              </a:solidFill>
              <a:latin typeface="Tahoma" charset="0"/>
            </a:endParaRPr>
          </a:p>
        </p:txBody>
      </p:sp>
      <p:sp>
        <p:nvSpPr>
          <p:cNvPr id="3191811" name="Rectangle 3"/>
          <p:cNvSpPr>
            <a:spLocks noGrp="1" noChangeArrowheads="1"/>
          </p:cNvSpPr>
          <p:nvPr>
            <p:ph type="body" sz="half" idx="4294967295"/>
          </p:nvPr>
        </p:nvSpPr>
        <p:spPr bwMode="auto">
          <a:xfrm>
            <a:off x="457200" y="1235075"/>
            <a:ext cx="5967589" cy="5057776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noAutofit/>
          </a:bodyPr>
          <a:lstStyle/>
          <a:p>
            <a:pPr>
              <a:lnSpc>
                <a:spcPct val="110000"/>
              </a:lnSpc>
              <a:buClr>
                <a:srgbClr val="0000FF"/>
              </a:buClr>
              <a:buFont typeface="Wingdings" charset="0"/>
              <a:buNone/>
            </a:pPr>
            <a:endParaRPr lang="fr-FR" sz="2100" baseline="30000" dirty="0"/>
          </a:p>
          <a:p>
            <a:pPr>
              <a:lnSpc>
                <a:spcPct val="80000"/>
              </a:lnSpc>
              <a:buClr>
                <a:srgbClr val="0000FF"/>
              </a:buClr>
              <a:buFont typeface="Wingdings" charset="0"/>
              <a:buChar char="q"/>
            </a:pPr>
            <a:r>
              <a:rPr lang="fr-FR" sz="2100" b="1" dirty="0"/>
              <a:t>Le VIH-1</a:t>
            </a:r>
            <a:endParaRPr lang="fr-FR" sz="2100" b="1" baseline="30000" dirty="0"/>
          </a:p>
          <a:p>
            <a:pPr lvl="1">
              <a:lnSpc>
                <a:spcPct val="140000"/>
              </a:lnSpc>
              <a:buClr>
                <a:srgbClr val="0000FF"/>
              </a:buClr>
            </a:pPr>
            <a:r>
              <a:rPr lang="fr-FR" sz="2100" dirty="0"/>
              <a:t>A l’origine</a:t>
            </a:r>
          </a:p>
          <a:p>
            <a:pPr lvl="2">
              <a:lnSpc>
                <a:spcPct val="140000"/>
              </a:lnSpc>
              <a:buClr>
                <a:srgbClr val="0000FF"/>
              </a:buClr>
            </a:pPr>
            <a:r>
              <a:rPr lang="fr-FR" sz="1800" dirty="0"/>
              <a:t>Chimpanzé</a:t>
            </a:r>
          </a:p>
          <a:p>
            <a:pPr lvl="1">
              <a:lnSpc>
                <a:spcPct val="140000"/>
              </a:lnSpc>
              <a:buClr>
                <a:srgbClr val="0000FF"/>
              </a:buClr>
            </a:pPr>
            <a:r>
              <a:rPr lang="fr-FR" sz="2100" dirty="0"/>
              <a:t>Géographie</a:t>
            </a:r>
          </a:p>
          <a:p>
            <a:pPr lvl="2">
              <a:lnSpc>
                <a:spcPct val="140000"/>
              </a:lnSpc>
              <a:buClr>
                <a:srgbClr val="0000FF"/>
              </a:buClr>
            </a:pPr>
            <a:r>
              <a:rPr lang="fr-FR" sz="1800" dirty="0"/>
              <a:t>Grandes forêts du </a:t>
            </a:r>
            <a:r>
              <a:rPr lang="fr-FR" sz="1800" b="1" dirty="0"/>
              <a:t>Cameroun</a:t>
            </a:r>
          </a:p>
          <a:p>
            <a:pPr>
              <a:lnSpc>
                <a:spcPct val="80000"/>
              </a:lnSpc>
              <a:buClr>
                <a:srgbClr val="0000FF"/>
              </a:buClr>
              <a:buFont typeface="Wingdings" charset="0"/>
              <a:buChar char="q"/>
            </a:pPr>
            <a:r>
              <a:rPr lang="fr-FR" sz="2100" b="1" dirty="0"/>
              <a:t> Le VIH-2 </a:t>
            </a:r>
            <a:endParaRPr lang="fr-FR" sz="2100" b="1" baseline="30000" dirty="0"/>
          </a:p>
          <a:p>
            <a:pPr lvl="1">
              <a:lnSpc>
                <a:spcPct val="140000"/>
              </a:lnSpc>
              <a:buClr>
                <a:srgbClr val="0000FF"/>
              </a:buClr>
            </a:pPr>
            <a:r>
              <a:rPr lang="fr-FR" sz="2100" dirty="0"/>
              <a:t>A l’origine</a:t>
            </a:r>
          </a:p>
          <a:p>
            <a:pPr lvl="2">
              <a:lnSpc>
                <a:spcPct val="140000"/>
              </a:lnSpc>
              <a:buClr>
                <a:srgbClr val="0000FF"/>
              </a:buClr>
            </a:pPr>
            <a:r>
              <a:rPr lang="fr-FR" sz="1800" dirty="0"/>
              <a:t>Singes Mangabeys</a:t>
            </a:r>
          </a:p>
          <a:p>
            <a:pPr lvl="1">
              <a:lnSpc>
                <a:spcPct val="140000"/>
              </a:lnSpc>
              <a:buClr>
                <a:srgbClr val="0000FF"/>
              </a:buClr>
            </a:pPr>
            <a:r>
              <a:rPr lang="fr-FR" sz="2100" dirty="0"/>
              <a:t>Géographie: </a:t>
            </a:r>
            <a:r>
              <a:rPr lang="fr-FR" sz="2100" b="1" dirty="0"/>
              <a:t>Côte d</a:t>
            </a:r>
            <a:r>
              <a:rPr lang="fr-FR" sz="2100" b="1" dirty="0">
                <a:latin typeface="Arial"/>
              </a:rPr>
              <a:t>’</a:t>
            </a:r>
            <a:r>
              <a:rPr lang="fr-FR" sz="2100" b="1" dirty="0"/>
              <a:t>Ivoire et </a:t>
            </a:r>
            <a:r>
              <a:rPr lang="fr-FR" sz="2100" b="1" dirty="0" smtClean="0"/>
              <a:t>Sénégal</a:t>
            </a:r>
          </a:p>
          <a:p>
            <a:pPr lvl="1">
              <a:lnSpc>
                <a:spcPct val="140000"/>
              </a:lnSpc>
              <a:buClr>
                <a:srgbClr val="0000FF"/>
              </a:buClr>
            </a:pPr>
            <a:r>
              <a:rPr lang="fr-FR" sz="2100" dirty="0" smtClean="0"/>
              <a:t>9 « passages » SIV</a:t>
            </a:r>
            <a:r>
              <a:rPr lang="fr-FR" sz="2100" dirty="0" smtClean="0">
                <a:sym typeface="Wingdings"/>
              </a:rPr>
              <a:t>VIH</a:t>
            </a:r>
            <a:r>
              <a:rPr lang="fr-FR" sz="2100" baseline="-25000" dirty="0" smtClean="0">
                <a:sym typeface="Wingdings"/>
              </a:rPr>
              <a:t>2</a:t>
            </a:r>
            <a:r>
              <a:rPr lang="fr-FR" sz="2100" dirty="0" smtClean="0">
                <a:sym typeface="Wingdings"/>
              </a:rPr>
              <a:t> identifiés</a:t>
            </a:r>
            <a:endParaRPr lang="fr-FR" sz="2100" dirty="0"/>
          </a:p>
        </p:txBody>
      </p:sp>
      <p:sp>
        <p:nvSpPr>
          <p:cNvPr id="3191812" name="Text Box 6"/>
          <p:cNvSpPr txBox="1">
            <a:spLocks noChangeArrowheads="1"/>
          </p:cNvSpPr>
          <p:nvPr/>
        </p:nvSpPr>
        <p:spPr bwMode="auto">
          <a:xfrm>
            <a:off x="677335" y="6398170"/>
            <a:ext cx="8233834" cy="369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Gifford RJ </a:t>
            </a:r>
            <a:r>
              <a:rPr lang="fr-FR" sz="900" b="1" i="1" dirty="0">
                <a:solidFill>
                  <a:srgbClr val="000000"/>
                </a:solidFill>
                <a:cs typeface="ＭＳ Ｐゴシック" charset="0"/>
              </a:rPr>
              <a:t>et al. 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PNAS 2008; 105: 20362-67. Hahn BH </a:t>
            </a:r>
            <a:r>
              <a:rPr lang="fr-FR" sz="900" b="1" i="1" dirty="0">
                <a:solidFill>
                  <a:srgbClr val="000000"/>
                </a:solidFill>
                <a:cs typeface="ＭＳ Ｐゴシック" charset="0"/>
              </a:rPr>
              <a:t>et al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. Science 2000; 287: 607-14. </a:t>
            </a:r>
            <a:r>
              <a:rPr lang="fr-FR" sz="900" b="1" dirty="0" err="1">
                <a:solidFill>
                  <a:srgbClr val="000000"/>
                </a:solidFill>
                <a:cs typeface="ＭＳ Ｐゴシック" charset="0"/>
              </a:rPr>
              <a:t>Keele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 BF </a:t>
            </a:r>
            <a:r>
              <a:rPr lang="fr-FR" sz="900" b="1" i="1" dirty="0">
                <a:solidFill>
                  <a:srgbClr val="000000"/>
                </a:solidFill>
                <a:cs typeface="ＭＳ Ｐゴシック" charset="0"/>
              </a:rPr>
              <a:t>et al.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 Science 2006; 313: 523-6. Van </a:t>
            </a:r>
            <a:r>
              <a:rPr lang="fr-FR" sz="900" b="1" dirty="0" err="1">
                <a:solidFill>
                  <a:srgbClr val="000000"/>
                </a:solidFill>
                <a:cs typeface="ＭＳ Ｐゴシック" charset="0"/>
              </a:rPr>
              <a:t>Heuverswyn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 F </a:t>
            </a:r>
            <a:r>
              <a:rPr lang="fr-FR" sz="900" b="1" i="1" dirty="0">
                <a:solidFill>
                  <a:srgbClr val="000000"/>
                </a:solidFill>
                <a:cs typeface="ＭＳ Ｐゴシック" charset="0"/>
              </a:rPr>
              <a:t>et al.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 </a:t>
            </a:r>
            <a:r>
              <a:rPr lang="fr-FR" sz="900" b="1" dirty="0" err="1">
                <a:solidFill>
                  <a:srgbClr val="000000"/>
                </a:solidFill>
                <a:cs typeface="ＭＳ Ｐゴシック" charset="0"/>
              </a:rPr>
              <a:t>Virology</a:t>
            </a: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 2007; 368: 155-71. </a:t>
            </a: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5000" y="1143000"/>
            <a:ext cx="2936810" cy="247968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3" name="Image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0" y="3962400"/>
            <a:ext cx="2775784" cy="231575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extLst>
      <p:ext uri="{BB962C8B-B14F-4D97-AF65-F5344CB8AC3E}">
        <p14:creationId xmlns:p14="http://schemas.microsoft.com/office/powerpoint/2010/main" val="2201038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623570">
              <a:lnSpc>
                <a:spcPct val="100000"/>
              </a:lnSpc>
            </a:pPr>
            <a:r>
              <a:rPr sz="4400" spc="-40" dirty="0"/>
              <a:t>MEMO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690207" y="1414560"/>
            <a:ext cx="8138159" cy="4816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ssa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sser</a:t>
            </a:r>
            <a:endParaRPr sz="2400" dirty="0">
              <a:latin typeface="Calibri"/>
              <a:cs typeface="Calibri"/>
            </a:endParaRPr>
          </a:p>
          <a:p>
            <a:pPr marL="356870" marR="2019935" indent="-344170">
              <a:lnSpc>
                <a:spcPct val="100299"/>
              </a:lnSpc>
              <a:spcBef>
                <a:spcPts val="5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p: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//w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1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.ha</a:t>
            </a:r>
            <a:r>
              <a:rPr sz="2000" b="1" i="1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e.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fr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/po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ail/upl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ad/docs/app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li</a:t>
            </a:r>
            <a:r>
              <a:rPr sz="2000" b="1" i="1" u="heavy" spc="-4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/pdf/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1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5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04/advih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qr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201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5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03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2015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-0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4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7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1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-2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1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60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4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.pd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b="1" i="1" spc="10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6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es:</a:t>
            </a:r>
            <a:endParaRPr sz="2400" dirty="0"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-Bretagne : </a:t>
            </a: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  <a:hlinkClick r:id="rId4"/>
              </a:rPr>
              <a:t>www.corevih-bretagne.fr</a:t>
            </a:r>
            <a:endParaRPr sz="2000" dirty="0">
              <a:latin typeface="Calibri"/>
              <a:cs typeface="Calibri"/>
            </a:endParaRPr>
          </a:p>
          <a:p>
            <a:pPr marL="814070" marR="802640" lvl="1" indent="-344170">
              <a:lnSpc>
                <a:spcPct val="100899"/>
              </a:lnSpc>
              <a:spcBef>
                <a:spcPts val="60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ww</a:t>
            </a:r>
            <a:r>
              <a:rPr sz="2000" b="1" i="1" u="heavy" spc="-10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.sid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-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000" b="1" i="1" u="heavy" spc="-4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f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o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-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vi</a:t>
            </a:r>
            <a:r>
              <a:rPr sz="2000" b="1" i="1" u="heavy" spc="-4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c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e.org</a:t>
            </a:r>
            <a:r>
              <a:rPr sz="2000" b="1" i="1" spc="1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oci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l'ongl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olonne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l'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nnuai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e"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 marL="814070" marR="5080" lvl="1" indent="-344170">
              <a:lnSpc>
                <a:spcPct val="100299"/>
              </a:lnSpc>
              <a:spcBef>
                <a:spcPts val="55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Cesp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mini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10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u="heavy" spc="-35" dirty="0">
                <a:latin typeface="Calibri"/>
                <a:cs typeface="Calibri"/>
                <a:hlinkClick r:id="rId6"/>
              </a:rPr>
              <a:t>h</a:t>
            </a:r>
            <a:r>
              <a:rPr sz="2000" b="1" i="1" u="heavy" spc="-10" dirty="0">
                <a:latin typeface="Calibri"/>
                <a:cs typeface="Calibri"/>
                <a:hlinkClick r:id="rId6"/>
              </a:rPr>
              <a:t>t</a:t>
            </a:r>
            <a:r>
              <a:rPr sz="2000" b="1" i="1" u="heavy" spc="-5" dirty="0">
                <a:latin typeface="Calibri"/>
                <a:cs typeface="Calibri"/>
                <a:hlinkClick r:id="rId6"/>
              </a:rPr>
              <a:t>t</a:t>
            </a:r>
            <a:r>
              <a:rPr sz="2000" b="1" i="1" u="heavy" spc="-10" dirty="0">
                <a:latin typeface="Calibri"/>
                <a:cs typeface="Calibri"/>
                <a:hlinkClick r:id="rId6"/>
              </a:rPr>
              <a:t>p:</a:t>
            </a:r>
            <a:r>
              <a:rPr sz="2000" b="1" i="1" u="heavy" spc="-20" dirty="0">
                <a:latin typeface="Calibri"/>
                <a:cs typeface="Calibri"/>
                <a:hlinkClick r:id="rId6"/>
              </a:rPr>
              <a:t>//w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w</a:t>
            </a:r>
            <a:r>
              <a:rPr sz="2000" b="1" i="1" u="heavy" spc="-110" dirty="0">
                <a:latin typeface="Calibri"/>
                <a:cs typeface="Calibri"/>
                <a:hlinkClick r:id="rId6"/>
              </a:rPr>
              <a:t>w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.</a:t>
            </a:r>
            <a:r>
              <a:rPr sz="2000" b="1" i="1" u="heavy" spc="-45" dirty="0">
                <a:latin typeface="Calibri"/>
                <a:cs typeface="Calibri"/>
                <a:hlinkClick r:id="rId6"/>
              </a:rPr>
              <a:t>c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e</a:t>
            </a:r>
            <a:r>
              <a:rPr sz="2000" b="1" i="1" u="heavy" dirty="0">
                <a:latin typeface="Calibri"/>
                <a:cs typeface="Calibri"/>
                <a:hlinkClick r:id="rId6"/>
              </a:rPr>
              <a:t>s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p</a:t>
            </a:r>
            <a:r>
              <a:rPr sz="2000" b="1" i="1" u="heavy" spc="-10" dirty="0">
                <a:latin typeface="Calibri"/>
                <a:cs typeface="Calibri"/>
                <a:hlinkClick r:id="rId6"/>
              </a:rPr>
              <a:t>harm.f</a:t>
            </a:r>
            <a:r>
              <a:rPr sz="2000" b="1" i="1" u="heavy" spc="-25" dirty="0">
                <a:latin typeface="Calibri"/>
                <a:cs typeface="Calibri"/>
                <a:hlinkClick r:id="rId6"/>
              </a:rPr>
              <a:t>r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/</a:t>
            </a:r>
            <a:r>
              <a:rPr sz="2000" b="1" i="1" u="heavy" spc="-20" dirty="0">
                <a:latin typeface="Calibri"/>
                <a:cs typeface="Calibri"/>
                <a:hlinkClick r:id="rId6"/>
              </a:rPr>
              <a:t>f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r/</a:t>
            </a:r>
            <a:r>
              <a:rPr sz="2000" b="1" i="1" u="heavy" spc="-30" dirty="0">
                <a:latin typeface="Calibri"/>
                <a:cs typeface="Calibri"/>
                <a:hlinkClick r:id="rId6"/>
              </a:rPr>
              <a:t>P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r</a:t>
            </a:r>
            <a:r>
              <a:rPr sz="2000" b="1" i="1" u="heavy" spc="-35" dirty="0">
                <a:latin typeface="Calibri"/>
                <a:cs typeface="Calibri"/>
                <a:hlinkClick r:id="rId6"/>
              </a:rPr>
              <a:t>e</a:t>
            </a:r>
            <a:r>
              <a:rPr sz="2000" b="1" i="1" u="heavy" spc="-15" dirty="0">
                <a:latin typeface="Calibri"/>
                <a:cs typeface="Calibri"/>
                <a:hlinkClick r:id="rId6"/>
              </a:rPr>
              <a:t>v</a:t>
            </a:r>
            <a:r>
              <a:rPr sz="2000" b="1" i="1" u="heavy" spc="-5" dirty="0">
                <a:latin typeface="Calibri"/>
                <a:cs typeface="Calibri"/>
                <a:hlinkClick r:id="rId6"/>
              </a:rPr>
              <a:t>e</a:t>
            </a:r>
            <a:r>
              <a:rPr sz="2000" b="1" i="1" u="heavy" spc="-35" dirty="0">
                <a:latin typeface="Calibri"/>
                <a:cs typeface="Calibri"/>
                <a:hlinkClick r:id="rId6"/>
              </a:rPr>
              <a:t>n</a:t>
            </a:r>
            <a:r>
              <a:rPr sz="2000" b="1" i="1" u="heavy" spc="-10" dirty="0">
                <a:latin typeface="Calibri"/>
                <a:cs typeface="Calibri"/>
                <a:hlinkClick r:id="rId6"/>
              </a:rPr>
              <a:t>tio</a:t>
            </a:r>
            <a:r>
              <a:rPr sz="2000" b="1" i="1" u="heavy" spc="10" dirty="0">
                <a:latin typeface="Calibri"/>
                <a:cs typeface="Calibri"/>
                <a:hlinkClick r:id="rId6"/>
              </a:rPr>
              <a:t>n</a:t>
            </a:r>
            <a:r>
              <a:rPr sz="2000" b="1" i="1" u="heavy" spc="-10" dirty="0">
                <a:latin typeface="Calibri"/>
                <a:cs typeface="Calibri"/>
                <a:hlinkClick r:id="rId6"/>
              </a:rPr>
              <a:t>-</a:t>
            </a:r>
            <a:r>
              <a:rPr sz="2000" b="1" i="1" spc="-5" dirty="0">
                <a:latin typeface="Calibri"/>
                <a:cs typeface="Calibri"/>
              </a:rPr>
              <a:t> </a:t>
            </a:r>
            <a:r>
              <a:rPr sz="2000" b="1" i="1" u="heavy" spc="-5" dirty="0">
                <a:latin typeface="Calibri"/>
                <a:cs typeface="Calibri"/>
              </a:rPr>
              <a:t>s</a:t>
            </a:r>
            <a:r>
              <a:rPr sz="2000" b="1" i="1" u="heavy" spc="-15" dirty="0">
                <a:latin typeface="Calibri"/>
                <a:cs typeface="Calibri"/>
              </a:rPr>
              <a:t>a</a:t>
            </a:r>
            <a:r>
              <a:rPr sz="2000" b="1" i="1" u="heavy" spc="-30" dirty="0">
                <a:latin typeface="Calibri"/>
                <a:cs typeface="Calibri"/>
              </a:rPr>
              <a:t>nt</a:t>
            </a:r>
            <a:r>
              <a:rPr sz="2000" b="1" i="1" u="heavy" spc="-15" dirty="0">
                <a:latin typeface="Calibri"/>
                <a:cs typeface="Calibri"/>
              </a:rPr>
              <a:t>e</a:t>
            </a:r>
            <a:r>
              <a:rPr sz="2000" b="1" i="1" u="heavy" spc="-100" dirty="0">
                <a:latin typeface="Calibri"/>
                <a:cs typeface="Calibri"/>
              </a:rPr>
              <a:t>/</a:t>
            </a:r>
            <a:r>
              <a:rPr sz="2000" b="1" i="1" u="heavy" spc="-25" dirty="0">
                <a:latin typeface="Calibri"/>
                <a:cs typeface="Calibri"/>
              </a:rPr>
              <a:t>A</a:t>
            </a:r>
            <a:r>
              <a:rPr sz="2000" b="1" i="1" u="heavy" spc="-10" dirty="0">
                <a:latin typeface="Calibri"/>
                <a:cs typeface="Calibri"/>
              </a:rPr>
              <a:t>ctual</a:t>
            </a:r>
            <a:r>
              <a:rPr sz="2000" b="1" i="1" u="heavy" spc="-20" dirty="0">
                <a:latin typeface="Calibri"/>
                <a:cs typeface="Calibri"/>
              </a:rPr>
              <a:t>i</a:t>
            </a:r>
            <a:r>
              <a:rPr sz="2000" b="1" i="1" u="heavy" spc="-30" dirty="0">
                <a:latin typeface="Calibri"/>
                <a:cs typeface="Calibri"/>
              </a:rPr>
              <a:t>t</a:t>
            </a:r>
            <a:r>
              <a:rPr sz="2000" b="1" i="1" u="heavy" spc="-15" dirty="0">
                <a:latin typeface="Calibri"/>
                <a:cs typeface="Calibri"/>
              </a:rPr>
              <a:t>e</a:t>
            </a:r>
            <a:r>
              <a:rPr sz="2000" b="1" i="1" u="heavy" dirty="0">
                <a:latin typeface="Calibri"/>
                <a:cs typeface="Calibri"/>
              </a:rPr>
              <a:t>s</a:t>
            </a:r>
            <a:r>
              <a:rPr sz="2000" b="1" i="1" u="heavy" spc="-15" dirty="0">
                <a:latin typeface="Calibri"/>
                <a:cs typeface="Calibri"/>
              </a:rPr>
              <a:t>/2015</a:t>
            </a:r>
            <a:r>
              <a:rPr sz="2000" b="1" i="1" u="heavy" spc="-110" dirty="0">
                <a:latin typeface="Calibri"/>
                <a:cs typeface="Calibri"/>
              </a:rPr>
              <a:t>/</a:t>
            </a:r>
            <a:r>
              <a:rPr sz="2000" b="1" i="1" u="heavy" spc="-25" dirty="0">
                <a:latin typeface="Calibri"/>
                <a:cs typeface="Calibri"/>
              </a:rPr>
              <a:t>A</a:t>
            </a:r>
            <a:r>
              <a:rPr sz="2000" b="1" i="1" u="heavy" spc="-15" dirty="0">
                <a:latin typeface="Calibri"/>
                <a:cs typeface="Calibri"/>
              </a:rPr>
              <a:t>u</a:t>
            </a:r>
            <a:r>
              <a:rPr sz="2000" b="1" i="1" u="heavy" spc="-30" dirty="0">
                <a:latin typeface="Calibri"/>
                <a:cs typeface="Calibri"/>
              </a:rPr>
              <a:t>t</a:t>
            </a:r>
            <a:r>
              <a:rPr sz="2000" b="1" i="1" u="heavy" spc="-15" dirty="0">
                <a:latin typeface="Calibri"/>
                <a:cs typeface="Calibri"/>
              </a:rPr>
              <a:t>o</a:t>
            </a:r>
            <a:r>
              <a:rPr sz="2000" b="1" i="1" u="heavy" spc="-30" dirty="0">
                <a:latin typeface="Calibri"/>
                <a:cs typeface="Calibri"/>
              </a:rPr>
              <a:t>t</a:t>
            </a:r>
            <a:r>
              <a:rPr sz="2000" b="1" i="1" u="heavy" spc="-15" dirty="0">
                <a:latin typeface="Calibri"/>
                <a:cs typeface="Calibri"/>
              </a:rPr>
              <a:t>e</a:t>
            </a:r>
            <a:r>
              <a:rPr sz="2000" b="1" i="1" u="heavy" spc="-20" dirty="0">
                <a:latin typeface="Calibri"/>
                <a:cs typeface="Calibri"/>
              </a:rPr>
              <a:t>s</a:t>
            </a:r>
            <a:r>
              <a:rPr sz="2000" b="1" i="1" u="heavy" spc="-10" dirty="0">
                <a:latin typeface="Calibri"/>
                <a:cs typeface="Calibri"/>
              </a:rPr>
              <a:t>t</a:t>
            </a:r>
            <a:r>
              <a:rPr sz="2000" b="1" i="1" u="heavy" spc="20" dirty="0">
                <a:latin typeface="Calibri"/>
                <a:cs typeface="Calibri"/>
              </a:rPr>
              <a:t>s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5" dirty="0">
                <a:latin typeface="Calibri"/>
                <a:cs typeface="Calibri"/>
              </a:rPr>
              <a:t>VI</a:t>
            </a:r>
            <a:r>
              <a:rPr sz="2000" b="1" i="1" u="heavy" spc="-30" dirty="0">
                <a:latin typeface="Calibri"/>
                <a:cs typeface="Calibri"/>
              </a:rPr>
              <a:t>H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0" dirty="0">
                <a:latin typeface="Calibri"/>
                <a:cs typeface="Calibri"/>
              </a:rPr>
              <a:t>prepar</a:t>
            </a:r>
            <a:r>
              <a:rPr sz="2000" b="1" i="1" u="heavy" spc="-35" dirty="0">
                <a:latin typeface="Calibri"/>
                <a:cs typeface="Calibri"/>
              </a:rPr>
              <a:t>e</a:t>
            </a:r>
            <a:r>
              <a:rPr sz="2000" b="1" i="1" u="heavy" spc="-10" dirty="0">
                <a:latin typeface="Calibri"/>
                <a:cs typeface="Calibri"/>
              </a:rPr>
              <a:t>z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5" dirty="0">
                <a:latin typeface="Calibri"/>
                <a:cs typeface="Calibri"/>
              </a:rPr>
              <a:t>v</a:t>
            </a:r>
            <a:r>
              <a:rPr sz="2000" b="1" i="1" u="heavy" spc="-10" dirty="0">
                <a:latin typeface="Calibri"/>
                <a:cs typeface="Calibri"/>
              </a:rPr>
              <a:t>o</a:t>
            </a:r>
            <a:r>
              <a:rPr sz="2000" b="1" i="1" u="heavy" spc="-15" dirty="0">
                <a:latin typeface="Calibri"/>
                <a:cs typeface="Calibri"/>
              </a:rPr>
              <a:t>u</a:t>
            </a:r>
            <a:r>
              <a:rPr sz="2000" b="1" i="1" u="heavy" dirty="0">
                <a:latin typeface="Calibri"/>
                <a:cs typeface="Calibri"/>
              </a:rPr>
              <a:t>s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5" dirty="0">
                <a:latin typeface="Calibri"/>
                <a:cs typeface="Calibri"/>
              </a:rPr>
              <a:t>a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5" dirty="0">
                <a:latin typeface="Calibri"/>
                <a:cs typeface="Calibri"/>
              </a:rPr>
              <a:t>le</a:t>
            </a:r>
            <a:r>
              <a:rPr sz="2000" b="1" i="1" u="heavy" spc="0" dirty="0">
                <a:latin typeface="Calibri"/>
                <a:cs typeface="Calibri"/>
              </a:rPr>
              <a:t>s</a:t>
            </a:r>
            <a:r>
              <a:rPr sz="2000" b="1" i="1" u="heavy" spc="-20" dirty="0">
                <a:latin typeface="Calibri"/>
                <a:cs typeface="Calibri"/>
              </a:rPr>
              <a:t>-</a:t>
            </a:r>
            <a:r>
              <a:rPr sz="2000" b="1" i="1" u="heavy" spc="-15" dirty="0">
                <a:latin typeface="Calibri"/>
                <a:cs typeface="Calibri"/>
              </a:rPr>
              <a:t>d</a:t>
            </a:r>
            <a:r>
              <a:rPr sz="2000" b="1" i="1" u="heavy" spc="-5" dirty="0">
                <a:latin typeface="Calibri"/>
                <a:cs typeface="Calibri"/>
              </a:rPr>
              <a:t>e</a:t>
            </a:r>
            <a:r>
              <a:rPr sz="2000" b="1" i="1" u="heavy" spc="-15" dirty="0">
                <a:latin typeface="Calibri"/>
                <a:cs typeface="Calibri"/>
              </a:rPr>
              <a:t>livrer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63324" y="4033392"/>
            <a:ext cx="2597785" cy="2154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vir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 Hi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 Co-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Co-i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ions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68183" y="2461617"/>
            <a:ext cx="4698365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spc="-39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’IN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5400" b="1" spc="-7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TION VIH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dirty="0"/>
              <a:t>L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spc="-5" dirty="0"/>
              <a:t>C</a:t>
            </a:r>
            <a:r>
              <a:rPr sz="4000" spc="-25" dirty="0"/>
              <a:t>E</a:t>
            </a:r>
            <a:r>
              <a:rPr sz="4000" dirty="0"/>
              <a:t>L</a:t>
            </a:r>
            <a:r>
              <a:rPr sz="4000" spc="-80" dirty="0"/>
              <a:t>L</a:t>
            </a:r>
            <a:r>
              <a:rPr sz="4000" dirty="0"/>
              <a:t>UL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spc="-5" dirty="0"/>
              <a:t>CIB</a:t>
            </a:r>
            <a:r>
              <a:rPr sz="4000" spc="10" dirty="0"/>
              <a:t>L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VIH</a:t>
            </a:r>
            <a:endParaRPr sz="4000" dirty="0"/>
          </a:p>
          <a:p>
            <a:pPr marL="12700">
              <a:lnSpc>
                <a:spcPct val="100000"/>
              </a:lnSpc>
            </a:pPr>
            <a:r>
              <a:rPr sz="4000" dirty="0"/>
              <a:t>=</a:t>
            </a:r>
            <a:r>
              <a:rPr sz="4000" spc="-25" dirty="0"/>
              <a:t> </a:t>
            </a:r>
            <a:r>
              <a:rPr sz="4000" spc="-5" dirty="0"/>
              <a:t>PO</a:t>
            </a:r>
            <a:r>
              <a:rPr sz="4000" spc="-50" dirty="0"/>
              <a:t>R</a:t>
            </a:r>
            <a:r>
              <a:rPr sz="4000" spc="-5" dirty="0"/>
              <a:t>TEUS</a:t>
            </a:r>
            <a:r>
              <a:rPr sz="4000" spc="-70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dirty="0"/>
              <a:t>R</a:t>
            </a:r>
            <a:r>
              <a:rPr sz="4000" spc="-60" dirty="0"/>
              <a:t>E</a:t>
            </a:r>
            <a:r>
              <a:rPr sz="4000" spc="-5" dirty="0"/>
              <a:t>C</a:t>
            </a:r>
            <a:r>
              <a:rPr sz="4000" spc="-25" dirty="0"/>
              <a:t>E</a:t>
            </a:r>
            <a:r>
              <a:rPr sz="4000" spc="-5" dirty="0"/>
              <a:t>PTEU</a:t>
            </a:r>
            <a:r>
              <a:rPr sz="4000" spc="-55" dirty="0"/>
              <a:t>R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spc="-5" dirty="0"/>
              <a:t>C</a:t>
            </a:r>
            <a:r>
              <a:rPr sz="4000" spc="-20" dirty="0"/>
              <a:t>D</a:t>
            </a:r>
            <a:r>
              <a:rPr sz="4000" dirty="0"/>
              <a:t>4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94" y="1279488"/>
            <a:ext cx="6993535" cy="62574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9375">
              <a:lnSpc>
                <a:spcPct val="100000"/>
              </a:lnSpc>
            </a:pPr>
            <a:r>
              <a:rPr sz="2800" b="1" dirty="0" smtClean="0">
                <a:latin typeface="Calibri"/>
                <a:cs typeface="Calibri"/>
              </a:rPr>
              <a:t>les</a:t>
            </a:r>
            <a:r>
              <a:rPr sz="2800" b="1" spc="-25" dirty="0" smtClean="0"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oirs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produc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ces</a:t>
            </a:r>
            <a:endParaRPr sz="28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615"/>
              </a:spcBef>
              <a:buFont typeface="Arial"/>
              <a:buChar char="•"/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ymp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cy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90%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llules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000" dirty="0"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5" dirty="0" smtClean="0">
                <a:cs typeface="Calibri"/>
              </a:rPr>
              <a:t>a</a:t>
            </a:r>
            <a:r>
              <a:rPr lang="fr-FR" sz="2000" spc="-10" dirty="0" smtClean="0">
                <a:cs typeface="Calibri"/>
              </a:rPr>
              <a:t>cti</a:t>
            </a:r>
            <a:r>
              <a:rPr lang="fr-FR" sz="2000" spc="-50" dirty="0" smtClean="0">
                <a:cs typeface="Calibri"/>
              </a:rPr>
              <a:t>v</a:t>
            </a:r>
            <a:r>
              <a:rPr lang="fr-FR" sz="2000" spc="-30" dirty="0" smtClean="0">
                <a:cs typeface="Calibri"/>
              </a:rPr>
              <a:t>a</a:t>
            </a:r>
            <a:r>
              <a:rPr lang="fr-FR" sz="2000" spc="-10" dirty="0" smtClean="0">
                <a:cs typeface="Calibri"/>
              </a:rPr>
              <a:t>tio</a:t>
            </a:r>
            <a:r>
              <a:rPr lang="fr-FR" sz="2000" spc="-15" dirty="0" smtClean="0">
                <a:cs typeface="Calibri"/>
              </a:rPr>
              <a:t>n</a:t>
            </a:r>
            <a:r>
              <a:rPr lang="fr-FR" sz="2000" spc="60" dirty="0" smtClean="0">
                <a:cs typeface="Calibri"/>
              </a:rPr>
              <a:t> </a:t>
            </a:r>
            <a:r>
              <a:rPr lang="fr-FR" sz="2000" spc="-5" dirty="0">
                <a:cs typeface="Calibri"/>
              </a:rPr>
              <a:t>d</a:t>
            </a:r>
            <a:r>
              <a:rPr lang="fr-FR" sz="2000" spc="-20" dirty="0">
                <a:cs typeface="Calibri"/>
              </a:rPr>
              <a:t>e</a:t>
            </a:r>
            <a:r>
              <a:rPr lang="fr-FR" sz="2000" spc="-10" dirty="0">
                <a:cs typeface="Calibri"/>
              </a:rPr>
              <a:t>s</a:t>
            </a:r>
            <a:r>
              <a:rPr lang="fr-FR" sz="2000" spc="10" dirty="0">
                <a:cs typeface="Calibri"/>
              </a:rPr>
              <a:t> </a:t>
            </a:r>
            <a:r>
              <a:rPr lang="fr-FR" sz="2000" spc="-10" dirty="0">
                <a:cs typeface="Calibri"/>
              </a:rPr>
              <a:t>c</a:t>
            </a:r>
            <a:r>
              <a:rPr lang="fr-FR" sz="2000" spc="-20" dirty="0">
                <a:cs typeface="Calibri"/>
              </a:rPr>
              <a:t>e</a:t>
            </a:r>
            <a:r>
              <a:rPr lang="fr-FR" sz="2000" spc="-10" dirty="0">
                <a:cs typeface="Calibri"/>
              </a:rPr>
              <a:t>llules</a:t>
            </a:r>
            <a:r>
              <a:rPr lang="fr-FR" sz="2000" spc="55" dirty="0">
                <a:cs typeface="Calibri"/>
              </a:rPr>
              <a:t> </a:t>
            </a:r>
            <a:r>
              <a:rPr lang="fr-FR" sz="2000" spc="-5" dirty="0">
                <a:cs typeface="Calibri"/>
              </a:rPr>
              <a:t>i</a:t>
            </a:r>
            <a:r>
              <a:rPr lang="fr-FR" sz="2000" spc="-10" dirty="0">
                <a:cs typeface="Calibri"/>
              </a:rPr>
              <a:t>n</a:t>
            </a:r>
            <a:r>
              <a:rPr lang="fr-FR" sz="2000" spc="-70" dirty="0">
                <a:cs typeface="Calibri"/>
              </a:rPr>
              <a:t>f</a:t>
            </a:r>
            <a:r>
              <a:rPr lang="fr-FR" sz="2000" spc="-20" dirty="0">
                <a:cs typeface="Calibri"/>
              </a:rPr>
              <a:t>e</a:t>
            </a:r>
            <a:r>
              <a:rPr lang="fr-FR" sz="2000" spc="-10" dirty="0">
                <a:cs typeface="Calibri"/>
              </a:rPr>
              <a:t>c</a:t>
            </a:r>
            <a:r>
              <a:rPr lang="fr-FR" sz="2000" spc="-35" dirty="0">
                <a:cs typeface="Calibri"/>
              </a:rPr>
              <a:t>t</a:t>
            </a:r>
            <a:r>
              <a:rPr lang="fr-FR" sz="2000" spc="-20" dirty="0">
                <a:cs typeface="Calibri"/>
              </a:rPr>
              <a:t>ée</a:t>
            </a:r>
            <a:r>
              <a:rPr lang="fr-FR" sz="2000" spc="-10" dirty="0">
                <a:cs typeface="Calibri"/>
              </a:rPr>
              <a:t>s</a:t>
            </a:r>
            <a:r>
              <a:rPr lang="fr-FR" sz="2000" dirty="0">
                <a:cs typeface="Calibri"/>
              </a:rPr>
              <a:t> </a:t>
            </a:r>
            <a:r>
              <a:rPr lang="fr-FR" sz="2000" spc="60" dirty="0">
                <a:cs typeface="Calibri"/>
              </a:rPr>
              <a:t> </a:t>
            </a:r>
            <a:r>
              <a:rPr lang="fr-FR" sz="2000" spc="-10" dirty="0" smtClean="0">
                <a:cs typeface="Calibri"/>
              </a:rPr>
              <a:t>:        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pli</a:t>
            </a:r>
            <a:r>
              <a:rPr lang="fr-FR" sz="2000" spc="-45" dirty="0" smtClean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tio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60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5" dirty="0" smtClean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60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le</a:t>
            </a:r>
            <a:endParaRPr lang="fr-FR" sz="2000" dirty="0" smtClean="0"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15" dirty="0" smtClean="0">
                <a:cs typeface="Calibri"/>
              </a:rPr>
              <a:t>i</a:t>
            </a:r>
            <a:r>
              <a:rPr lang="fr-FR" sz="2000" spc="-5" dirty="0" smtClean="0">
                <a:cs typeface="Calibri"/>
              </a:rPr>
              <a:t>n</a:t>
            </a:r>
            <a:r>
              <a:rPr lang="fr-FR" sz="2000" spc="-70" dirty="0" smtClean="0">
                <a:cs typeface="Calibri"/>
              </a:rPr>
              <a:t>f</a:t>
            </a:r>
            <a:r>
              <a:rPr lang="fr-FR" sz="2000" spc="-10" dirty="0" smtClean="0">
                <a:cs typeface="Calibri"/>
              </a:rPr>
              <a:t>e</a:t>
            </a:r>
            <a:r>
              <a:rPr lang="fr-FR" sz="2000" spc="-20" dirty="0" smtClean="0">
                <a:cs typeface="Calibri"/>
              </a:rPr>
              <a:t>c</a:t>
            </a:r>
            <a:r>
              <a:rPr lang="fr-FR" sz="2000" spc="-10" dirty="0" smtClean="0">
                <a:cs typeface="Calibri"/>
              </a:rPr>
              <a:t>ti</a:t>
            </a:r>
            <a:r>
              <a:rPr lang="fr-FR" sz="2000" spc="-5" dirty="0" smtClean="0">
                <a:cs typeface="Calibri"/>
              </a:rPr>
              <a:t>o</a:t>
            </a:r>
            <a:r>
              <a:rPr lang="fr-FR" sz="2000" spc="-15" dirty="0" smtClean="0">
                <a:cs typeface="Calibri"/>
              </a:rPr>
              <a:t>n</a:t>
            </a:r>
            <a:r>
              <a:rPr lang="fr-FR" sz="2000" spc="35" dirty="0" smtClean="0">
                <a:cs typeface="Calibri"/>
              </a:rPr>
              <a:t> </a:t>
            </a:r>
            <a:r>
              <a:rPr lang="fr-FR" sz="2000" spc="-5" dirty="0" smtClean="0">
                <a:cs typeface="Calibri"/>
              </a:rPr>
              <a:t>p</a:t>
            </a:r>
            <a:r>
              <a:rPr lang="fr-FR" sz="2000" spc="-35" dirty="0" smtClean="0">
                <a:cs typeface="Calibri"/>
              </a:rPr>
              <a:t>r</a:t>
            </a:r>
            <a:r>
              <a:rPr lang="fr-FR" sz="2000" spc="-10" dirty="0" smtClean="0">
                <a:cs typeface="Calibri"/>
              </a:rPr>
              <a:t>o</a:t>
            </a:r>
            <a:r>
              <a:rPr lang="fr-FR" sz="2000" spc="-5" dirty="0" smtClean="0">
                <a:cs typeface="Calibri"/>
              </a:rPr>
              <a:t>du</a:t>
            </a:r>
            <a:r>
              <a:rPr lang="fr-FR" sz="2000" spc="-10" dirty="0" smtClean="0">
                <a:cs typeface="Calibri"/>
              </a:rPr>
              <a:t>cti</a:t>
            </a:r>
            <a:r>
              <a:rPr lang="fr-FR" sz="2000" spc="-50" dirty="0" smtClean="0">
                <a:cs typeface="Calibri"/>
              </a:rPr>
              <a:t>v</a:t>
            </a:r>
            <a:r>
              <a:rPr lang="fr-FR" sz="2000" spc="-10" dirty="0" smtClean="0">
                <a:cs typeface="Calibri"/>
              </a:rPr>
              <a:t>e</a:t>
            </a:r>
            <a:endParaRPr lang="fr-FR" sz="2000" dirty="0" smtClean="0"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40" dirty="0" smtClean="0">
                <a:cs typeface="Calibri"/>
              </a:rPr>
              <a:t>c</a:t>
            </a:r>
            <a:r>
              <a:rPr lang="fr-FR" sz="2000" spc="-10" dirty="0" smtClean="0">
                <a:cs typeface="Calibri"/>
              </a:rPr>
              <a:t>o</a:t>
            </a:r>
            <a:r>
              <a:rPr lang="fr-FR" sz="2000" spc="-35" dirty="0" smtClean="0">
                <a:cs typeface="Calibri"/>
              </a:rPr>
              <a:t>r</a:t>
            </a:r>
            <a:r>
              <a:rPr lang="fr-FR" sz="2000" spc="-20" dirty="0" smtClean="0">
                <a:cs typeface="Calibri"/>
              </a:rPr>
              <a:t>é</a:t>
            </a:r>
            <a:r>
              <a:rPr lang="fr-FR" sz="2000" spc="-10" dirty="0" smtClean="0">
                <a:cs typeface="Calibri"/>
              </a:rPr>
              <a:t>c</a:t>
            </a:r>
            <a:r>
              <a:rPr lang="fr-FR" sz="2000" spc="-20" dirty="0" smtClean="0">
                <a:cs typeface="Calibri"/>
              </a:rPr>
              <a:t>e</a:t>
            </a:r>
            <a:r>
              <a:rPr lang="fr-FR" sz="2000" spc="-5" dirty="0" smtClean="0">
                <a:cs typeface="Calibri"/>
              </a:rPr>
              <a:t>p</a:t>
            </a:r>
            <a:r>
              <a:rPr lang="fr-FR" sz="2000" spc="-30" dirty="0" smtClean="0">
                <a:cs typeface="Calibri"/>
              </a:rPr>
              <a:t>t</a:t>
            </a:r>
            <a:r>
              <a:rPr lang="fr-FR" sz="2000" spc="-20" dirty="0" smtClean="0">
                <a:cs typeface="Calibri"/>
              </a:rPr>
              <a:t>e</a:t>
            </a:r>
            <a:r>
              <a:rPr lang="fr-FR" sz="2000" spc="-5" dirty="0" smtClean="0">
                <a:cs typeface="Calibri"/>
              </a:rPr>
              <a:t>u</a:t>
            </a:r>
            <a:r>
              <a:rPr lang="fr-FR" sz="2000" spc="-35" dirty="0" smtClean="0">
                <a:cs typeface="Calibri"/>
              </a:rPr>
              <a:t>r</a:t>
            </a:r>
            <a:r>
              <a:rPr lang="fr-FR" sz="2000" spc="-10" dirty="0" smtClean="0">
                <a:cs typeface="Calibri"/>
              </a:rPr>
              <a:t>s</a:t>
            </a:r>
            <a:r>
              <a:rPr lang="fr-FR" sz="2000" spc="60" dirty="0" smtClean="0">
                <a:cs typeface="Calibri"/>
              </a:rPr>
              <a:t> </a:t>
            </a:r>
            <a:r>
              <a:rPr lang="fr-FR" sz="2000" spc="-15" dirty="0">
                <a:cs typeface="Calibri"/>
              </a:rPr>
              <a:t>C</a:t>
            </a:r>
            <a:r>
              <a:rPr lang="fr-FR" sz="2000" spc="-25" dirty="0">
                <a:cs typeface="Calibri"/>
              </a:rPr>
              <a:t>C</a:t>
            </a:r>
            <a:r>
              <a:rPr lang="fr-FR" sz="2000" spc="-15" dirty="0">
                <a:cs typeface="Calibri"/>
              </a:rPr>
              <a:t>R5</a:t>
            </a:r>
            <a:r>
              <a:rPr lang="fr-FR" sz="2000" spc="20" dirty="0">
                <a:cs typeface="Calibri"/>
              </a:rPr>
              <a:t> </a:t>
            </a:r>
            <a:r>
              <a:rPr lang="fr-FR" sz="2000" spc="-20" dirty="0">
                <a:cs typeface="Calibri"/>
              </a:rPr>
              <a:t>e</a:t>
            </a:r>
            <a:r>
              <a:rPr lang="fr-FR" sz="2000" spc="-10" dirty="0">
                <a:cs typeface="Calibri"/>
              </a:rPr>
              <a:t>t</a:t>
            </a:r>
            <a:r>
              <a:rPr lang="fr-FR" sz="2000" spc="5" dirty="0">
                <a:cs typeface="Calibri"/>
              </a:rPr>
              <a:t> </a:t>
            </a:r>
            <a:r>
              <a:rPr lang="fr-FR" sz="2000" spc="-15" dirty="0" smtClean="0">
                <a:cs typeface="Calibri"/>
              </a:rPr>
              <a:t>C</a:t>
            </a:r>
            <a:r>
              <a:rPr lang="fr-FR" sz="2000" spc="-70" dirty="0" smtClean="0">
                <a:cs typeface="Calibri"/>
              </a:rPr>
              <a:t>X</a:t>
            </a:r>
            <a:r>
              <a:rPr lang="fr-FR" sz="2000" spc="-15" dirty="0" smtClean="0">
                <a:cs typeface="Calibri"/>
              </a:rPr>
              <a:t>CR</a:t>
            </a:r>
            <a:endParaRPr lang="fr-FR" sz="2000" spc="20" dirty="0" smtClean="0">
              <a:cs typeface="Calibri"/>
            </a:endParaRPr>
          </a:p>
          <a:p>
            <a:pPr marL="355600" indent="-342900">
              <a:spcBef>
                <a:spcPts val="615"/>
              </a:spcBef>
              <a:buFont typeface="Arial"/>
              <a:buChar char="•"/>
            </a:pPr>
            <a:r>
              <a:rPr lang="fr-FR" sz="2400" b="1" dirty="0" smtClean="0">
                <a:cs typeface="Calibri"/>
              </a:rPr>
              <a:t>L</a:t>
            </a:r>
            <a:r>
              <a:rPr lang="fr-FR" sz="2400" b="1" spc="-15" dirty="0" smtClean="0">
                <a:cs typeface="Calibri"/>
              </a:rPr>
              <a:t>e</a:t>
            </a:r>
            <a:r>
              <a:rPr lang="fr-FR" sz="2400" b="1" spc="-10" dirty="0" smtClean="0">
                <a:cs typeface="Calibri"/>
              </a:rPr>
              <a:t>s</a:t>
            </a:r>
            <a:r>
              <a:rPr lang="fr-FR" sz="2400" b="1" spc="10" dirty="0" smtClean="0">
                <a:cs typeface="Calibri"/>
              </a:rPr>
              <a:t> </a:t>
            </a:r>
            <a:r>
              <a:rPr lang="fr-FR" sz="2400" b="1" spc="-25" dirty="0">
                <a:cs typeface="Calibri"/>
              </a:rPr>
              <a:t>mo</a:t>
            </a:r>
            <a:r>
              <a:rPr lang="fr-FR" sz="2400" b="1" spc="-5" dirty="0">
                <a:cs typeface="Calibri"/>
              </a:rPr>
              <a:t>n</a:t>
            </a:r>
            <a:r>
              <a:rPr lang="fr-FR" sz="2400" b="1" spc="-10" dirty="0">
                <a:cs typeface="Calibri"/>
              </a:rPr>
              <a:t>o</a:t>
            </a:r>
            <a:r>
              <a:rPr lang="fr-FR" sz="2400" b="1" spc="-20" dirty="0">
                <a:cs typeface="Calibri"/>
              </a:rPr>
              <a:t>cy</a:t>
            </a:r>
            <a:r>
              <a:rPr lang="fr-FR" sz="2400" b="1" spc="-25" dirty="0">
                <a:cs typeface="Calibri"/>
              </a:rPr>
              <a:t>t</a:t>
            </a:r>
            <a:r>
              <a:rPr lang="fr-FR" sz="2400" b="1" spc="-5" dirty="0">
                <a:cs typeface="Calibri"/>
              </a:rPr>
              <a:t>e</a:t>
            </a:r>
            <a:r>
              <a:rPr lang="fr-FR" sz="2400" b="1" dirty="0">
                <a:cs typeface="Calibri"/>
              </a:rPr>
              <a:t>s</a:t>
            </a:r>
            <a:r>
              <a:rPr lang="fr-FR" sz="2400" b="1" spc="5" dirty="0">
                <a:cs typeface="Calibri"/>
              </a:rPr>
              <a:t> </a:t>
            </a:r>
            <a:r>
              <a:rPr lang="fr-FR" sz="2400" b="1" spc="-15" dirty="0">
                <a:cs typeface="Calibri"/>
              </a:rPr>
              <a:t>/ </a:t>
            </a:r>
            <a:r>
              <a:rPr lang="fr-FR" sz="2400" b="1" spc="-5" dirty="0" smtClean="0">
                <a:cs typeface="Calibri"/>
              </a:rPr>
              <a:t>m</a:t>
            </a:r>
            <a:r>
              <a:rPr lang="fr-FR" sz="2400" b="1" spc="-15" dirty="0" smtClean="0">
                <a:cs typeface="Calibri"/>
              </a:rPr>
              <a:t>a</a:t>
            </a:r>
            <a:r>
              <a:rPr lang="fr-FR" sz="2400" b="1" spc="-5" dirty="0" smtClean="0">
                <a:cs typeface="Calibri"/>
              </a:rPr>
              <a:t>cro</a:t>
            </a:r>
            <a:r>
              <a:rPr lang="fr-FR" sz="2400" b="1" spc="10" dirty="0" smtClean="0">
                <a:cs typeface="Calibri"/>
              </a:rPr>
              <a:t>p</a:t>
            </a:r>
            <a:r>
              <a:rPr lang="fr-FR" sz="2400" b="1" spc="-10" dirty="0" smtClean="0">
                <a:cs typeface="Calibri"/>
              </a:rPr>
              <a:t>h</a:t>
            </a:r>
            <a:r>
              <a:rPr lang="fr-FR" sz="2400" b="1" spc="-15" dirty="0" smtClean="0">
                <a:cs typeface="Calibri"/>
              </a:rPr>
              <a:t>a</a:t>
            </a:r>
            <a:r>
              <a:rPr lang="fr-FR" sz="2400" b="1" spc="-55" dirty="0" smtClean="0">
                <a:cs typeface="Calibri"/>
              </a:rPr>
              <a:t>g</a:t>
            </a:r>
            <a:r>
              <a:rPr lang="fr-FR" sz="2400" b="1" spc="-5" dirty="0" smtClean="0">
                <a:cs typeface="Calibri"/>
              </a:rPr>
              <a:t>es</a:t>
            </a: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5" dirty="0">
                <a:cs typeface="Calibri"/>
              </a:rPr>
              <a:t>représentent 5 à 7% des cellules infectées</a:t>
            </a: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5" dirty="0">
                <a:cs typeface="Calibri"/>
              </a:rPr>
              <a:t>corécepteurs CCR5</a:t>
            </a:r>
          </a:p>
          <a:p>
            <a:pPr marL="12700">
              <a:spcBef>
                <a:spcPts val="615"/>
              </a:spcBef>
            </a:pPr>
            <a:r>
              <a:rPr lang="fr-FR" sz="3200" b="1" spc="-10" dirty="0" smtClean="0">
                <a:solidFill>
                  <a:srgbClr val="001F5F"/>
                </a:solidFill>
                <a:cs typeface="Calibri"/>
              </a:rPr>
              <a:t>L</a:t>
            </a:r>
            <a:r>
              <a:rPr lang="fr-FR" sz="3200" b="1" spc="-5" dirty="0" smtClean="0">
                <a:solidFill>
                  <a:srgbClr val="001F5F"/>
                </a:solidFill>
                <a:cs typeface="Calibri"/>
              </a:rPr>
              <a:t>e</a:t>
            </a:r>
            <a:r>
              <a:rPr lang="fr-FR" sz="3200" b="1" dirty="0" smtClean="0">
                <a:solidFill>
                  <a:srgbClr val="001F5F"/>
                </a:solidFill>
                <a:cs typeface="Calibri"/>
              </a:rPr>
              <a:t>s </a:t>
            </a:r>
            <a:r>
              <a:rPr lang="fr-FR" sz="3200" b="1" spc="-5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3200" b="1" spc="5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3200" b="1" spc="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3200" b="1" spc="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3200" b="1" spc="-5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3200" b="1" spc="-4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3200" b="1" spc="-1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3200" b="1" spc="-5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3200" b="1" spc="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3200" b="1" spc="-5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3200" b="1" spc="4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3200" b="1" spc="-35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3200" b="1" spc="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3200" b="1" spc="-1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3200" b="1" spc="-2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3200" b="1" spc="5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3200" b="1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3200" b="1" spc="-7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3200" b="1" dirty="0" smtClean="0">
                <a:solidFill>
                  <a:srgbClr val="001F5F"/>
                </a:solidFill>
                <a:cs typeface="Calibri"/>
              </a:rPr>
              <a:t>prod</a:t>
            </a:r>
            <a:r>
              <a:rPr lang="fr-FR" sz="3200" b="1" spc="10" dirty="0" smtClean="0">
                <a:solidFill>
                  <a:srgbClr val="001F5F"/>
                </a:solidFill>
                <a:cs typeface="Calibri"/>
              </a:rPr>
              <a:t>u</a:t>
            </a:r>
            <a:r>
              <a:rPr lang="fr-FR" sz="3200" b="1" spc="-5" dirty="0" smtClean="0">
                <a:solidFill>
                  <a:srgbClr val="001F5F"/>
                </a:solidFill>
                <a:cs typeface="Calibri"/>
              </a:rPr>
              <a:t>c</a:t>
            </a:r>
            <a:r>
              <a:rPr lang="fr-FR" sz="3200" b="1" spc="15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3200" b="1" spc="10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3200" b="1" spc="-20" dirty="0" smtClean="0">
                <a:solidFill>
                  <a:srgbClr val="001F5F"/>
                </a:solidFill>
                <a:cs typeface="Calibri"/>
              </a:rPr>
              <a:t>i</a:t>
            </a:r>
            <a:r>
              <a:rPr lang="fr-FR" sz="3200" b="1" spc="-5" dirty="0" smtClean="0">
                <a:solidFill>
                  <a:srgbClr val="001F5F"/>
                </a:solidFill>
                <a:cs typeface="Calibri"/>
              </a:rPr>
              <a:t>c</a:t>
            </a:r>
            <a:r>
              <a:rPr lang="fr-FR" sz="3200" b="1" spc="5" dirty="0" smtClean="0">
                <a:solidFill>
                  <a:srgbClr val="001F5F"/>
                </a:solidFill>
                <a:cs typeface="Calibri"/>
              </a:rPr>
              <a:t>e</a:t>
            </a:r>
            <a:r>
              <a:rPr lang="fr-FR" sz="3200" b="1" dirty="0" smtClean="0">
                <a:solidFill>
                  <a:srgbClr val="001F5F"/>
                </a:solidFill>
                <a:cs typeface="Calibri"/>
              </a:rPr>
              <a:t>s</a:t>
            </a:r>
            <a:endParaRPr lang="fr-FR" sz="3200" dirty="0" smtClean="0"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lang="fr-FR" sz="2000" spc="-5" dirty="0">
                <a:cs typeface="Calibri"/>
              </a:rPr>
              <a:t>Dans le sang et dans les tissus : tube digestif,  ganglions, rate, foie, poumons et SNC</a:t>
            </a:r>
          </a:p>
          <a:p>
            <a:pPr marL="355600" indent="-342900">
              <a:spcBef>
                <a:spcPts val="615"/>
              </a:spcBef>
              <a:buFont typeface="Arial"/>
              <a:buChar char="•"/>
            </a:pPr>
            <a:endParaRPr lang="fr-FR" sz="2400" dirty="0"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endParaRPr sz="2000" dirty="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273925" y="1168404"/>
            <a:ext cx="1562100" cy="14954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019928" y="3933825"/>
            <a:ext cx="1600200" cy="15811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876802" y="2992561"/>
            <a:ext cx="241300" cy="360299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864100" y="2992120"/>
            <a:ext cx="241300" cy="360680"/>
          </a:xfrm>
          <a:custGeom>
            <a:avLst/>
            <a:gdLst/>
            <a:ahLst/>
            <a:cxnLst/>
            <a:rect l="l" t="t" r="r" b="b"/>
            <a:pathLst>
              <a:path w="241300" h="360679">
                <a:moveTo>
                  <a:pt x="0" y="120650"/>
                </a:moveTo>
                <a:lnTo>
                  <a:pt x="120650" y="0"/>
                </a:lnTo>
                <a:lnTo>
                  <a:pt x="241300" y="120650"/>
                </a:lnTo>
                <a:lnTo>
                  <a:pt x="180975" y="120650"/>
                </a:lnTo>
                <a:lnTo>
                  <a:pt x="180975" y="360299"/>
                </a:lnTo>
                <a:lnTo>
                  <a:pt x="60325" y="360299"/>
                </a:lnTo>
                <a:lnTo>
                  <a:pt x="60325" y="120650"/>
                </a:lnTo>
                <a:lnTo>
                  <a:pt x="0" y="120650"/>
                </a:lnTo>
                <a:close/>
              </a:path>
            </a:pathLst>
          </a:custGeom>
          <a:ln w="9525">
            <a:solidFill>
              <a:srgbClr val="497D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Espace réservé du numéro de diapositive 1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523" name="Rectangle 211"/>
          <p:cNvSpPr>
            <a:spLocks noChangeArrowheads="1"/>
          </p:cNvSpPr>
          <p:nvPr/>
        </p:nvSpPr>
        <p:spPr bwMode="auto">
          <a:xfrm>
            <a:off x="509412" y="1133483"/>
            <a:ext cx="8634588" cy="5662613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wrap="none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Inhibiteurs de la fusion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Inhibiteurs de la fusion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b="1">
              <a:solidFill>
                <a:srgbClr val="000000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4" name="Arc 212"/>
          <p:cNvSpPr>
            <a:spLocks/>
          </p:cNvSpPr>
          <p:nvPr/>
        </p:nvSpPr>
        <p:spPr bwMode="auto">
          <a:xfrm>
            <a:off x="478367" y="2262188"/>
            <a:ext cx="4222044" cy="2286000"/>
          </a:xfrm>
          <a:custGeom>
            <a:avLst/>
            <a:gdLst>
              <a:gd name="T0" fmla="*/ 0 w 21600"/>
              <a:gd name="T1" fmla="*/ 240288464 h 21600"/>
              <a:gd name="T2" fmla="*/ 1044133643 w 21600"/>
              <a:gd name="T3" fmla="*/ 0 h 21600"/>
              <a:gd name="T4" fmla="*/ 1044472286 w 21600"/>
              <a:gd name="T5" fmla="*/ 241935018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21453"/>
                </a:moveTo>
                <a:cubicBezTo>
                  <a:pt x="81" y="9584"/>
                  <a:pt x="9723" y="3"/>
                  <a:pt x="21593" y="0"/>
                </a:cubicBezTo>
              </a:path>
              <a:path w="21600" h="21600" stroke="0" extrusionOk="0">
                <a:moveTo>
                  <a:pt x="0" y="21453"/>
                </a:moveTo>
                <a:cubicBezTo>
                  <a:pt x="81" y="9584"/>
                  <a:pt x="9723" y="3"/>
                  <a:pt x="21593" y="0"/>
                </a:cubicBezTo>
                <a:lnTo>
                  <a:pt x="21600" y="21600"/>
                </a:lnTo>
                <a:lnTo>
                  <a:pt x="0" y="21453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CC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5" name="Arc 213"/>
          <p:cNvSpPr>
            <a:spLocks/>
          </p:cNvSpPr>
          <p:nvPr/>
        </p:nvSpPr>
        <p:spPr bwMode="auto">
          <a:xfrm>
            <a:off x="4682067" y="2249543"/>
            <a:ext cx="4388556" cy="2338387"/>
          </a:xfrm>
          <a:custGeom>
            <a:avLst/>
            <a:gdLst>
              <a:gd name="T0" fmla="*/ 0 w 21600"/>
              <a:gd name="T1" fmla="*/ 0 h 21600"/>
              <a:gd name="T2" fmla="*/ 1128481453 w 21600"/>
              <a:gd name="T3" fmla="*/ 252974734 h 21600"/>
              <a:gd name="T4" fmla="*/ 0 w 21600"/>
              <a:gd name="T5" fmla="*/ 2531505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3" y="-1"/>
                  <a:pt x="21591" y="9661"/>
                  <a:pt x="21599" y="21585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3" y="-1"/>
                  <a:pt x="21591" y="9661"/>
                  <a:pt x="21599" y="21585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6" name="Rectangle 214"/>
          <p:cNvSpPr>
            <a:spLocks noChangeArrowheads="1"/>
          </p:cNvSpPr>
          <p:nvPr/>
        </p:nvSpPr>
        <p:spPr bwMode="auto">
          <a:xfrm>
            <a:off x="468494" y="4513318"/>
            <a:ext cx="8602133" cy="2198687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7" name="Arc 309"/>
          <p:cNvSpPr>
            <a:spLocks/>
          </p:cNvSpPr>
          <p:nvPr/>
        </p:nvSpPr>
        <p:spPr bwMode="auto">
          <a:xfrm>
            <a:off x="489683" y="4294243"/>
            <a:ext cx="4326467" cy="2244725"/>
          </a:xfrm>
          <a:custGeom>
            <a:avLst/>
            <a:gdLst>
              <a:gd name="T0" fmla="*/ 0 w 21600"/>
              <a:gd name="T1" fmla="*/ 233277246 h 21600"/>
              <a:gd name="T2" fmla="*/ 1096420448 w 21600"/>
              <a:gd name="T3" fmla="*/ 0 h 21600"/>
              <a:gd name="T4" fmla="*/ 1096775578 w 21600"/>
              <a:gd name="T5" fmla="*/ 2332772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21599"/>
                </a:moveTo>
                <a:cubicBezTo>
                  <a:pt x="-1" y="9673"/>
                  <a:pt x="9666" y="3"/>
                  <a:pt x="21593" y="0"/>
                </a:cubicBezTo>
              </a:path>
              <a:path w="21600" h="21600" stroke="0" extrusionOk="0">
                <a:moveTo>
                  <a:pt x="-1" y="21599"/>
                </a:moveTo>
                <a:cubicBezTo>
                  <a:pt x="-1" y="9673"/>
                  <a:pt x="9666" y="3"/>
                  <a:pt x="21593" y="0"/>
                </a:cubicBezTo>
                <a:lnTo>
                  <a:pt x="21600" y="21600"/>
                </a:lnTo>
                <a:lnTo>
                  <a:pt x="-1" y="21599"/>
                </a:lnTo>
                <a:close/>
              </a:path>
            </a:pathLst>
          </a:custGeom>
          <a:solidFill>
            <a:srgbClr val="59BEDD"/>
          </a:solidFill>
          <a:ln w="12700" cap="rnd">
            <a:solidFill>
              <a:srgbClr val="700094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8" name="Arc 310"/>
          <p:cNvSpPr>
            <a:spLocks/>
          </p:cNvSpPr>
          <p:nvPr/>
        </p:nvSpPr>
        <p:spPr bwMode="auto">
          <a:xfrm>
            <a:off x="4816126" y="4294243"/>
            <a:ext cx="4327877" cy="2244725"/>
          </a:xfrm>
          <a:custGeom>
            <a:avLst/>
            <a:gdLst>
              <a:gd name="T0" fmla="*/ 0 w 21607"/>
              <a:gd name="T1" fmla="*/ 0 h 21600"/>
              <a:gd name="T2" fmla="*/ 1097135586 w 21607"/>
              <a:gd name="T3" fmla="*/ 233277246 h 21600"/>
              <a:gd name="T4" fmla="*/ 355357 w 21607"/>
              <a:gd name="T5" fmla="*/ 233277246 h 21600"/>
              <a:gd name="T6" fmla="*/ 0 60000 65536"/>
              <a:gd name="T7" fmla="*/ 0 60000 65536"/>
              <a:gd name="T8" fmla="*/ 0 60000 65536"/>
              <a:gd name="T9" fmla="*/ 0 w 21607"/>
              <a:gd name="T10" fmla="*/ 0 h 21600"/>
              <a:gd name="T11" fmla="*/ 21607 w 2160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7" h="21600" fill="none" extrusionOk="0">
                <a:moveTo>
                  <a:pt x="0" y="0"/>
                </a:moveTo>
                <a:cubicBezTo>
                  <a:pt x="2" y="0"/>
                  <a:pt x="4" y="-1"/>
                  <a:pt x="7" y="-1"/>
                </a:cubicBezTo>
                <a:cubicBezTo>
                  <a:pt x="11936" y="-1"/>
                  <a:pt x="21607" y="9670"/>
                  <a:pt x="21607" y="21600"/>
                </a:cubicBezTo>
              </a:path>
              <a:path w="21607" h="21600" stroke="0" extrusionOk="0">
                <a:moveTo>
                  <a:pt x="0" y="0"/>
                </a:moveTo>
                <a:cubicBezTo>
                  <a:pt x="2" y="0"/>
                  <a:pt x="4" y="-1"/>
                  <a:pt x="7" y="-1"/>
                </a:cubicBezTo>
                <a:cubicBezTo>
                  <a:pt x="11936" y="-1"/>
                  <a:pt x="21607" y="9670"/>
                  <a:pt x="21607" y="21600"/>
                </a:cubicBezTo>
                <a:lnTo>
                  <a:pt x="7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59BEDD"/>
          </a:solidFill>
          <a:ln w="9525" cap="rnd">
            <a:solidFill>
              <a:srgbClr val="700094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799" name="Group 5"/>
          <p:cNvGrpSpPr>
            <a:grpSpLocks/>
          </p:cNvGrpSpPr>
          <p:nvPr/>
        </p:nvGrpSpPr>
        <p:grpSpPr bwMode="auto">
          <a:xfrm>
            <a:off x="4231950" y="6165905"/>
            <a:ext cx="1406877" cy="358775"/>
            <a:chOff x="2999" y="3961"/>
            <a:chExt cx="997" cy="226"/>
          </a:xfrm>
        </p:grpSpPr>
        <p:grpSp>
          <p:nvGrpSpPr>
            <p:cNvPr id="223442" name="Group 6"/>
            <p:cNvGrpSpPr>
              <a:grpSpLocks/>
            </p:cNvGrpSpPr>
            <p:nvPr/>
          </p:nvGrpSpPr>
          <p:grpSpPr bwMode="auto">
            <a:xfrm>
              <a:off x="2999" y="3962"/>
              <a:ext cx="981" cy="225"/>
              <a:chOff x="2999" y="3962"/>
              <a:chExt cx="981" cy="225"/>
            </a:xfrm>
          </p:grpSpPr>
          <p:grpSp>
            <p:nvGrpSpPr>
              <p:cNvPr id="223494" name="Group 7"/>
              <p:cNvGrpSpPr>
                <a:grpSpLocks/>
              </p:cNvGrpSpPr>
              <p:nvPr/>
            </p:nvGrpSpPr>
            <p:grpSpPr bwMode="auto">
              <a:xfrm>
                <a:off x="2999" y="3963"/>
                <a:ext cx="476" cy="224"/>
                <a:chOff x="2999" y="3963"/>
                <a:chExt cx="476" cy="224"/>
              </a:xfrm>
            </p:grpSpPr>
            <p:sp>
              <p:nvSpPr>
                <p:cNvPr id="223520" name="Arc 8"/>
                <p:cNvSpPr>
                  <a:spLocks/>
                </p:cNvSpPr>
                <p:nvPr/>
              </p:nvSpPr>
              <p:spPr bwMode="auto">
                <a:xfrm rot="9660000">
                  <a:off x="3395" y="3965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1" name="Arc 9"/>
                <p:cNvSpPr>
                  <a:spLocks/>
                </p:cNvSpPr>
                <p:nvPr/>
              </p:nvSpPr>
              <p:spPr bwMode="auto">
                <a:xfrm rot="9660000">
                  <a:off x="3397" y="4020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2" name="Arc 10"/>
                <p:cNvSpPr>
                  <a:spLocks/>
                </p:cNvSpPr>
                <p:nvPr/>
              </p:nvSpPr>
              <p:spPr bwMode="auto">
                <a:xfrm rot="9660000">
                  <a:off x="3351" y="3988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3" name="Arc 11"/>
                <p:cNvSpPr>
                  <a:spLocks/>
                </p:cNvSpPr>
                <p:nvPr/>
              </p:nvSpPr>
              <p:spPr bwMode="auto">
                <a:xfrm rot="9660000">
                  <a:off x="3453" y="4002"/>
                  <a:ext cx="22" cy="50"/>
                </a:xfrm>
                <a:custGeom>
                  <a:avLst/>
                  <a:gdLst>
                    <a:gd name="T0" fmla="*/ 0 w 21596"/>
                    <a:gd name="T1" fmla="*/ 0 h 21600"/>
                    <a:gd name="T2" fmla="*/ 0 w 21596"/>
                    <a:gd name="T3" fmla="*/ 0 h 21600"/>
                    <a:gd name="T4" fmla="*/ 0 w 21596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600"/>
                    <a:gd name="T11" fmla="*/ 21596 w 21596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600" fill="none" extrusionOk="0">
                      <a:moveTo>
                        <a:pt x="0" y="-1"/>
                      </a:moveTo>
                      <a:cubicBezTo>
                        <a:pt x="11759" y="-1"/>
                        <a:pt x="21358" y="9406"/>
                        <a:pt x="21595" y="21164"/>
                      </a:cubicBezTo>
                    </a:path>
                    <a:path w="21596" h="21600" stroke="0" extrusionOk="0">
                      <a:moveTo>
                        <a:pt x="0" y="-1"/>
                      </a:moveTo>
                      <a:cubicBezTo>
                        <a:pt x="11759" y="-1"/>
                        <a:pt x="21358" y="9406"/>
                        <a:pt x="21595" y="2116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4" name="Arc 12"/>
                <p:cNvSpPr>
                  <a:spLocks/>
                </p:cNvSpPr>
                <p:nvPr/>
              </p:nvSpPr>
              <p:spPr bwMode="auto">
                <a:xfrm rot="9660000">
                  <a:off x="3379" y="4024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5" name="Arc 13"/>
                <p:cNvSpPr>
                  <a:spLocks/>
                </p:cNvSpPr>
                <p:nvPr/>
              </p:nvSpPr>
              <p:spPr bwMode="auto">
                <a:xfrm rot="9660000">
                  <a:off x="3324" y="3991"/>
                  <a:ext cx="28" cy="50"/>
                </a:xfrm>
                <a:custGeom>
                  <a:avLst/>
                  <a:gdLst>
                    <a:gd name="T0" fmla="*/ 0 w 22423"/>
                    <a:gd name="T1" fmla="*/ 0 h 22054"/>
                    <a:gd name="T2" fmla="*/ 0 w 22423"/>
                    <a:gd name="T3" fmla="*/ 0 h 22054"/>
                    <a:gd name="T4" fmla="*/ 0 w 22423"/>
                    <a:gd name="T5" fmla="*/ 0 h 22054"/>
                    <a:gd name="T6" fmla="*/ 0 60000 65536"/>
                    <a:gd name="T7" fmla="*/ 0 60000 65536"/>
                    <a:gd name="T8" fmla="*/ 0 60000 65536"/>
                    <a:gd name="T9" fmla="*/ 0 w 22423"/>
                    <a:gd name="T10" fmla="*/ 0 h 22054"/>
                    <a:gd name="T11" fmla="*/ 22423 w 22423"/>
                    <a:gd name="T12" fmla="*/ 22054 h 2205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423" h="22054" fill="none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</a:path>
                    <a:path w="22423" h="22054" stroke="0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  <a:lnTo>
                        <a:pt x="823" y="454"/>
                      </a:lnTo>
                      <a:lnTo>
                        <a:pt x="2241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6" name="Arc 14"/>
                <p:cNvSpPr>
                  <a:spLocks/>
                </p:cNvSpPr>
                <p:nvPr/>
              </p:nvSpPr>
              <p:spPr bwMode="auto">
                <a:xfrm rot="9660000">
                  <a:off x="3323" y="4047"/>
                  <a:ext cx="27" cy="49"/>
                </a:xfrm>
                <a:custGeom>
                  <a:avLst/>
                  <a:gdLst>
                    <a:gd name="T0" fmla="*/ 0 w 21600"/>
                    <a:gd name="T1" fmla="*/ 0 h 21585"/>
                    <a:gd name="T2" fmla="*/ 0 w 21600"/>
                    <a:gd name="T3" fmla="*/ 0 h 21585"/>
                    <a:gd name="T4" fmla="*/ 0 w 21600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5"/>
                    <a:gd name="T11" fmla="*/ 21600 w 21600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5" fill="none" extrusionOk="0">
                      <a:moveTo>
                        <a:pt x="-1" y="21584"/>
                      </a:moveTo>
                      <a:cubicBezTo>
                        <a:pt x="-1" y="9966"/>
                        <a:pt x="9190" y="429"/>
                        <a:pt x="20800" y="-1"/>
                      </a:cubicBezTo>
                    </a:path>
                    <a:path w="21600" h="21585" stroke="0" extrusionOk="0">
                      <a:moveTo>
                        <a:pt x="-1" y="21584"/>
                      </a:moveTo>
                      <a:cubicBezTo>
                        <a:pt x="-1" y="9966"/>
                        <a:pt x="9190" y="429"/>
                        <a:pt x="20800" y="-1"/>
                      </a:cubicBezTo>
                      <a:lnTo>
                        <a:pt x="21600" y="21585"/>
                      </a:lnTo>
                      <a:lnTo>
                        <a:pt x="-1" y="2158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7" name="Arc 15"/>
                <p:cNvSpPr>
                  <a:spLocks/>
                </p:cNvSpPr>
                <p:nvPr/>
              </p:nvSpPr>
              <p:spPr bwMode="auto">
                <a:xfrm rot="-1140000">
                  <a:off x="3058" y="4126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8" name="Arc 16"/>
                <p:cNvSpPr>
                  <a:spLocks/>
                </p:cNvSpPr>
                <p:nvPr/>
              </p:nvSpPr>
              <p:spPr bwMode="auto">
                <a:xfrm rot="-1140000">
                  <a:off x="3018" y="4091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9" name="Arc 17"/>
                <p:cNvSpPr>
                  <a:spLocks/>
                </p:cNvSpPr>
                <p:nvPr/>
              </p:nvSpPr>
              <p:spPr bwMode="auto">
                <a:xfrm rot="-1140000">
                  <a:off x="3001" y="4138"/>
                  <a:ext cx="21" cy="49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</a:path>
                    <a:path w="22652" h="21600" stroke="0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  <a:lnTo>
                        <a:pt x="1052" y="0"/>
                      </a:lnTo>
                      <a:lnTo>
                        <a:pt x="22652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0" name="Arc 18"/>
                <p:cNvSpPr>
                  <a:spLocks/>
                </p:cNvSpPr>
                <p:nvPr/>
              </p:nvSpPr>
              <p:spPr bwMode="auto">
                <a:xfrm rot="-1140000">
                  <a:off x="2999" y="4100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1" name="Arc 19"/>
                <p:cNvSpPr>
                  <a:spLocks/>
                </p:cNvSpPr>
                <p:nvPr/>
              </p:nvSpPr>
              <p:spPr bwMode="auto">
                <a:xfrm rot="-1140000">
                  <a:off x="3141" y="410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2" name="Arc 20"/>
                <p:cNvSpPr>
                  <a:spLocks/>
                </p:cNvSpPr>
                <p:nvPr/>
              </p:nvSpPr>
              <p:spPr bwMode="auto">
                <a:xfrm rot="-1140000">
                  <a:off x="3100" y="4065"/>
                  <a:ext cx="29" cy="50"/>
                </a:xfrm>
                <a:custGeom>
                  <a:avLst/>
                  <a:gdLst>
                    <a:gd name="T0" fmla="*/ 0 w 22359"/>
                    <a:gd name="T1" fmla="*/ 0 h 21600"/>
                    <a:gd name="T2" fmla="*/ 0 w 22359"/>
                    <a:gd name="T3" fmla="*/ 0 h 21600"/>
                    <a:gd name="T4" fmla="*/ 0 w 2235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9"/>
                    <a:gd name="T10" fmla="*/ 0 h 21600"/>
                    <a:gd name="T11" fmla="*/ 22359 w 2235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9" h="21600" fill="none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</a:path>
                    <a:path w="22359" h="21600" stroke="0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  <a:lnTo>
                        <a:pt x="763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3" name="Arc 21"/>
                <p:cNvSpPr>
                  <a:spLocks/>
                </p:cNvSpPr>
                <p:nvPr/>
              </p:nvSpPr>
              <p:spPr bwMode="auto">
                <a:xfrm rot="-1140000">
                  <a:off x="3086" y="4121"/>
                  <a:ext cx="22" cy="50"/>
                </a:xfrm>
                <a:custGeom>
                  <a:avLst/>
                  <a:gdLst>
                    <a:gd name="T0" fmla="*/ 0 w 22663"/>
                    <a:gd name="T1" fmla="*/ 0 h 22056"/>
                    <a:gd name="T2" fmla="*/ 0 w 22663"/>
                    <a:gd name="T3" fmla="*/ 0 h 22056"/>
                    <a:gd name="T4" fmla="*/ 0 w 22663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63"/>
                    <a:gd name="T10" fmla="*/ 0 h 22056"/>
                    <a:gd name="T11" fmla="*/ 22663 w 22663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63" h="22056" fill="none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</a:path>
                    <a:path w="22663" h="22056" stroke="0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  <a:lnTo>
                        <a:pt x="1063" y="456"/>
                      </a:lnTo>
                      <a:lnTo>
                        <a:pt x="2265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4" name="Arc 22"/>
                <p:cNvSpPr>
                  <a:spLocks/>
                </p:cNvSpPr>
                <p:nvPr/>
              </p:nvSpPr>
              <p:spPr bwMode="auto">
                <a:xfrm rot="-1140000">
                  <a:off x="3081" y="407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5" name="Arc 23"/>
                <p:cNvSpPr>
                  <a:spLocks/>
                </p:cNvSpPr>
                <p:nvPr/>
              </p:nvSpPr>
              <p:spPr bwMode="auto">
                <a:xfrm rot="-1140000">
                  <a:off x="3216" y="4076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6" name="Arc 24"/>
                <p:cNvSpPr>
                  <a:spLocks/>
                </p:cNvSpPr>
                <p:nvPr/>
              </p:nvSpPr>
              <p:spPr bwMode="auto">
                <a:xfrm rot="-1140000">
                  <a:off x="3176" y="4041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7" name="Arc 25"/>
                <p:cNvSpPr>
                  <a:spLocks/>
                </p:cNvSpPr>
                <p:nvPr/>
              </p:nvSpPr>
              <p:spPr bwMode="auto">
                <a:xfrm rot="-1140000">
                  <a:off x="3167" y="4100"/>
                  <a:ext cx="21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8" name="Arc 26"/>
                <p:cNvSpPr>
                  <a:spLocks/>
                </p:cNvSpPr>
                <p:nvPr/>
              </p:nvSpPr>
              <p:spPr bwMode="auto">
                <a:xfrm rot="-1140000">
                  <a:off x="3159" y="4046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9" name="Arc 27"/>
                <p:cNvSpPr>
                  <a:spLocks/>
                </p:cNvSpPr>
                <p:nvPr/>
              </p:nvSpPr>
              <p:spPr bwMode="auto">
                <a:xfrm rot="-1140000">
                  <a:off x="3298" y="4048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0" name="Arc 28"/>
                <p:cNvSpPr>
                  <a:spLocks/>
                </p:cNvSpPr>
                <p:nvPr/>
              </p:nvSpPr>
              <p:spPr bwMode="auto">
                <a:xfrm rot="-1140000">
                  <a:off x="3258" y="4012"/>
                  <a:ext cx="30" cy="49"/>
                </a:xfrm>
                <a:custGeom>
                  <a:avLst/>
                  <a:gdLst>
                    <a:gd name="T0" fmla="*/ 0 w 22332"/>
                    <a:gd name="T1" fmla="*/ 0 h 21600"/>
                    <a:gd name="T2" fmla="*/ 0 w 22332"/>
                    <a:gd name="T3" fmla="*/ 0 h 21600"/>
                    <a:gd name="T4" fmla="*/ 0 w 2233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2"/>
                    <a:gd name="T10" fmla="*/ 0 h 21600"/>
                    <a:gd name="T11" fmla="*/ 22332 w 2233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2" h="21600" fill="none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</a:path>
                    <a:path w="22332" h="21600" stroke="0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  <a:lnTo>
                        <a:pt x="732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1" name="Arc 29"/>
                <p:cNvSpPr>
                  <a:spLocks/>
                </p:cNvSpPr>
                <p:nvPr/>
              </p:nvSpPr>
              <p:spPr bwMode="auto">
                <a:xfrm rot="-1140000">
                  <a:off x="3244" y="4071"/>
                  <a:ext cx="22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2" name="Arc 30"/>
                <p:cNvSpPr>
                  <a:spLocks/>
                </p:cNvSpPr>
                <p:nvPr/>
              </p:nvSpPr>
              <p:spPr bwMode="auto">
                <a:xfrm rot="-1140000">
                  <a:off x="3240" y="4020"/>
                  <a:ext cx="20" cy="48"/>
                </a:xfrm>
                <a:custGeom>
                  <a:avLst/>
                  <a:gdLst>
                    <a:gd name="T0" fmla="*/ 0 w 21596"/>
                    <a:gd name="T1" fmla="*/ 0 h 21575"/>
                    <a:gd name="T2" fmla="*/ 0 w 21596"/>
                    <a:gd name="T3" fmla="*/ 0 h 21575"/>
                    <a:gd name="T4" fmla="*/ 0 w 21596"/>
                    <a:gd name="T5" fmla="*/ 0 h 2157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5"/>
                    <a:gd name="T11" fmla="*/ 21596 w 21596"/>
                    <a:gd name="T12" fmla="*/ 21575 h 215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5" fill="none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</a:path>
                    <a:path w="21596" h="21575" stroke="0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  <a:lnTo>
                        <a:pt x="21596" y="21575"/>
                      </a:lnTo>
                      <a:lnTo>
                        <a:pt x="0" y="2114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3" name="Arc 31"/>
                <p:cNvSpPr>
                  <a:spLocks/>
                </p:cNvSpPr>
                <p:nvPr/>
              </p:nvSpPr>
              <p:spPr bwMode="auto">
                <a:xfrm rot="9660000">
                  <a:off x="3421" y="396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495" name="Group 32"/>
              <p:cNvGrpSpPr>
                <a:grpSpLocks/>
              </p:cNvGrpSpPr>
              <p:nvPr/>
            </p:nvGrpSpPr>
            <p:grpSpPr bwMode="auto">
              <a:xfrm>
                <a:off x="3503" y="3962"/>
                <a:ext cx="477" cy="224"/>
                <a:chOff x="3503" y="3962"/>
                <a:chExt cx="477" cy="224"/>
              </a:xfrm>
            </p:grpSpPr>
            <p:sp>
              <p:nvSpPr>
                <p:cNvPr id="223496" name="Arc 33"/>
                <p:cNvSpPr>
                  <a:spLocks/>
                </p:cNvSpPr>
                <p:nvPr/>
              </p:nvSpPr>
              <p:spPr bwMode="auto">
                <a:xfrm rot="-9660000">
                  <a:off x="3552" y="3965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7" name="Arc 34"/>
                <p:cNvSpPr>
                  <a:spLocks/>
                </p:cNvSpPr>
                <p:nvPr/>
              </p:nvSpPr>
              <p:spPr bwMode="auto">
                <a:xfrm rot="-9660000">
                  <a:off x="3551" y="4019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8" name="Arc 35"/>
                <p:cNvSpPr>
                  <a:spLocks/>
                </p:cNvSpPr>
                <p:nvPr/>
              </p:nvSpPr>
              <p:spPr bwMode="auto">
                <a:xfrm rot="-9660000">
                  <a:off x="3604" y="3988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9" name="Arc 36"/>
                <p:cNvSpPr>
                  <a:spLocks/>
                </p:cNvSpPr>
                <p:nvPr/>
              </p:nvSpPr>
              <p:spPr bwMode="auto">
                <a:xfrm rot="-9660000">
                  <a:off x="3503" y="4002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0" name="Arc 37"/>
                <p:cNvSpPr>
                  <a:spLocks/>
                </p:cNvSpPr>
                <p:nvPr/>
              </p:nvSpPr>
              <p:spPr bwMode="auto">
                <a:xfrm rot="-9660000">
                  <a:off x="3576" y="402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1" name="Arc 38"/>
                <p:cNvSpPr>
                  <a:spLocks/>
                </p:cNvSpPr>
                <p:nvPr/>
              </p:nvSpPr>
              <p:spPr bwMode="auto">
                <a:xfrm rot="-9660000">
                  <a:off x="3625" y="3992"/>
                  <a:ext cx="27" cy="49"/>
                </a:xfrm>
                <a:custGeom>
                  <a:avLst/>
                  <a:gdLst>
                    <a:gd name="T0" fmla="*/ 0 w 21600"/>
                    <a:gd name="T1" fmla="*/ 0 h 22021"/>
                    <a:gd name="T2" fmla="*/ 0 w 21600"/>
                    <a:gd name="T3" fmla="*/ 0 h 22021"/>
                    <a:gd name="T4" fmla="*/ 0 w 21600"/>
                    <a:gd name="T5" fmla="*/ 0 h 2202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1"/>
                    <a:gd name="T11" fmla="*/ 21600 w 21600"/>
                    <a:gd name="T12" fmla="*/ 22021 h 220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1" fill="none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1" stroke="0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7"/>
                      </a:lnTo>
                      <a:lnTo>
                        <a:pt x="20776" y="220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2" name="Arc 39"/>
                <p:cNvSpPr>
                  <a:spLocks/>
                </p:cNvSpPr>
                <p:nvPr/>
              </p:nvSpPr>
              <p:spPr bwMode="auto">
                <a:xfrm rot="-9660000">
                  <a:off x="3626" y="4046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3" name="Arc 40"/>
                <p:cNvSpPr>
                  <a:spLocks/>
                </p:cNvSpPr>
                <p:nvPr/>
              </p:nvSpPr>
              <p:spPr bwMode="auto">
                <a:xfrm rot="1140000">
                  <a:off x="3890" y="4125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4" name="Arc 41"/>
                <p:cNvSpPr>
                  <a:spLocks/>
                </p:cNvSpPr>
                <p:nvPr/>
              </p:nvSpPr>
              <p:spPr bwMode="auto">
                <a:xfrm rot="1140000">
                  <a:off x="3930" y="409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5" name="Arc 42"/>
                <p:cNvSpPr>
                  <a:spLocks/>
                </p:cNvSpPr>
                <p:nvPr/>
              </p:nvSpPr>
              <p:spPr bwMode="auto">
                <a:xfrm rot="1140000">
                  <a:off x="3955" y="4137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</a:path>
                    <a:path w="21600" h="21574" stroke="0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  <a:lnTo>
                        <a:pt x="21600" y="0"/>
                      </a:lnTo>
                      <a:lnTo>
                        <a:pt x="20547" y="2157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6" name="Arc 43"/>
                <p:cNvSpPr>
                  <a:spLocks/>
                </p:cNvSpPr>
                <p:nvPr/>
              </p:nvSpPr>
              <p:spPr bwMode="auto">
                <a:xfrm rot="1140000">
                  <a:off x="3957" y="4098"/>
                  <a:ext cx="23" cy="50"/>
                </a:xfrm>
                <a:custGeom>
                  <a:avLst/>
                  <a:gdLst>
                    <a:gd name="T0" fmla="*/ 0 w 22567"/>
                    <a:gd name="T1" fmla="*/ 0 h 21600"/>
                    <a:gd name="T2" fmla="*/ 0 w 22567"/>
                    <a:gd name="T3" fmla="*/ 0 h 21600"/>
                    <a:gd name="T4" fmla="*/ 0 w 2256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67"/>
                    <a:gd name="T10" fmla="*/ 0 h 21600"/>
                    <a:gd name="T11" fmla="*/ 22567 w 2256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67" h="21600" fill="none" extrusionOk="0">
                      <a:moveTo>
                        <a:pt x="-1" y="21"/>
                      </a:moveTo>
                      <a:cubicBezTo>
                        <a:pt x="323" y="7"/>
                        <a:pt x="647" y="-1"/>
                        <a:pt x="971" y="-1"/>
                      </a:cubicBezTo>
                      <a:cubicBezTo>
                        <a:pt x="12730" y="-1"/>
                        <a:pt x="22329" y="9406"/>
                        <a:pt x="22566" y="21164"/>
                      </a:cubicBezTo>
                    </a:path>
                    <a:path w="22567" h="21600" stroke="0" extrusionOk="0">
                      <a:moveTo>
                        <a:pt x="-1" y="21"/>
                      </a:moveTo>
                      <a:cubicBezTo>
                        <a:pt x="323" y="7"/>
                        <a:pt x="647" y="-1"/>
                        <a:pt x="971" y="-1"/>
                      </a:cubicBezTo>
                      <a:cubicBezTo>
                        <a:pt x="12730" y="-1"/>
                        <a:pt x="22329" y="9406"/>
                        <a:pt x="22566" y="21164"/>
                      </a:cubicBezTo>
                      <a:lnTo>
                        <a:pt x="971" y="21600"/>
                      </a:lnTo>
                      <a:lnTo>
                        <a:pt x="-1" y="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7" name="Arc 44"/>
                <p:cNvSpPr>
                  <a:spLocks/>
                </p:cNvSpPr>
                <p:nvPr/>
              </p:nvSpPr>
              <p:spPr bwMode="auto">
                <a:xfrm rot="1140000">
                  <a:off x="3807" y="4099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8" name="Arc 45"/>
                <p:cNvSpPr>
                  <a:spLocks/>
                </p:cNvSpPr>
                <p:nvPr/>
              </p:nvSpPr>
              <p:spPr bwMode="auto">
                <a:xfrm rot="1140000">
                  <a:off x="3848" y="4064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9" name="Arc 46"/>
                <p:cNvSpPr>
                  <a:spLocks/>
                </p:cNvSpPr>
                <p:nvPr/>
              </p:nvSpPr>
              <p:spPr bwMode="auto">
                <a:xfrm rot="1140000">
                  <a:off x="3869" y="4121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0" name="Arc 47"/>
                <p:cNvSpPr>
                  <a:spLocks/>
                </p:cNvSpPr>
                <p:nvPr/>
              </p:nvSpPr>
              <p:spPr bwMode="auto">
                <a:xfrm rot="1140000">
                  <a:off x="3874" y="4072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1" name="Arc 48"/>
                <p:cNvSpPr>
                  <a:spLocks/>
                </p:cNvSpPr>
                <p:nvPr/>
              </p:nvSpPr>
              <p:spPr bwMode="auto">
                <a:xfrm rot="1140000">
                  <a:off x="3732" y="4075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2" name="Arc 49"/>
                <p:cNvSpPr>
                  <a:spLocks/>
                </p:cNvSpPr>
                <p:nvPr/>
              </p:nvSpPr>
              <p:spPr bwMode="auto">
                <a:xfrm rot="1140000">
                  <a:off x="3771" y="4040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3" name="Arc 50"/>
                <p:cNvSpPr>
                  <a:spLocks/>
                </p:cNvSpPr>
                <p:nvPr/>
              </p:nvSpPr>
              <p:spPr bwMode="auto">
                <a:xfrm rot="1140000">
                  <a:off x="3788" y="4099"/>
                  <a:ext cx="21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4" name="Arc 51"/>
                <p:cNvSpPr>
                  <a:spLocks/>
                </p:cNvSpPr>
                <p:nvPr/>
              </p:nvSpPr>
              <p:spPr bwMode="auto">
                <a:xfrm rot="1140000">
                  <a:off x="3796" y="4045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5" name="Arc 52"/>
                <p:cNvSpPr>
                  <a:spLocks/>
                </p:cNvSpPr>
                <p:nvPr/>
              </p:nvSpPr>
              <p:spPr bwMode="auto">
                <a:xfrm rot="1140000">
                  <a:off x="3649" y="4046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6" name="Arc 53"/>
                <p:cNvSpPr>
                  <a:spLocks/>
                </p:cNvSpPr>
                <p:nvPr/>
              </p:nvSpPr>
              <p:spPr bwMode="auto">
                <a:xfrm rot="1140000">
                  <a:off x="3689" y="4011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7" name="Arc 54"/>
                <p:cNvSpPr>
                  <a:spLocks/>
                </p:cNvSpPr>
                <p:nvPr/>
              </p:nvSpPr>
              <p:spPr bwMode="auto">
                <a:xfrm rot="1140000">
                  <a:off x="3711" y="4071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8" name="Arc 55"/>
                <p:cNvSpPr>
                  <a:spLocks/>
                </p:cNvSpPr>
                <p:nvPr/>
              </p:nvSpPr>
              <p:spPr bwMode="auto">
                <a:xfrm rot="1140000">
                  <a:off x="3717" y="4019"/>
                  <a:ext cx="21" cy="48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-1" y="25"/>
                      </a:moveTo>
                      <a:cubicBezTo>
                        <a:pt x="350" y="8"/>
                        <a:pt x="701" y="-1"/>
                        <a:pt x="1052" y="-1"/>
                      </a:cubicBezTo>
                      <a:cubicBezTo>
                        <a:pt x="12981" y="-1"/>
                        <a:pt x="22652" y="9670"/>
                        <a:pt x="22652" y="21600"/>
                      </a:cubicBezTo>
                    </a:path>
                    <a:path w="22652" h="21600" stroke="0" extrusionOk="0">
                      <a:moveTo>
                        <a:pt x="-1" y="25"/>
                      </a:moveTo>
                      <a:cubicBezTo>
                        <a:pt x="350" y="8"/>
                        <a:pt x="701" y="-1"/>
                        <a:pt x="1052" y="-1"/>
                      </a:cubicBezTo>
                      <a:cubicBezTo>
                        <a:pt x="12981" y="-1"/>
                        <a:pt x="22652" y="9670"/>
                        <a:pt x="22652" y="21600"/>
                      </a:cubicBezTo>
                      <a:lnTo>
                        <a:pt x="1052" y="21600"/>
                      </a:lnTo>
                      <a:lnTo>
                        <a:pt x="-1" y="2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9" name="Arc 56"/>
                <p:cNvSpPr>
                  <a:spLocks/>
                </p:cNvSpPr>
                <p:nvPr/>
              </p:nvSpPr>
              <p:spPr bwMode="auto">
                <a:xfrm rot="-9660000">
                  <a:off x="3534" y="3962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23443" name="Group 57"/>
            <p:cNvGrpSpPr>
              <a:grpSpLocks/>
            </p:cNvGrpSpPr>
            <p:nvPr/>
          </p:nvGrpSpPr>
          <p:grpSpPr bwMode="auto">
            <a:xfrm>
              <a:off x="3015" y="3961"/>
              <a:ext cx="981" cy="225"/>
              <a:chOff x="3015" y="3961"/>
              <a:chExt cx="981" cy="225"/>
            </a:xfrm>
          </p:grpSpPr>
          <p:grpSp>
            <p:nvGrpSpPr>
              <p:cNvPr id="223444" name="Group 58"/>
              <p:cNvGrpSpPr>
                <a:grpSpLocks/>
              </p:cNvGrpSpPr>
              <p:nvPr/>
            </p:nvGrpSpPr>
            <p:grpSpPr bwMode="auto">
              <a:xfrm>
                <a:off x="3015" y="3962"/>
                <a:ext cx="477" cy="224"/>
                <a:chOff x="3015" y="3962"/>
                <a:chExt cx="477" cy="224"/>
              </a:xfrm>
            </p:grpSpPr>
            <p:sp>
              <p:nvSpPr>
                <p:cNvPr id="223470" name="Arc 59"/>
                <p:cNvSpPr>
                  <a:spLocks/>
                </p:cNvSpPr>
                <p:nvPr/>
              </p:nvSpPr>
              <p:spPr bwMode="auto">
                <a:xfrm rot="9660000">
                  <a:off x="3412" y="3964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1" name="Arc 60"/>
                <p:cNvSpPr>
                  <a:spLocks/>
                </p:cNvSpPr>
                <p:nvPr/>
              </p:nvSpPr>
              <p:spPr bwMode="auto">
                <a:xfrm rot="9660000">
                  <a:off x="3415" y="4019"/>
                  <a:ext cx="28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</a:path>
                    <a:path w="21596" h="21587" stroke="0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  <a:lnTo>
                        <a:pt x="21596" y="21587"/>
                      </a:lnTo>
                      <a:lnTo>
                        <a:pt x="0" y="2115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2" name="Arc 61"/>
                <p:cNvSpPr>
                  <a:spLocks/>
                </p:cNvSpPr>
                <p:nvPr/>
              </p:nvSpPr>
              <p:spPr bwMode="auto">
                <a:xfrm rot="9660000">
                  <a:off x="3368" y="3988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3" name="Arc 62"/>
                <p:cNvSpPr>
                  <a:spLocks/>
                </p:cNvSpPr>
                <p:nvPr/>
              </p:nvSpPr>
              <p:spPr bwMode="auto">
                <a:xfrm rot="9660000">
                  <a:off x="3470" y="4001"/>
                  <a:ext cx="22" cy="50"/>
                </a:xfrm>
                <a:custGeom>
                  <a:avLst/>
                  <a:gdLst>
                    <a:gd name="T0" fmla="*/ 0 w 22589"/>
                    <a:gd name="T1" fmla="*/ 0 h 21600"/>
                    <a:gd name="T2" fmla="*/ 0 w 22589"/>
                    <a:gd name="T3" fmla="*/ 0 h 21600"/>
                    <a:gd name="T4" fmla="*/ 0 w 2258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89"/>
                    <a:gd name="T10" fmla="*/ 0 h 21600"/>
                    <a:gd name="T11" fmla="*/ 22589 w 2258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89" h="21600" fill="none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</a:path>
                    <a:path w="22589" h="21600" stroke="0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  <a:lnTo>
                        <a:pt x="994" y="21600"/>
                      </a:lnTo>
                      <a:lnTo>
                        <a:pt x="-1" y="2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4" name="Arc 63"/>
                <p:cNvSpPr>
                  <a:spLocks/>
                </p:cNvSpPr>
                <p:nvPr/>
              </p:nvSpPr>
              <p:spPr bwMode="auto">
                <a:xfrm rot="9660000">
                  <a:off x="3396" y="4023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5" name="Arc 64"/>
                <p:cNvSpPr>
                  <a:spLocks/>
                </p:cNvSpPr>
                <p:nvPr/>
              </p:nvSpPr>
              <p:spPr bwMode="auto">
                <a:xfrm rot="9660000">
                  <a:off x="3341" y="3991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6" name="Arc 65"/>
                <p:cNvSpPr>
                  <a:spLocks/>
                </p:cNvSpPr>
                <p:nvPr/>
              </p:nvSpPr>
              <p:spPr bwMode="auto">
                <a:xfrm rot="9660000">
                  <a:off x="3339" y="4046"/>
                  <a:ext cx="28" cy="49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7" name="Arc 66"/>
                <p:cNvSpPr>
                  <a:spLocks/>
                </p:cNvSpPr>
                <p:nvPr/>
              </p:nvSpPr>
              <p:spPr bwMode="auto">
                <a:xfrm rot="-1140000">
                  <a:off x="3075" y="4125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8" name="Arc 67"/>
                <p:cNvSpPr>
                  <a:spLocks/>
                </p:cNvSpPr>
                <p:nvPr/>
              </p:nvSpPr>
              <p:spPr bwMode="auto">
                <a:xfrm rot="-1140000">
                  <a:off x="3035" y="4090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9" name="Arc 68"/>
                <p:cNvSpPr>
                  <a:spLocks/>
                </p:cNvSpPr>
                <p:nvPr/>
              </p:nvSpPr>
              <p:spPr bwMode="auto">
                <a:xfrm rot="-1140000">
                  <a:off x="3018" y="4137"/>
                  <a:ext cx="21" cy="49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</a:path>
                    <a:path w="22652" h="21600" stroke="0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  <a:lnTo>
                        <a:pt x="1052" y="0"/>
                      </a:lnTo>
                      <a:lnTo>
                        <a:pt x="22652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0" name="Arc 69"/>
                <p:cNvSpPr>
                  <a:spLocks/>
                </p:cNvSpPr>
                <p:nvPr/>
              </p:nvSpPr>
              <p:spPr bwMode="auto">
                <a:xfrm rot="-1140000">
                  <a:off x="3015" y="4099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1" name="Arc 70"/>
                <p:cNvSpPr>
                  <a:spLocks/>
                </p:cNvSpPr>
                <p:nvPr/>
              </p:nvSpPr>
              <p:spPr bwMode="auto">
                <a:xfrm rot="-1140000">
                  <a:off x="3158" y="4099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2" name="Arc 71"/>
                <p:cNvSpPr>
                  <a:spLocks/>
                </p:cNvSpPr>
                <p:nvPr/>
              </p:nvSpPr>
              <p:spPr bwMode="auto">
                <a:xfrm rot="-1140000">
                  <a:off x="3117" y="4064"/>
                  <a:ext cx="29" cy="50"/>
                </a:xfrm>
                <a:custGeom>
                  <a:avLst/>
                  <a:gdLst>
                    <a:gd name="T0" fmla="*/ 0 w 22359"/>
                    <a:gd name="T1" fmla="*/ 0 h 21600"/>
                    <a:gd name="T2" fmla="*/ 0 w 22359"/>
                    <a:gd name="T3" fmla="*/ 0 h 21600"/>
                    <a:gd name="T4" fmla="*/ 0 w 2235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9"/>
                    <a:gd name="T10" fmla="*/ 0 h 21600"/>
                    <a:gd name="T11" fmla="*/ 22359 w 2235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9" h="21600" fill="none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</a:path>
                    <a:path w="22359" h="21600" stroke="0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  <a:lnTo>
                        <a:pt x="763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3" name="Arc 72"/>
                <p:cNvSpPr>
                  <a:spLocks/>
                </p:cNvSpPr>
                <p:nvPr/>
              </p:nvSpPr>
              <p:spPr bwMode="auto">
                <a:xfrm rot="-1140000">
                  <a:off x="3103" y="4121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4" name="Arc 73"/>
                <p:cNvSpPr>
                  <a:spLocks/>
                </p:cNvSpPr>
                <p:nvPr/>
              </p:nvSpPr>
              <p:spPr bwMode="auto">
                <a:xfrm rot="-1140000">
                  <a:off x="3098" y="4072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5" name="Arc 74"/>
                <p:cNvSpPr>
                  <a:spLocks/>
                </p:cNvSpPr>
                <p:nvPr/>
              </p:nvSpPr>
              <p:spPr bwMode="auto">
                <a:xfrm rot="-1140000">
                  <a:off x="3233" y="4075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6" name="Arc 75"/>
                <p:cNvSpPr>
                  <a:spLocks/>
                </p:cNvSpPr>
                <p:nvPr/>
              </p:nvSpPr>
              <p:spPr bwMode="auto">
                <a:xfrm rot="-1140000">
                  <a:off x="3192" y="4040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7" name="Arc 76"/>
                <p:cNvSpPr>
                  <a:spLocks/>
                </p:cNvSpPr>
                <p:nvPr/>
              </p:nvSpPr>
              <p:spPr bwMode="auto">
                <a:xfrm rot="-1140000">
                  <a:off x="3183" y="4098"/>
                  <a:ext cx="23" cy="51"/>
                </a:xfrm>
                <a:custGeom>
                  <a:avLst/>
                  <a:gdLst>
                    <a:gd name="T0" fmla="*/ 0 w 22614"/>
                    <a:gd name="T1" fmla="*/ 0 h 22047"/>
                    <a:gd name="T2" fmla="*/ 0 w 22614"/>
                    <a:gd name="T3" fmla="*/ 0 h 22047"/>
                    <a:gd name="T4" fmla="*/ 0 w 22614"/>
                    <a:gd name="T5" fmla="*/ 0 h 22047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47"/>
                    <a:gd name="T11" fmla="*/ 22614 w 22614"/>
                    <a:gd name="T12" fmla="*/ 22047 h 2204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47" fill="none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</a:path>
                    <a:path w="22614" h="22047" stroke="0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  <a:lnTo>
                        <a:pt x="1014" y="447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8" name="Arc 77"/>
                <p:cNvSpPr>
                  <a:spLocks/>
                </p:cNvSpPr>
                <p:nvPr/>
              </p:nvSpPr>
              <p:spPr bwMode="auto">
                <a:xfrm rot="-1140000">
                  <a:off x="3175" y="4045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9" name="Arc 78"/>
                <p:cNvSpPr>
                  <a:spLocks/>
                </p:cNvSpPr>
                <p:nvPr/>
              </p:nvSpPr>
              <p:spPr bwMode="auto">
                <a:xfrm rot="-1140000">
                  <a:off x="3315" y="4047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0" name="Arc 79"/>
                <p:cNvSpPr>
                  <a:spLocks/>
                </p:cNvSpPr>
                <p:nvPr/>
              </p:nvSpPr>
              <p:spPr bwMode="auto">
                <a:xfrm rot="-1140000">
                  <a:off x="3274" y="4011"/>
                  <a:ext cx="30" cy="49"/>
                </a:xfrm>
                <a:custGeom>
                  <a:avLst/>
                  <a:gdLst>
                    <a:gd name="T0" fmla="*/ 0 w 22332"/>
                    <a:gd name="T1" fmla="*/ 0 h 21600"/>
                    <a:gd name="T2" fmla="*/ 0 w 22332"/>
                    <a:gd name="T3" fmla="*/ 0 h 21600"/>
                    <a:gd name="T4" fmla="*/ 0 w 2233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2"/>
                    <a:gd name="T10" fmla="*/ 0 h 21600"/>
                    <a:gd name="T11" fmla="*/ 22332 w 2233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2" h="21600" fill="none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</a:path>
                    <a:path w="22332" h="21600" stroke="0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  <a:lnTo>
                        <a:pt x="732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1" name="Arc 80"/>
                <p:cNvSpPr>
                  <a:spLocks/>
                </p:cNvSpPr>
                <p:nvPr/>
              </p:nvSpPr>
              <p:spPr bwMode="auto">
                <a:xfrm rot="-1140000">
                  <a:off x="3261" y="407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2" name="Arc 81"/>
                <p:cNvSpPr>
                  <a:spLocks/>
                </p:cNvSpPr>
                <p:nvPr/>
              </p:nvSpPr>
              <p:spPr bwMode="auto">
                <a:xfrm rot="-1140000">
                  <a:off x="3257" y="4019"/>
                  <a:ext cx="20" cy="48"/>
                </a:xfrm>
                <a:custGeom>
                  <a:avLst/>
                  <a:gdLst>
                    <a:gd name="T0" fmla="*/ 0 w 21596"/>
                    <a:gd name="T1" fmla="*/ 0 h 21575"/>
                    <a:gd name="T2" fmla="*/ 0 w 21596"/>
                    <a:gd name="T3" fmla="*/ 0 h 21575"/>
                    <a:gd name="T4" fmla="*/ 0 w 21596"/>
                    <a:gd name="T5" fmla="*/ 0 h 2157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5"/>
                    <a:gd name="T11" fmla="*/ 21596 w 21596"/>
                    <a:gd name="T12" fmla="*/ 21575 h 215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5" fill="none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</a:path>
                    <a:path w="21596" h="21575" stroke="0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  <a:lnTo>
                        <a:pt x="21596" y="21575"/>
                      </a:lnTo>
                      <a:lnTo>
                        <a:pt x="0" y="2114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3" name="Arc 82"/>
                <p:cNvSpPr>
                  <a:spLocks/>
                </p:cNvSpPr>
                <p:nvPr/>
              </p:nvSpPr>
              <p:spPr bwMode="auto">
                <a:xfrm rot="9660000">
                  <a:off x="3438" y="3962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445" name="Group 83"/>
              <p:cNvGrpSpPr>
                <a:grpSpLocks/>
              </p:cNvGrpSpPr>
              <p:nvPr/>
            </p:nvGrpSpPr>
            <p:grpSpPr bwMode="auto">
              <a:xfrm>
                <a:off x="3519" y="3961"/>
                <a:ext cx="477" cy="224"/>
                <a:chOff x="3519" y="3961"/>
                <a:chExt cx="477" cy="224"/>
              </a:xfrm>
            </p:grpSpPr>
            <p:sp>
              <p:nvSpPr>
                <p:cNvPr id="223446" name="Arc 84"/>
                <p:cNvSpPr>
                  <a:spLocks/>
                </p:cNvSpPr>
                <p:nvPr/>
              </p:nvSpPr>
              <p:spPr bwMode="auto">
                <a:xfrm rot="-9660000">
                  <a:off x="3569" y="3964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7" name="Arc 85"/>
                <p:cNvSpPr>
                  <a:spLocks/>
                </p:cNvSpPr>
                <p:nvPr/>
              </p:nvSpPr>
              <p:spPr bwMode="auto">
                <a:xfrm rot="-9660000">
                  <a:off x="3567" y="4018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8" name="Arc 86"/>
                <p:cNvSpPr>
                  <a:spLocks/>
                </p:cNvSpPr>
                <p:nvPr/>
              </p:nvSpPr>
              <p:spPr bwMode="auto">
                <a:xfrm rot="-9660000">
                  <a:off x="3620" y="3987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9" name="Arc 87"/>
                <p:cNvSpPr>
                  <a:spLocks/>
                </p:cNvSpPr>
                <p:nvPr/>
              </p:nvSpPr>
              <p:spPr bwMode="auto">
                <a:xfrm rot="-9660000">
                  <a:off x="3519" y="4001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0" name="Arc 88"/>
                <p:cNvSpPr>
                  <a:spLocks/>
                </p:cNvSpPr>
                <p:nvPr/>
              </p:nvSpPr>
              <p:spPr bwMode="auto">
                <a:xfrm rot="-9660000">
                  <a:off x="3593" y="4024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1" name="Arc 89"/>
                <p:cNvSpPr>
                  <a:spLocks/>
                </p:cNvSpPr>
                <p:nvPr/>
              </p:nvSpPr>
              <p:spPr bwMode="auto">
                <a:xfrm rot="-9660000">
                  <a:off x="3642" y="3991"/>
                  <a:ext cx="27" cy="49"/>
                </a:xfrm>
                <a:custGeom>
                  <a:avLst/>
                  <a:gdLst>
                    <a:gd name="T0" fmla="*/ 0 w 21600"/>
                    <a:gd name="T1" fmla="*/ 0 h 21585"/>
                    <a:gd name="T2" fmla="*/ 0 w 21600"/>
                    <a:gd name="T3" fmla="*/ 0 h 21585"/>
                    <a:gd name="T4" fmla="*/ 0 w 21600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5"/>
                    <a:gd name="T11" fmla="*/ 21600 w 21600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5" fill="none" extrusionOk="0">
                      <a:moveTo>
                        <a:pt x="20785" y="21584"/>
                      </a:moveTo>
                      <a:cubicBezTo>
                        <a:pt x="9181" y="21146"/>
                        <a:pt x="-1" y="11612"/>
                        <a:pt x="-1" y="-1"/>
                      </a:cubicBezTo>
                    </a:path>
                    <a:path w="21600" h="21585" stroke="0" extrusionOk="0">
                      <a:moveTo>
                        <a:pt x="20785" y="21584"/>
                      </a:moveTo>
                      <a:cubicBezTo>
                        <a:pt x="9181" y="21146"/>
                        <a:pt x="-1" y="11612"/>
                        <a:pt x="-1" y="-1"/>
                      </a:cubicBezTo>
                      <a:lnTo>
                        <a:pt x="21600" y="0"/>
                      </a:lnTo>
                      <a:lnTo>
                        <a:pt x="20785" y="2158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2" name="Arc 90"/>
                <p:cNvSpPr>
                  <a:spLocks/>
                </p:cNvSpPr>
                <p:nvPr/>
              </p:nvSpPr>
              <p:spPr bwMode="auto">
                <a:xfrm rot="-9660000">
                  <a:off x="3643" y="4045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3" name="Arc 91"/>
                <p:cNvSpPr>
                  <a:spLocks/>
                </p:cNvSpPr>
                <p:nvPr/>
              </p:nvSpPr>
              <p:spPr bwMode="auto">
                <a:xfrm rot="1140000">
                  <a:off x="3906" y="4124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4" name="Arc 92"/>
                <p:cNvSpPr>
                  <a:spLocks/>
                </p:cNvSpPr>
                <p:nvPr/>
              </p:nvSpPr>
              <p:spPr bwMode="auto">
                <a:xfrm rot="1140000">
                  <a:off x="3947" y="4089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5" name="Arc 93"/>
                <p:cNvSpPr>
                  <a:spLocks/>
                </p:cNvSpPr>
                <p:nvPr/>
              </p:nvSpPr>
              <p:spPr bwMode="auto">
                <a:xfrm rot="1140000">
                  <a:off x="3971" y="4136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6" name="Arc 94"/>
                <p:cNvSpPr>
                  <a:spLocks/>
                </p:cNvSpPr>
                <p:nvPr/>
              </p:nvSpPr>
              <p:spPr bwMode="auto">
                <a:xfrm rot="1140000">
                  <a:off x="3974" y="4097"/>
                  <a:ext cx="22" cy="50"/>
                </a:xfrm>
                <a:custGeom>
                  <a:avLst/>
                  <a:gdLst>
                    <a:gd name="T0" fmla="*/ 0 w 22589"/>
                    <a:gd name="T1" fmla="*/ 0 h 21600"/>
                    <a:gd name="T2" fmla="*/ 0 w 22589"/>
                    <a:gd name="T3" fmla="*/ 0 h 21600"/>
                    <a:gd name="T4" fmla="*/ 0 w 2258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89"/>
                    <a:gd name="T10" fmla="*/ 0 h 21600"/>
                    <a:gd name="T11" fmla="*/ 22589 w 2258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89" h="21600" fill="none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</a:path>
                    <a:path w="22589" h="21600" stroke="0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  <a:lnTo>
                        <a:pt x="994" y="21600"/>
                      </a:lnTo>
                      <a:lnTo>
                        <a:pt x="-1" y="2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7" name="Arc 95"/>
                <p:cNvSpPr>
                  <a:spLocks/>
                </p:cNvSpPr>
                <p:nvPr/>
              </p:nvSpPr>
              <p:spPr bwMode="auto">
                <a:xfrm rot="1140000">
                  <a:off x="3823" y="4098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8" name="Arc 96"/>
                <p:cNvSpPr>
                  <a:spLocks/>
                </p:cNvSpPr>
                <p:nvPr/>
              </p:nvSpPr>
              <p:spPr bwMode="auto">
                <a:xfrm rot="1140000">
                  <a:off x="3865" y="4063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9" name="Arc 97"/>
                <p:cNvSpPr>
                  <a:spLocks/>
                </p:cNvSpPr>
                <p:nvPr/>
              </p:nvSpPr>
              <p:spPr bwMode="auto">
                <a:xfrm rot="1140000">
                  <a:off x="3886" y="4120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</a:path>
                    <a:path w="21600" h="21574" stroke="0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  <a:lnTo>
                        <a:pt x="21600" y="0"/>
                      </a:lnTo>
                      <a:lnTo>
                        <a:pt x="20547" y="2157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0" name="Arc 98"/>
                <p:cNvSpPr>
                  <a:spLocks/>
                </p:cNvSpPr>
                <p:nvPr/>
              </p:nvSpPr>
              <p:spPr bwMode="auto">
                <a:xfrm rot="1140000">
                  <a:off x="3890" y="4071"/>
                  <a:ext cx="22" cy="50"/>
                </a:xfrm>
                <a:custGeom>
                  <a:avLst/>
                  <a:gdLst>
                    <a:gd name="T0" fmla="*/ 0 w 22613"/>
                    <a:gd name="T1" fmla="*/ 0 h 21600"/>
                    <a:gd name="T2" fmla="*/ 0 w 22613"/>
                    <a:gd name="T3" fmla="*/ 0 h 21600"/>
                    <a:gd name="T4" fmla="*/ 0 w 2261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3"/>
                    <a:gd name="T10" fmla="*/ 0 h 21600"/>
                    <a:gd name="T11" fmla="*/ 22613 w 2261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3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</a:path>
                    <a:path w="22613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1" name="Arc 99"/>
                <p:cNvSpPr>
                  <a:spLocks/>
                </p:cNvSpPr>
                <p:nvPr/>
              </p:nvSpPr>
              <p:spPr bwMode="auto">
                <a:xfrm rot="1140000">
                  <a:off x="3749" y="4074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2" name="Arc 100"/>
                <p:cNvSpPr>
                  <a:spLocks/>
                </p:cNvSpPr>
                <p:nvPr/>
              </p:nvSpPr>
              <p:spPr bwMode="auto">
                <a:xfrm rot="1140000">
                  <a:off x="3788" y="4039"/>
                  <a:ext cx="29" cy="49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47"/>
                        <a:pt x="9223" y="400"/>
                        <a:pt x="20855" y="-1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47"/>
                        <a:pt x="9223" y="400"/>
                        <a:pt x="20855" y="-1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3" name="Arc 101"/>
                <p:cNvSpPr>
                  <a:spLocks/>
                </p:cNvSpPr>
                <p:nvPr/>
              </p:nvSpPr>
              <p:spPr bwMode="auto">
                <a:xfrm rot="1140000">
                  <a:off x="3805" y="4098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4" name="Arc 102"/>
                <p:cNvSpPr>
                  <a:spLocks/>
                </p:cNvSpPr>
                <p:nvPr/>
              </p:nvSpPr>
              <p:spPr bwMode="auto">
                <a:xfrm rot="1140000">
                  <a:off x="3813" y="4044"/>
                  <a:ext cx="22" cy="50"/>
                </a:xfrm>
                <a:custGeom>
                  <a:avLst/>
                  <a:gdLst>
                    <a:gd name="T0" fmla="*/ 0 w 22613"/>
                    <a:gd name="T1" fmla="*/ 0 h 21600"/>
                    <a:gd name="T2" fmla="*/ 0 w 22613"/>
                    <a:gd name="T3" fmla="*/ 0 h 21600"/>
                    <a:gd name="T4" fmla="*/ 0 w 2261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3"/>
                    <a:gd name="T10" fmla="*/ 0 h 21600"/>
                    <a:gd name="T11" fmla="*/ 22613 w 2261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3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</a:path>
                    <a:path w="22613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5" name="Arc 103"/>
                <p:cNvSpPr>
                  <a:spLocks/>
                </p:cNvSpPr>
                <p:nvPr/>
              </p:nvSpPr>
              <p:spPr bwMode="auto">
                <a:xfrm rot="1140000">
                  <a:off x="3666" y="4045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6" name="Arc 104"/>
                <p:cNvSpPr>
                  <a:spLocks/>
                </p:cNvSpPr>
                <p:nvPr/>
              </p:nvSpPr>
              <p:spPr bwMode="auto">
                <a:xfrm rot="1140000">
                  <a:off x="3706" y="4010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7" name="Arc 105"/>
                <p:cNvSpPr>
                  <a:spLocks/>
                </p:cNvSpPr>
                <p:nvPr/>
              </p:nvSpPr>
              <p:spPr bwMode="auto">
                <a:xfrm rot="1140000">
                  <a:off x="3727" y="4070"/>
                  <a:ext cx="22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8" name="Arc 106"/>
                <p:cNvSpPr>
                  <a:spLocks/>
                </p:cNvSpPr>
                <p:nvPr/>
              </p:nvSpPr>
              <p:spPr bwMode="auto">
                <a:xfrm rot="1140000">
                  <a:off x="3733" y="4018"/>
                  <a:ext cx="22" cy="49"/>
                </a:xfrm>
                <a:custGeom>
                  <a:avLst/>
                  <a:gdLst>
                    <a:gd name="T0" fmla="*/ 0 w 22612"/>
                    <a:gd name="T1" fmla="*/ 0 h 21600"/>
                    <a:gd name="T2" fmla="*/ 0 w 22612"/>
                    <a:gd name="T3" fmla="*/ 0 h 21600"/>
                    <a:gd name="T4" fmla="*/ 0 w 2261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2"/>
                    <a:gd name="T10" fmla="*/ 0 h 21600"/>
                    <a:gd name="T11" fmla="*/ 22612 w 2261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2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2" y="-1"/>
                        <a:pt x="22370" y="9401"/>
                        <a:pt x="22612" y="21154"/>
                      </a:cubicBezTo>
                    </a:path>
                    <a:path w="22612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2" y="-1"/>
                        <a:pt x="22370" y="9401"/>
                        <a:pt x="22612" y="2115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9" name="Arc 107"/>
                <p:cNvSpPr>
                  <a:spLocks/>
                </p:cNvSpPr>
                <p:nvPr/>
              </p:nvSpPr>
              <p:spPr bwMode="auto">
                <a:xfrm rot="-9660000">
                  <a:off x="3550" y="3961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grpSp>
        <p:nvGrpSpPr>
          <p:cNvPr id="161800" name="Group 108"/>
          <p:cNvGrpSpPr>
            <a:grpSpLocks/>
          </p:cNvGrpSpPr>
          <p:nvPr/>
        </p:nvGrpSpPr>
        <p:grpSpPr bwMode="auto">
          <a:xfrm>
            <a:off x="465667" y="6216705"/>
            <a:ext cx="1409700" cy="358775"/>
            <a:chOff x="249" y="3993"/>
            <a:chExt cx="999" cy="226"/>
          </a:xfrm>
        </p:grpSpPr>
        <p:grpSp>
          <p:nvGrpSpPr>
            <p:cNvPr id="223340" name="Group 109"/>
            <p:cNvGrpSpPr>
              <a:grpSpLocks/>
            </p:cNvGrpSpPr>
            <p:nvPr/>
          </p:nvGrpSpPr>
          <p:grpSpPr bwMode="auto">
            <a:xfrm>
              <a:off x="249" y="3993"/>
              <a:ext cx="982" cy="226"/>
              <a:chOff x="249" y="3993"/>
              <a:chExt cx="982" cy="226"/>
            </a:xfrm>
          </p:grpSpPr>
          <p:grpSp>
            <p:nvGrpSpPr>
              <p:cNvPr id="223392" name="Group 110"/>
              <p:cNvGrpSpPr>
                <a:grpSpLocks/>
              </p:cNvGrpSpPr>
              <p:nvPr/>
            </p:nvGrpSpPr>
            <p:grpSpPr bwMode="auto">
              <a:xfrm>
                <a:off x="249" y="3995"/>
                <a:ext cx="478" cy="224"/>
                <a:chOff x="249" y="3995"/>
                <a:chExt cx="478" cy="224"/>
              </a:xfrm>
            </p:grpSpPr>
            <p:sp>
              <p:nvSpPr>
                <p:cNvPr id="223418" name="Arc 111"/>
                <p:cNvSpPr>
                  <a:spLocks/>
                </p:cNvSpPr>
                <p:nvPr/>
              </p:nvSpPr>
              <p:spPr bwMode="auto">
                <a:xfrm rot="9660000">
                  <a:off x="648" y="3997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9" name="Arc 112"/>
                <p:cNvSpPr>
                  <a:spLocks/>
                </p:cNvSpPr>
                <p:nvPr/>
              </p:nvSpPr>
              <p:spPr bwMode="auto">
                <a:xfrm rot="9660000">
                  <a:off x="649" y="405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0" name="Arc 113"/>
                <p:cNvSpPr>
                  <a:spLocks/>
                </p:cNvSpPr>
                <p:nvPr/>
              </p:nvSpPr>
              <p:spPr bwMode="auto">
                <a:xfrm rot="9660000">
                  <a:off x="603" y="4020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1" name="Arc 114"/>
                <p:cNvSpPr>
                  <a:spLocks/>
                </p:cNvSpPr>
                <p:nvPr/>
              </p:nvSpPr>
              <p:spPr bwMode="auto">
                <a:xfrm rot="9660000">
                  <a:off x="705" y="4033"/>
                  <a:ext cx="22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2" name="Arc 115"/>
                <p:cNvSpPr>
                  <a:spLocks/>
                </p:cNvSpPr>
                <p:nvPr/>
              </p:nvSpPr>
              <p:spPr bwMode="auto">
                <a:xfrm rot="9660000">
                  <a:off x="631" y="4056"/>
                  <a:ext cx="21" cy="49"/>
                </a:xfrm>
                <a:custGeom>
                  <a:avLst/>
                  <a:gdLst>
                    <a:gd name="T0" fmla="*/ 0 w 21595"/>
                    <a:gd name="T1" fmla="*/ 0 h 21600"/>
                    <a:gd name="T2" fmla="*/ 0 w 21595"/>
                    <a:gd name="T3" fmla="*/ 0 h 21600"/>
                    <a:gd name="T4" fmla="*/ 0 w 2159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600"/>
                    <a:gd name="T11" fmla="*/ 21595 w 2159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600" fill="none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</a:path>
                    <a:path w="21595" h="21600" stroke="0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3" name="Arc 116"/>
                <p:cNvSpPr>
                  <a:spLocks/>
                </p:cNvSpPr>
                <p:nvPr/>
              </p:nvSpPr>
              <p:spPr bwMode="auto">
                <a:xfrm rot="9660000">
                  <a:off x="576" y="4023"/>
                  <a:ext cx="28" cy="50"/>
                </a:xfrm>
                <a:custGeom>
                  <a:avLst/>
                  <a:gdLst>
                    <a:gd name="T0" fmla="*/ 0 w 22423"/>
                    <a:gd name="T1" fmla="*/ 0 h 22054"/>
                    <a:gd name="T2" fmla="*/ 0 w 22423"/>
                    <a:gd name="T3" fmla="*/ 0 h 22054"/>
                    <a:gd name="T4" fmla="*/ 0 w 22423"/>
                    <a:gd name="T5" fmla="*/ 0 h 22054"/>
                    <a:gd name="T6" fmla="*/ 0 60000 65536"/>
                    <a:gd name="T7" fmla="*/ 0 60000 65536"/>
                    <a:gd name="T8" fmla="*/ 0 60000 65536"/>
                    <a:gd name="T9" fmla="*/ 0 w 22423"/>
                    <a:gd name="T10" fmla="*/ 0 h 22054"/>
                    <a:gd name="T11" fmla="*/ 22423 w 22423"/>
                    <a:gd name="T12" fmla="*/ 22054 h 2205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423" h="22054" fill="none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</a:path>
                    <a:path w="22423" h="22054" stroke="0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  <a:lnTo>
                        <a:pt x="823" y="454"/>
                      </a:lnTo>
                      <a:lnTo>
                        <a:pt x="2241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4" name="Arc 117"/>
                <p:cNvSpPr>
                  <a:spLocks/>
                </p:cNvSpPr>
                <p:nvPr/>
              </p:nvSpPr>
              <p:spPr bwMode="auto">
                <a:xfrm rot="9660000">
                  <a:off x="575" y="4079"/>
                  <a:ext cx="27" cy="49"/>
                </a:xfrm>
                <a:custGeom>
                  <a:avLst/>
                  <a:gdLst>
                    <a:gd name="T0" fmla="*/ 0 w 21596"/>
                    <a:gd name="T1" fmla="*/ 0 h 21585"/>
                    <a:gd name="T2" fmla="*/ 0 w 21596"/>
                    <a:gd name="T3" fmla="*/ 0 h 21585"/>
                    <a:gd name="T4" fmla="*/ 0 w 21596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5"/>
                    <a:gd name="T11" fmla="*/ 21596 w 21596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5" fill="none" extrusionOk="0">
                      <a:moveTo>
                        <a:pt x="0" y="21149"/>
                      </a:moveTo>
                      <a:cubicBezTo>
                        <a:pt x="231" y="9698"/>
                        <a:pt x="9359" y="418"/>
                        <a:pt x="20804" y="-1"/>
                      </a:cubicBezTo>
                    </a:path>
                    <a:path w="21596" h="21585" stroke="0" extrusionOk="0">
                      <a:moveTo>
                        <a:pt x="0" y="21149"/>
                      </a:moveTo>
                      <a:cubicBezTo>
                        <a:pt x="231" y="9698"/>
                        <a:pt x="9359" y="418"/>
                        <a:pt x="20804" y="-1"/>
                      </a:cubicBezTo>
                      <a:lnTo>
                        <a:pt x="21596" y="21585"/>
                      </a:lnTo>
                      <a:lnTo>
                        <a:pt x="0" y="2114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5" name="Arc 118"/>
                <p:cNvSpPr>
                  <a:spLocks/>
                </p:cNvSpPr>
                <p:nvPr/>
              </p:nvSpPr>
              <p:spPr bwMode="auto">
                <a:xfrm rot="-1140000">
                  <a:off x="310" y="4157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6" name="Arc 119"/>
                <p:cNvSpPr>
                  <a:spLocks/>
                </p:cNvSpPr>
                <p:nvPr/>
              </p:nvSpPr>
              <p:spPr bwMode="auto">
                <a:xfrm rot="-1140000">
                  <a:off x="270" y="4123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7" name="Arc 120"/>
                <p:cNvSpPr>
                  <a:spLocks/>
                </p:cNvSpPr>
                <p:nvPr/>
              </p:nvSpPr>
              <p:spPr bwMode="auto">
                <a:xfrm rot="-1140000">
                  <a:off x="252" y="4169"/>
                  <a:ext cx="22" cy="50"/>
                </a:xfrm>
                <a:custGeom>
                  <a:avLst/>
                  <a:gdLst>
                    <a:gd name="T0" fmla="*/ 0 w 22663"/>
                    <a:gd name="T1" fmla="*/ 0 h 22056"/>
                    <a:gd name="T2" fmla="*/ 0 w 22663"/>
                    <a:gd name="T3" fmla="*/ 0 h 22056"/>
                    <a:gd name="T4" fmla="*/ 0 w 22663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63"/>
                    <a:gd name="T10" fmla="*/ 0 h 22056"/>
                    <a:gd name="T11" fmla="*/ 22663 w 22663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63" h="22056" fill="none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</a:path>
                    <a:path w="22663" h="22056" stroke="0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  <a:lnTo>
                        <a:pt x="1063" y="456"/>
                      </a:lnTo>
                      <a:lnTo>
                        <a:pt x="2265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8" name="Arc 121"/>
                <p:cNvSpPr>
                  <a:spLocks/>
                </p:cNvSpPr>
                <p:nvPr/>
              </p:nvSpPr>
              <p:spPr bwMode="auto">
                <a:xfrm rot="-1140000">
                  <a:off x="249" y="4131"/>
                  <a:ext cx="22" cy="49"/>
                </a:xfrm>
                <a:custGeom>
                  <a:avLst/>
                  <a:gdLst>
                    <a:gd name="T0" fmla="*/ 0 w 21600"/>
                    <a:gd name="T1" fmla="*/ 0 h 21578"/>
                    <a:gd name="T2" fmla="*/ 0 w 21600"/>
                    <a:gd name="T3" fmla="*/ 0 h 21578"/>
                    <a:gd name="T4" fmla="*/ 0 w 21600"/>
                    <a:gd name="T5" fmla="*/ 0 h 2157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8"/>
                    <a:gd name="T11" fmla="*/ 21600 w 21600"/>
                    <a:gd name="T12" fmla="*/ 21578 h 215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8" fill="none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</a:path>
                    <a:path w="21600" h="21578" stroke="0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  <a:lnTo>
                        <a:pt x="21600" y="21578"/>
                      </a:lnTo>
                      <a:lnTo>
                        <a:pt x="-1" y="2157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9" name="Arc 122"/>
                <p:cNvSpPr>
                  <a:spLocks/>
                </p:cNvSpPr>
                <p:nvPr/>
              </p:nvSpPr>
              <p:spPr bwMode="auto">
                <a:xfrm rot="-1140000">
                  <a:off x="393" y="4132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0" name="Arc 123"/>
                <p:cNvSpPr>
                  <a:spLocks/>
                </p:cNvSpPr>
                <p:nvPr/>
              </p:nvSpPr>
              <p:spPr bwMode="auto">
                <a:xfrm rot="-1140000">
                  <a:off x="352" y="4096"/>
                  <a:ext cx="29" cy="50"/>
                </a:xfrm>
                <a:custGeom>
                  <a:avLst/>
                  <a:gdLst>
                    <a:gd name="T0" fmla="*/ 0 w 22371"/>
                    <a:gd name="T1" fmla="*/ 0 h 21600"/>
                    <a:gd name="T2" fmla="*/ 0 w 22371"/>
                    <a:gd name="T3" fmla="*/ 0 h 21600"/>
                    <a:gd name="T4" fmla="*/ 0 w 22371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71"/>
                    <a:gd name="T10" fmla="*/ 0 h 21600"/>
                    <a:gd name="T11" fmla="*/ 22371 w 22371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71" h="21600" fill="none" extrusionOk="0">
                      <a:moveTo>
                        <a:pt x="-1" y="13"/>
                      </a:moveTo>
                      <a:cubicBezTo>
                        <a:pt x="256" y="4"/>
                        <a:pt x="513" y="-1"/>
                        <a:pt x="771" y="-1"/>
                      </a:cubicBezTo>
                      <a:cubicBezTo>
                        <a:pt x="12700" y="-1"/>
                        <a:pt x="22371" y="9670"/>
                        <a:pt x="22371" y="21600"/>
                      </a:cubicBezTo>
                    </a:path>
                    <a:path w="22371" h="21600" stroke="0" extrusionOk="0">
                      <a:moveTo>
                        <a:pt x="-1" y="13"/>
                      </a:moveTo>
                      <a:cubicBezTo>
                        <a:pt x="256" y="4"/>
                        <a:pt x="513" y="-1"/>
                        <a:pt x="771" y="-1"/>
                      </a:cubicBezTo>
                      <a:cubicBezTo>
                        <a:pt x="12700" y="-1"/>
                        <a:pt x="22371" y="9670"/>
                        <a:pt x="22371" y="21600"/>
                      </a:cubicBezTo>
                      <a:lnTo>
                        <a:pt x="771" y="21600"/>
                      </a:lnTo>
                      <a:lnTo>
                        <a:pt x="-1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1" name="Arc 124"/>
                <p:cNvSpPr>
                  <a:spLocks/>
                </p:cNvSpPr>
                <p:nvPr/>
              </p:nvSpPr>
              <p:spPr bwMode="auto">
                <a:xfrm rot="-1140000">
                  <a:off x="338" y="4154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2" name="Arc 125"/>
                <p:cNvSpPr>
                  <a:spLocks/>
                </p:cNvSpPr>
                <p:nvPr/>
              </p:nvSpPr>
              <p:spPr bwMode="auto">
                <a:xfrm rot="-1140000">
                  <a:off x="333" y="4105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3" name="Arc 126"/>
                <p:cNvSpPr>
                  <a:spLocks/>
                </p:cNvSpPr>
                <p:nvPr/>
              </p:nvSpPr>
              <p:spPr bwMode="auto">
                <a:xfrm rot="-1140000">
                  <a:off x="468" y="4108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4" name="Arc 127"/>
                <p:cNvSpPr>
                  <a:spLocks/>
                </p:cNvSpPr>
                <p:nvPr/>
              </p:nvSpPr>
              <p:spPr bwMode="auto">
                <a:xfrm rot="-1140000">
                  <a:off x="428" y="4072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5" name="Arc 128"/>
                <p:cNvSpPr>
                  <a:spLocks/>
                </p:cNvSpPr>
                <p:nvPr/>
              </p:nvSpPr>
              <p:spPr bwMode="auto">
                <a:xfrm rot="-1140000">
                  <a:off x="419" y="4131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6" name="Arc 129"/>
                <p:cNvSpPr>
                  <a:spLocks/>
                </p:cNvSpPr>
                <p:nvPr/>
              </p:nvSpPr>
              <p:spPr bwMode="auto">
                <a:xfrm rot="-1140000">
                  <a:off x="411" y="4078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7" name="Arc 130"/>
                <p:cNvSpPr>
                  <a:spLocks/>
                </p:cNvSpPr>
                <p:nvPr/>
              </p:nvSpPr>
              <p:spPr bwMode="auto">
                <a:xfrm rot="-1140000">
                  <a:off x="550" y="4080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8" name="Arc 131"/>
                <p:cNvSpPr>
                  <a:spLocks/>
                </p:cNvSpPr>
                <p:nvPr/>
              </p:nvSpPr>
              <p:spPr bwMode="auto">
                <a:xfrm rot="-1140000">
                  <a:off x="510" y="4043"/>
                  <a:ext cx="30" cy="50"/>
                </a:xfrm>
                <a:custGeom>
                  <a:avLst/>
                  <a:gdLst>
                    <a:gd name="T0" fmla="*/ 0 w 22319"/>
                    <a:gd name="T1" fmla="*/ 0 h 21600"/>
                    <a:gd name="T2" fmla="*/ 0 w 22319"/>
                    <a:gd name="T3" fmla="*/ 0 h 21600"/>
                    <a:gd name="T4" fmla="*/ 0 w 2231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19"/>
                    <a:gd name="T10" fmla="*/ 0 h 21600"/>
                    <a:gd name="T11" fmla="*/ 22319 w 2231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19" h="21600" fill="none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</a:path>
                    <a:path w="22319" h="21600" stroke="0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  <a:lnTo>
                        <a:pt x="724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9" name="Arc 132"/>
                <p:cNvSpPr>
                  <a:spLocks/>
                </p:cNvSpPr>
                <p:nvPr/>
              </p:nvSpPr>
              <p:spPr bwMode="auto">
                <a:xfrm rot="-1140000">
                  <a:off x="496" y="4102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0" name="Arc 133"/>
                <p:cNvSpPr>
                  <a:spLocks/>
                </p:cNvSpPr>
                <p:nvPr/>
              </p:nvSpPr>
              <p:spPr bwMode="auto">
                <a:xfrm rot="-1140000">
                  <a:off x="491" y="4050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-1" y="21573"/>
                      </a:moveTo>
                      <a:cubicBezTo>
                        <a:pt x="-1" y="10053"/>
                        <a:pt x="9041" y="560"/>
                        <a:pt x="20547" y="-1"/>
                      </a:cubicBezTo>
                    </a:path>
                    <a:path w="21600" h="21574" stroke="0" extrusionOk="0">
                      <a:moveTo>
                        <a:pt x="-1" y="21573"/>
                      </a:moveTo>
                      <a:cubicBezTo>
                        <a:pt x="-1" y="10053"/>
                        <a:pt x="9041" y="560"/>
                        <a:pt x="20547" y="-1"/>
                      </a:cubicBezTo>
                      <a:lnTo>
                        <a:pt x="21600" y="21574"/>
                      </a:lnTo>
                      <a:lnTo>
                        <a:pt x="-1" y="2157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1" name="Arc 134"/>
                <p:cNvSpPr>
                  <a:spLocks/>
                </p:cNvSpPr>
                <p:nvPr/>
              </p:nvSpPr>
              <p:spPr bwMode="auto">
                <a:xfrm rot="9660000">
                  <a:off x="673" y="3995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393" name="Group 135"/>
              <p:cNvGrpSpPr>
                <a:grpSpLocks/>
              </p:cNvGrpSpPr>
              <p:nvPr/>
            </p:nvGrpSpPr>
            <p:grpSpPr bwMode="auto">
              <a:xfrm>
                <a:off x="753" y="3993"/>
                <a:ext cx="478" cy="225"/>
                <a:chOff x="753" y="3993"/>
                <a:chExt cx="478" cy="225"/>
              </a:xfrm>
            </p:grpSpPr>
            <p:sp>
              <p:nvSpPr>
                <p:cNvPr id="223394" name="Arc 136"/>
                <p:cNvSpPr>
                  <a:spLocks/>
                </p:cNvSpPr>
                <p:nvPr/>
              </p:nvSpPr>
              <p:spPr bwMode="auto">
                <a:xfrm rot="-9660000">
                  <a:off x="804" y="3997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5" name="Arc 137"/>
                <p:cNvSpPr>
                  <a:spLocks/>
                </p:cNvSpPr>
                <p:nvPr/>
              </p:nvSpPr>
              <p:spPr bwMode="auto">
                <a:xfrm rot="-9660000">
                  <a:off x="803" y="4050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6" name="Arc 138"/>
                <p:cNvSpPr>
                  <a:spLocks/>
                </p:cNvSpPr>
                <p:nvPr/>
              </p:nvSpPr>
              <p:spPr bwMode="auto">
                <a:xfrm rot="-9660000">
                  <a:off x="855" y="4019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7" name="Arc 139"/>
                <p:cNvSpPr>
                  <a:spLocks/>
                </p:cNvSpPr>
                <p:nvPr/>
              </p:nvSpPr>
              <p:spPr bwMode="auto">
                <a:xfrm rot="-9660000">
                  <a:off x="753" y="4032"/>
                  <a:ext cx="22" cy="50"/>
                </a:xfrm>
                <a:custGeom>
                  <a:avLst/>
                  <a:gdLst>
                    <a:gd name="T0" fmla="*/ 0 w 21600"/>
                    <a:gd name="T1" fmla="*/ 0 h 21578"/>
                    <a:gd name="T2" fmla="*/ 0 w 21600"/>
                    <a:gd name="T3" fmla="*/ 0 h 21578"/>
                    <a:gd name="T4" fmla="*/ 0 w 21600"/>
                    <a:gd name="T5" fmla="*/ 0 h 2157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8"/>
                    <a:gd name="T11" fmla="*/ 21600 w 21600"/>
                    <a:gd name="T12" fmla="*/ 21578 h 215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8" fill="none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</a:path>
                    <a:path w="21600" h="21578" stroke="0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  <a:lnTo>
                        <a:pt x="21600" y="21578"/>
                      </a:lnTo>
                      <a:lnTo>
                        <a:pt x="-1" y="2157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8" name="Arc 140"/>
                <p:cNvSpPr>
                  <a:spLocks/>
                </p:cNvSpPr>
                <p:nvPr/>
              </p:nvSpPr>
              <p:spPr bwMode="auto">
                <a:xfrm rot="-9660000">
                  <a:off x="828" y="4056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9" name="Arc 141"/>
                <p:cNvSpPr>
                  <a:spLocks/>
                </p:cNvSpPr>
                <p:nvPr/>
              </p:nvSpPr>
              <p:spPr bwMode="auto">
                <a:xfrm rot="-9660000">
                  <a:off x="877" y="4024"/>
                  <a:ext cx="27" cy="49"/>
                </a:xfrm>
                <a:custGeom>
                  <a:avLst/>
                  <a:gdLst>
                    <a:gd name="T0" fmla="*/ 0 w 21600"/>
                    <a:gd name="T1" fmla="*/ 0 h 22021"/>
                    <a:gd name="T2" fmla="*/ 0 w 21600"/>
                    <a:gd name="T3" fmla="*/ 0 h 22021"/>
                    <a:gd name="T4" fmla="*/ 0 w 21600"/>
                    <a:gd name="T5" fmla="*/ 0 h 2202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1"/>
                    <a:gd name="T11" fmla="*/ 21600 w 21600"/>
                    <a:gd name="T12" fmla="*/ 22021 h 220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1" fill="none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1" stroke="0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7"/>
                      </a:lnTo>
                      <a:lnTo>
                        <a:pt x="20776" y="220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0" name="Arc 142"/>
                <p:cNvSpPr>
                  <a:spLocks/>
                </p:cNvSpPr>
                <p:nvPr/>
              </p:nvSpPr>
              <p:spPr bwMode="auto">
                <a:xfrm rot="-9660000">
                  <a:off x="878" y="4078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1" name="Arc 143"/>
                <p:cNvSpPr>
                  <a:spLocks/>
                </p:cNvSpPr>
                <p:nvPr/>
              </p:nvSpPr>
              <p:spPr bwMode="auto">
                <a:xfrm rot="1140000">
                  <a:off x="1142" y="4156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2" name="Arc 144"/>
                <p:cNvSpPr>
                  <a:spLocks/>
                </p:cNvSpPr>
                <p:nvPr/>
              </p:nvSpPr>
              <p:spPr bwMode="auto">
                <a:xfrm rot="1140000">
                  <a:off x="1182" y="4122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3" name="Arc 145"/>
                <p:cNvSpPr>
                  <a:spLocks/>
                </p:cNvSpPr>
                <p:nvPr/>
              </p:nvSpPr>
              <p:spPr bwMode="auto">
                <a:xfrm rot="1140000">
                  <a:off x="1207" y="4169"/>
                  <a:ext cx="21" cy="49"/>
                </a:xfrm>
                <a:custGeom>
                  <a:avLst/>
                  <a:gdLst>
                    <a:gd name="T0" fmla="*/ 0 w 21600"/>
                    <a:gd name="T1" fmla="*/ 0 h 22009"/>
                    <a:gd name="T2" fmla="*/ 0 w 21600"/>
                    <a:gd name="T3" fmla="*/ 0 h 22009"/>
                    <a:gd name="T4" fmla="*/ 0 w 21600"/>
                    <a:gd name="T5" fmla="*/ 0 h 22009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09"/>
                    <a:gd name="T11" fmla="*/ 21600 w 21600"/>
                    <a:gd name="T12" fmla="*/ 22009 h 220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09" fill="none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09" stroke="0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37" y="2200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4" name="Arc 146"/>
                <p:cNvSpPr>
                  <a:spLocks/>
                </p:cNvSpPr>
                <p:nvPr/>
              </p:nvSpPr>
              <p:spPr bwMode="auto">
                <a:xfrm rot="1140000">
                  <a:off x="1209" y="413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5" name="Arc 147"/>
                <p:cNvSpPr>
                  <a:spLocks/>
                </p:cNvSpPr>
                <p:nvPr/>
              </p:nvSpPr>
              <p:spPr bwMode="auto">
                <a:xfrm rot="1140000">
                  <a:off x="1059" y="4131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6" name="Arc 148"/>
                <p:cNvSpPr>
                  <a:spLocks/>
                </p:cNvSpPr>
                <p:nvPr/>
              </p:nvSpPr>
              <p:spPr bwMode="auto">
                <a:xfrm rot="1140000">
                  <a:off x="1100" y="4096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7" name="Arc 149"/>
                <p:cNvSpPr>
                  <a:spLocks/>
                </p:cNvSpPr>
                <p:nvPr/>
              </p:nvSpPr>
              <p:spPr bwMode="auto">
                <a:xfrm rot="1140000">
                  <a:off x="1121" y="4153"/>
                  <a:ext cx="21" cy="49"/>
                </a:xfrm>
                <a:custGeom>
                  <a:avLst/>
                  <a:gdLst>
                    <a:gd name="T0" fmla="*/ 0 w 21600"/>
                    <a:gd name="T1" fmla="*/ 0 h 22009"/>
                    <a:gd name="T2" fmla="*/ 0 w 21600"/>
                    <a:gd name="T3" fmla="*/ 0 h 22009"/>
                    <a:gd name="T4" fmla="*/ 0 w 21600"/>
                    <a:gd name="T5" fmla="*/ 0 h 22009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09"/>
                    <a:gd name="T11" fmla="*/ 21600 w 21600"/>
                    <a:gd name="T12" fmla="*/ 22009 h 220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09" fill="none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09" stroke="0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37" y="2200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8" name="Arc 150"/>
                <p:cNvSpPr>
                  <a:spLocks/>
                </p:cNvSpPr>
                <p:nvPr/>
              </p:nvSpPr>
              <p:spPr bwMode="auto">
                <a:xfrm rot="1140000">
                  <a:off x="1126" y="4104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9" name="Arc 151"/>
                <p:cNvSpPr>
                  <a:spLocks/>
                </p:cNvSpPr>
                <p:nvPr/>
              </p:nvSpPr>
              <p:spPr bwMode="auto">
                <a:xfrm rot="1140000">
                  <a:off x="984" y="4107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0" name="Arc 152"/>
                <p:cNvSpPr>
                  <a:spLocks/>
                </p:cNvSpPr>
                <p:nvPr/>
              </p:nvSpPr>
              <p:spPr bwMode="auto">
                <a:xfrm rot="1140000">
                  <a:off x="1023" y="4072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1" name="Arc 153"/>
                <p:cNvSpPr>
                  <a:spLocks/>
                </p:cNvSpPr>
                <p:nvPr/>
              </p:nvSpPr>
              <p:spPr bwMode="auto">
                <a:xfrm rot="1140000">
                  <a:off x="1040" y="4130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2" name="Arc 154"/>
                <p:cNvSpPr>
                  <a:spLocks/>
                </p:cNvSpPr>
                <p:nvPr/>
              </p:nvSpPr>
              <p:spPr bwMode="auto">
                <a:xfrm rot="1140000">
                  <a:off x="1048" y="4077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3" name="Arc 155"/>
                <p:cNvSpPr>
                  <a:spLocks/>
                </p:cNvSpPr>
                <p:nvPr/>
              </p:nvSpPr>
              <p:spPr bwMode="auto">
                <a:xfrm rot="1140000">
                  <a:off x="901" y="4078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4" name="Arc 156"/>
                <p:cNvSpPr>
                  <a:spLocks/>
                </p:cNvSpPr>
                <p:nvPr/>
              </p:nvSpPr>
              <p:spPr bwMode="auto">
                <a:xfrm rot="1140000">
                  <a:off x="942" y="4043"/>
                  <a:ext cx="29" cy="49"/>
                </a:xfrm>
                <a:custGeom>
                  <a:avLst/>
                  <a:gdLst>
                    <a:gd name="T0" fmla="*/ 0 w 21596"/>
                    <a:gd name="T1" fmla="*/ 0 h 21588"/>
                    <a:gd name="T2" fmla="*/ 0 w 21596"/>
                    <a:gd name="T3" fmla="*/ 0 h 21588"/>
                    <a:gd name="T4" fmla="*/ 0 w 21596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8"/>
                    <a:gd name="T11" fmla="*/ 21596 w 21596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8" fill="none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</a:path>
                    <a:path w="21596" h="21588" stroke="0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  <a:lnTo>
                        <a:pt x="21596" y="21588"/>
                      </a:lnTo>
                      <a:lnTo>
                        <a:pt x="0" y="2115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5" name="Arc 157"/>
                <p:cNvSpPr>
                  <a:spLocks/>
                </p:cNvSpPr>
                <p:nvPr/>
              </p:nvSpPr>
              <p:spPr bwMode="auto">
                <a:xfrm rot="1140000">
                  <a:off x="962" y="4102"/>
                  <a:ext cx="22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6" name="Arc 158"/>
                <p:cNvSpPr>
                  <a:spLocks/>
                </p:cNvSpPr>
                <p:nvPr/>
              </p:nvSpPr>
              <p:spPr bwMode="auto">
                <a:xfrm rot="1140000">
                  <a:off x="969" y="4050"/>
                  <a:ext cx="21" cy="49"/>
                </a:xfrm>
                <a:custGeom>
                  <a:avLst/>
                  <a:gdLst>
                    <a:gd name="T0" fmla="*/ 0 w 22637"/>
                    <a:gd name="T1" fmla="*/ 0 h 21600"/>
                    <a:gd name="T2" fmla="*/ 0 w 22637"/>
                    <a:gd name="T3" fmla="*/ 0 h 21600"/>
                    <a:gd name="T4" fmla="*/ 0 w 2263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37"/>
                    <a:gd name="T10" fmla="*/ 0 h 21600"/>
                    <a:gd name="T11" fmla="*/ 22637 w 2263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37" h="21600" fill="none" extrusionOk="0">
                      <a:moveTo>
                        <a:pt x="0" y="25"/>
                      </a:moveTo>
                      <a:cubicBezTo>
                        <a:pt x="347" y="8"/>
                        <a:pt x="694" y="-1"/>
                        <a:pt x="1042" y="-1"/>
                      </a:cubicBezTo>
                      <a:cubicBezTo>
                        <a:pt x="12793" y="-1"/>
                        <a:pt x="22389" y="9394"/>
                        <a:pt x="22637" y="21143"/>
                      </a:cubicBezTo>
                    </a:path>
                    <a:path w="22637" h="21600" stroke="0" extrusionOk="0">
                      <a:moveTo>
                        <a:pt x="0" y="25"/>
                      </a:moveTo>
                      <a:cubicBezTo>
                        <a:pt x="347" y="8"/>
                        <a:pt x="694" y="-1"/>
                        <a:pt x="1042" y="-1"/>
                      </a:cubicBezTo>
                      <a:cubicBezTo>
                        <a:pt x="12793" y="-1"/>
                        <a:pt x="22389" y="9394"/>
                        <a:pt x="22637" y="21143"/>
                      </a:cubicBezTo>
                      <a:lnTo>
                        <a:pt x="1042" y="2160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7" name="Arc 159"/>
                <p:cNvSpPr>
                  <a:spLocks/>
                </p:cNvSpPr>
                <p:nvPr/>
              </p:nvSpPr>
              <p:spPr bwMode="auto">
                <a:xfrm rot="-9660000">
                  <a:off x="785" y="3993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23341" name="Group 160"/>
            <p:cNvGrpSpPr>
              <a:grpSpLocks/>
            </p:cNvGrpSpPr>
            <p:nvPr/>
          </p:nvGrpSpPr>
          <p:grpSpPr bwMode="auto">
            <a:xfrm>
              <a:off x="266" y="3993"/>
              <a:ext cx="982" cy="225"/>
              <a:chOff x="266" y="3993"/>
              <a:chExt cx="982" cy="225"/>
            </a:xfrm>
          </p:grpSpPr>
          <p:grpSp>
            <p:nvGrpSpPr>
              <p:cNvPr id="223342" name="Group 161"/>
              <p:cNvGrpSpPr>
                <a:grpSpLocks/>
              </p:cNvGrpSpPr>
              <p:nvPr/>
            </p:nvGrpSpPr>
            <p:grpSpPr bwMode="auto">
              <a:xfrm>
                <a:off x="266" y="3994"/>
                <a:ext cx="478" cy="224"/>
                <a:chOff x="266" y="3994"/>
                <a:chExt cx="478" cy="224"/>
              </a:xfrm>
            </p:grpSpPr>
            <p:sp>
              <p:nvSpPr>
                <p:cNvPr id="223368" name="Arc 162"/>
                <p:cNvSpPr>
                  <a:spLocks/>
                </p:cNvSpPr>
                <p:nvPr/>
              </p:nvSpPr>
              <p:spPr bwMode="auto">
                <a:xfrm rot="9660000">
                  <a:off x="663" y="3996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9" name="Arc 163"/>
                <p:cNvSpPr>
                  <a:spLocks/>
                </p:cNvSpPr>
                <p:nvPr/>
              </p:nvSpPr>
              <p:spPr bwMode="auto">
                <a:xfrm rot="9660000">
                  <a:off x="667" y="4051"/>
                  <a:ext cx="28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</a:path>
                    <a:path w="21596" h="21587" stroke="0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  <a:lnTo>
                        <a:pt x="21596" y="21587"/>
                      </a:lnTo>
                      <a:lnTo>
                        <a:pt x="0" y="2115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0" name="Arc 164"/>
                <p:cNvSpPr>
                  <a:spLocks/>
                </p:cNvSpPr>
                <p:nvPr/>
              </p:nvSpPr>
              <p:spPr bwMode="auto">
                <a:xfrm rot="9660000">
                  <a:off x="620" y="4019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1" name="Arc 165"/>
                <p:cNvSpPr>
                  <a:spLocks/>
                </p:cNvSpPr>
                <p:nvPr/>
              </p:nvSpPr>
              <p:spPr bwMode="auto">
                <a:xfrm rot="9660000">
                  <a:off x="722" y="4032"/>
                  <a:ext cx="22" cy="50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2" name="Arc 166"/>
                <p:cNvSpPr>
                  <a:spLocks/>
                </p:cNvSpPr>
                <p:nvPr/>
              </p:nvSpPr>
              <p:spPr bwMode="auto">
                <a:xfrm rot="9660000">
                  <a:off x="647" y="4055"/>
                  <a:ext cx="21" cy="49"/>
                </a:xfrm>
                <a:custGeom>
                  <a:avLst/>
                  <a:gdLst>
                    <a:gd name="T0" fmla="*/ 0 w 21595"/>
                    <a:gd name="T1" fmla="*/ 0 h 21600"/>
                    <a:gd name="T2" fmla="*/ 0 w 21595"/>
                    <a:gd name="T3" fmla="*/ 0 h 21600"/>
                    <a:gd name="T4" fmla="*/ 0 w 2159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600"/>
                    <a:gd name="T11" fmla="*/ 21595 w 2159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600" fill="none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</a:path>
                    <a:path w="21595" h="21600" stroke="0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3" name="Arc 167"/>
                <p:cNvSpPr>
                  <a:spLocks/>
                </p:cNvSpPr>
                <p:nvPr/>
              </p:nvSpPr>
              <p:spPr bwMode="auto">
                <a:xfrm rot="9660000">
                  <a:off x="593" y="4023"/>
                  <a:ext cx="27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4" name="Arc 168"/>
                <p:cNvSpPr>
                  <a:spLocks/>
                </p:cNvSpPr>
                <p:nvPr/>
              </p:nvSpPr>
              <p:spPr bwMode="auto">
                <a:xfrm rot="9660000">
                  <a:off x="591" y="4078"/>
                  <a:ext cx="28" cy="49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5" name="Arc 169"/>
                <p:cNvSpPr>
                  <a:spLocks/>
                </p:cNvSpPr>
                <p:nvPr/>
              </p:nvSpPr>
              <p:spPr bwMode="auto">
                <a:xfrm rot="-1140000">
                  <a:off x="327" y="4156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6" name="Arc 170"/>
                <p:cNvSpPr>
                  <a:spLocks/>
                </p:cNvSpPr>
                <p:nvPr/>
              </p:nvSpPr>
              <p:spPr bwMode="auto">
                <a:xfrm rot="-1140000">
                  <a:off x="287" y="4122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7" name="Arc 171"/>
                <p:cNvSpPr>
                  <a:spLocks/>
                </p:cNvSpPr>
                <p:nvPr/>
              </p:nvSpPr>
              <p:spPr bwMode="auto">
                <a:xfrm rot="-1140000">
                  <a:off x="269" y="4169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8" name="Arc 172"/>
                <p:cNvSpPr>
                  <a:spLocks/>
                </p:cNvSpPr>
                <p:nvPr/>
              </p:nvSpPr>
              <p:spPr bwMode="auto">
                <a:xfrm rot="-1140000">
                  <a:off x="266" y="4130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9" name="Arc 173"/>
                <p:cNvSpPr>
                  <a:spLocks/>
                </p:cNvSpPr>
                <p:nvPr/>
              </p:nvSpPr>
              <p:spPr bwMode="auto">
                <a:xfrm rot="-1140000">
                  <a:off x="410" y="4131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0" name="Arc 174"/>
                <p:cNvSpPr>
                  <a:spLocks/>
                </p:cNvSpPr>
                <p:nvPr/>
              </p:nvSpPr>
              <p:spPr bwMode="auto">
                <a:xfrm rot="-1140000">
                  <a:off x="369" y="4096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1" name="Arc 175"/>
                <p:cNvSpPr>
                  <a:spLocks/>
                </p:cNvSpPr>
                <p:nvPr/>
              </p:nvSpPr>
              <p:spPr bwMode="auto">
                <a:xfrm rot="-1140000">
                  <a:off x="355" y="4153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2" name="Arc 176"/>
                <p:cNvSpPr>
                  <a:spLocks/>
                </p:cNvSpPr>
                <p:nvPr/>
              </p:nvSpPr>
              <p:spPr bwMode="auto">
                <a:xfrm rot="-1140000">
                  <a:off x="350" y="4104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3" name="Arc 177"/>
                <p:cNvSpPr>
                  <a:spLocks/>
                </p:cNvSpPr>
                <p:nvPr/>
              </p:nvSpPr>
              <p:spPr bwMode="auto">
                <a:xfrm rot="-1140000">
                  <a:off x="484" y="4107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4" name="Arc 178"/>
                <p:cNvSpPr>
                  <a:spLocks/>
                </p:cNvSpPr>
                <p:nvPr/>
              </p:nvSpPr>
              <p:spPr bwMode="auto">
                <a:xfrm rot="-1140000">
                  <a:off x="444" y="4071"/>
                  <a:ext cx="30" cy="50"/>
                </a:xfrm>
                <a:custGeom>
                  <a:avLst/>
                  <a:gdLst>
                    <a:gd name="T0" fmla="*/ 0 w 22333"/>
                    <a:gd name="T1" fmla="*/ 0 h 21600"/>
                    <a:gd name="T2" fmla="*/ 0 w 22333"/>
                    <a:gd name="T3" fmla="*/ 0 h 21600"/>
                    <a:gd name="T4" fmla="*/ 0 w 2233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3"/>
                    <a:gd name="T10" fmla="*/ 0 h 21600"/>
                    <a:gd name="T11" fmla="*/ 22333 w 2233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3" h="21600" fill="none" extrusionOk="0">
                      <a:moveTo>
                        <a:pt x="-1" y="12"/>
                      </a:moveTo>
                      <a:cubicBezTo>
                        <a:pt x="245" y="4"/>
                        <a:pt x="491" y="-1"/>
                        <a:pt x="737" y="-1"/>
                      </a:cubicBezTo>
                      <a:cubicBezTo>
                        <a:pt x="12496" y="-1"/>
                        <a:pt x="22095" y="9406"/>
                        <a:pt x="22332" y="21164"/>
                      </a:cubicBezTo>
                    </a:path>
                    <a:path w="22333" h="21600" stroke="0" extrusionOk="0">
                      <a:moveTo>
                        <a:pt x="-1" y="12"/>
                      </a:moveTo>
                      <a:cubicBezTo>
                        <a:pt x="245" y="4"/>
                        <a:pt x="491" y="-1"/>
                        <a:pt x="737" y="-1"/>
                      </a:cubicBezTo>
                      <a:cubicBezTo>
                        <a:pt x="12496" y="-1"/>
                        <a:pt x="22095" y="9406"/>
                        <a:pt x="22332" y="21164"/>
                      </a:cubicBezTo>
                      <a:lnTo>
                        <a:pt x="737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5" name="Arc 179"/>
                <p:cNvSpPr>
                  <a:spLocks/>
                </p:cNvSpPr>
                <p:nvPr/>
              </p:nvSpPr>
              <p:spPr bwMode="auto">
                <a:xfrm rot="-1140000">
                  <a:off x="436" y="413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6" name="Arc 180"/>
                <p:cNvSpPr>
                  <a:spLocks/>
                </p:cNvSpPr>
                <p:nvPr/>
              </p:nvSpPr>
              <p:spPr bwMode="auto">
                <a:xfrm rot="-1140000">
                  <a:off x="427" y="4077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7" name="Arc 181"/>
                <p:cNvSpPr>
                  <a:spLocks/>
                </p:cNvSpPr>
                <p:nvPr/>
              </p:nvSpPr>
              <p:spPr bwMode="auto">
                <a:xfrm rot="-1140000">
                  <a:off x="566" y="4079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8" name="Arc 182"/>
                <p:cNvSpPr>
                  <a:spLocks/>
                </p:cNvSpPr>
                <p:nvPr/>
              </p:nvSpPr>
              <p:spPr bwMode="auto">
                <a:xfrm rot="-1140000">
                  <a:off x="526" y="4042"/>
                  <a:ext cx="30" cy="50"/>
                </a:xfrm>
                <a:custGeom>
                  <a:avLst/>
                  <a:gdLst>
                    <a:gd name="T0" fmla="*/ 0 w 22319"/>
                    <a:gd name="T1" fmla="*/ 0 h 21600"/>
                    <a:gd name="T2" fmla="*/ 0 w 22319"/>
                    <a:gd name="T3" fmla="*/ 0 h 21600"/>
                    <a:gd name="T4" fmla="*/ 0 w 2231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19"/>
                    <a:gd name="T10" fmla="*/ 0 h 21600"/>
                    <a:gd name="T11" fmla="*/ 22319 w 2231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19" h="21600" fill="none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</a:path>
                    <a:path w="22319" h="21600" stroke="0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  <a:lnTo>
                        <a:pt x="724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9" name="Arc 183"/>
                <p:cNvSpPr>
                  <a:spLocks/>
                </p:cNvSpPr>
                <p:nvPr/>
              </p:nvSpPr>
              <p:spPr bwMode="auto">
                <a:xfrm rot="-1140000">
                  <a:off x="512" y="4101"/>
                  <a:ext cx="23" cy="51"/>
                </a:xfrm>
                <a:custGeom>
                  <a:avLst/>
                  <a:gdLst>
                    <a:gd name="T0" fmla="*/ 0 w 22614"/>
                    <a:gd name="T1" fmla="*/ 0 h 22047"/>
                    <a:gd name="T2" fmla="*/ 0 w 22614"/>
                    <a:gd name="T3" fmla="*/ 0 h 22047"/>
                    <a:gd name="T4" fmla="*/ 0 w 22614"/>
                    <a:gd name="T5" fmla="*/ 0 h 22047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47"/>
                    <a:gd name="T11" fmla="*/ 22614 w 22614"/>
                    <a:gd name="T12" fmla="*/ 22047 h 2204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47" fill="none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</a:path>
                    <a:path w="22614" h="22047" stroke="0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  <a:lnTo>
                        <a:pt x="1014" y="447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0" name="Arc 184"/>
                <p:cNvSpPr>
                  <a:spLocks/>
                </p:cNvSpPr>
                <p:nvPr/>
              </p:nvSpPr>
              <p:spPr bwMode="auto">
                <a:xfrm rot="-1140000">
                  <a:off x="507" y="4051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1" name="Arc 185"/>
                <p:cNvSpPr>
                  <a:spLocks/>
                </p:cNvSpPr>
                <p:nvPr/>
              </p:nvSpPr>
              <p:spPr bwMode="auto">
                <a:xfrm rot="9660000">
                  <a:off x="690" y="3994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343" name="Group 186"/>
              <p:cNvGrpSpPr>
                <a:grpSpLocks/>
              </p:cNvGrpSpPr>
              <p:nvPr/>
            </p:nvGrpSpPr>
            <p:grpSpPr bwMode="auto">
              <a:xfrm>
                <a:off x="771" y="3993"/>
                <a:ext cx="477" cy="224"/>
                <a:chOff x="771" y="3993"/>
                <a:chExt cx="477" cy="224"/>
              </a:xfrm>
            </p:grpSpPr>
            <p:sp>
              <p:nvSpPr>
                <p:cNvPr id="223344" name="Arc 187"/>
                <p:cNvSpPr>
                  <a:spLocks/>
                </p:cNvSpPr>
                <p:nvPr/>
              </p:nvSpPr>
              <p:spPr bwMode="auto">
                <a:xfrm rot="-9660000">
                  <a:off x="821" y="3996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5" name="Arc 188"/>
                <p:cNvSpPr>
                  <a:spLocks/>
                </p:cNvSpPr>
                <p:nvPr/>
              </p:nvSpPr>
              <p:spPr bwMode="auto">
                <a:xfrm rot="-9660000">
                  <a:off x="819" y="4050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6" name="Arc 189"/>
                <p:cNvSpPr>
                  <a:spLocks/>
                </p:cNvSpPr>
                <p:nvPr/>
              </p:nvSpPr>
              <p:spPr bwMode="auto">
                <a:xfrm rot="-9660000">
                  <a:off x="872" y="4019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7" name="Arc 190"/>
                <p:cNvSpPr>
                  <a:spLocks/>
                </p:cNvSpPr>
                <p:nvPr/>
              </p:nvSpPr>
              <p:spPr bwMode="auto">
                <a:xfrm rot="-9660000">
                  <a:off x="771" y="4033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8" name="Arc 191"/>
                <p:cNvSpPr>
                  <a:spLocks/>
                </p:cNvSpPr>
                <p:nvPr/>
              </p:nvSpPr>
              <p:spPr bwMode="auto">
                <a:xfrm rot="-9660000">
                  <a:off x="845" y="4054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9" name="Arc 192"/>
                <p:cNvSpPr>
                  <a:spLocks/>
                </p:cNvSpPr>
                <p:nvPr/>
              </p:nvSpPr>
              <p:spPr bwMode="auto">
                <a:xfrm rot="-9660000">
                  <a:off x="893" y="4023"/>
                  <a:ext cx="27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0" name="Arc 193"/>
                <p:cNvSpPr>
                  <a:spLocks/>
                </p:cNvSpPr>
                <p:nvPr/>
              </p:nvSpPr>
              <p:spPr bwMode="auto">
                <a:xfrm rot="-9660000">
                  <a:off x="895" y="4077"/>
                  <a:ext cx="28" cy="49"/>
                </a:xfrm>
                <a:custGeom>
                  <a:avLst/>
                  <a:gdLst>
                    <a:gd name="T0" fmla="*/ 0 w 22385"/>
                    <a:gd name="T1" fmla="*/ 0 h 21600"/>
                    <a:gd name="T2" fmla="*/ 0 w 22385"/>
                    <a:gd name="T3" fmla="*/ 0 h 21600"/>
                    <a:gd name="T4" fmla="*/ 0 w 2238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85"/>
                    <a:gd name="T10" fmla="*/ 0 h 21600"/>
                    <a:gd name="T11" fmla="*/ 22385 w 2238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85" h="21600" fill="none" extrusionOk="0">
                      <a:moveTo>
                        <a:pt x="0" y="14"/>
                      </a:moveTo>
                      <a:cubicBezTo>
                        <a:pt x="261" y="4"/>
                        <a:pt x="523" y="-1"/>
                        <a:pt x="785" y="-1"/>
                      </a:cubicBezTo>
                      <a:cubicBezTo>
                        <a:pt x="12714" y="-1"/>
                        <a:pt x="22385" y="9670"/>
                        <a:pt x="22385" y="21600"/>
                      </a:cubicBezTo>
                    </a:path>
                    <a:path w="22385" h="21600" stroke="0" extrusionOk="0">
                      <a:moveTo>
                        <a:pt x="0" y="14"/>
                      </a:moveTo>
                      <a:cubicBezTo>
                        <a:pt x="261" y="4"/>
                        <a:pt x="523" y="-1"/>
                        <a:pt x="785" y="-1"/>
                      </a:cubicBezTo>
                      <a:cubicBezTo>
                        <a:pt x="12714" y="-1"/>
                        <a:pt x="22385" y="9670"/>
                        <a:pt x="22385" y="21600"/>
                      </a:cubicBezTo>
                      <a:lnTo>
                        <a:pt x="785" y="2160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1" name="Arc 194"/>
                <p:cNvSpPr>
                  <a:spLocks/>
                </p:cNvSpPr>
                <p:nvPr/>
              </p:nvSpPr>
              <p:spPr bwMode="auto">
                <a:xfrm rot="1140000">
                  <a:off x="1158" y="4155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2" name="Arc 195"/>
                <p:cNvSpPr>
                  <a:spLocks/>
                </p:cNvSpPr>
                <p:nvPr/>
              </p:nvSpPr>
              <p:spPr bwMode="auto">
                <a:xfrm rot="1140000">
                  <a:off x="1198" y="4121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3" name="Arc 196"/>
                <p:cNvSpPr>
                  <a:spLocks/>
                </p:cNvSpPr>
                <p:nvPr/>
              </p:nvSpPr>
              <p:spPr bwMode="auto">
                <a:xfrm rot="1140000">
                  <a:off x="1223" y="4168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4" name="Arc 197"/>
                <p:cNvSpPr>
                  <a:spLocks/>
                </p:cNvSpPr>
                <p:nvPr/>
              </p:nvSpPr>
              <p:spPr bwMode="auto">
                <a:xfrm rot="1140000">
                  <a:off x="1226" y="4129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5" name="Arc 198"/>
                <p:cNvSpPr>
                  <a:spLocks/>
                </p:cNvSpPr>
                <p:nvPr/>
              </p:nvSpPr>
              <p:spPr bwMode="auto">
                <a:xfrm rot="1140000">
                  <a:off x="1075" y="4130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6" name="Arc 199"/>
                <p:cNvSpPr>
                  <a:spLocks/>
                </p:cNvSpPr>
                <p:nvPr/>
              </p:nvSpPr>
              <p:spPr bwMode="auto">
                <a:xfrm rot="1140000">
                  <a:off x="1116" y="4095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7" name="Arc 200"/>
                <p:cNvSpPr>
                  <a:spLocks/>
                </p:cNvSpPr>
                <p:nvPr/>
              </p:nvSpPr>
              <p:spPr bwMode="auto">
                <a:xfrm rot="1140000">
                  <a:off x="1137" y="4152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8" name="Arc 201"/>
                <p:cNvSpPr>
                  <a:spLocks/>
                </p:cNvSpPr>
                <p:nvPr/>
              </p:nvSpPr>
              <p:spPr bwMode="auto">
                <a:xfrm rot="1140000">
                  <a:off x="1142" y="4103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9" name="Arc 202"/>
                <p:cNvSpPr>
                  <a:spLocks/>
                </p:cNvSpPr>
                <p:nvPr/>
              </p:nvSpPr>
              <p:spPr bwMode="auto">
                <a:xfrm rot="1140000">
                  <a:off x="1001" y="4106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0" name="Arc 203"/>
                <p:cNvSpPr>
                  <a:spLocks/>
                </p:cNvSpPr>
                <p:nvPr/>
              </p:nvSpPr>
              <p:spPr bwMode="auto">
                <a:xfrm rot="1140000">
                  <a:off x="1040" y="4071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1" name="Arc 204"/>
                <p:cNvSpPr>
                  <a:spLocks/>
                </p:cNvSpPr>
                <p:nvPr/>
              </p:nvSpPr>
              <p:spPr bwMode="auto">
                <a:xfrm rot="1140000">
                  <a:off x="1056" y="4129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2" name="Arc 205"/>
                <p:cNvSpPr>
                  <a:spLocks/>
                </p:cNvSpPr>
                <p:nvPr/>
              </p:nvSpPr>
              <p:spPr bwMode="auto">
                <a:xfrm rot="1140000">
                  <a:off x="1065" y="4076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3" name="Arc 206"/>
                <p:cNvSpPr>
                  <a:spLocks/>
                </p:cNvSpPr>
                <p:nvPr/>
              </p:nvSpPr>
              <p:spPr bwMode="auto">
                <a:xfrm rot="1140000">
                  <a:off x="918" y="4077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4" name="Arc 207"/>
                <p:cNvSpPr>
                  <a:spLocks/>
                </p:cNvSpPr>
                <p:nvPr/>
              </p:nvSpPr>
              <p:spPr bwMode="auto">
                <a:xfrm rot="1140000">
                  <a:off x="959" y="4042"/>
                  <a:ext cx="29" cy="49"/>
                </a:xfrm>
                <a:custGeom>
                  <a:avLst/>
                  <a:gdLst>
                    <a:gd name="T0" fmla="*/ 0 w 21596"/>
                    <a:gd name="T1" fmla="*/ 0 h 21588"/>
                    <a:gd name="T2" fmla="*/ 0 w 21596"/>
                    <a:gd name="T3" fmla="*/ 0 h 21588"/>
                    <a:gd name="T4" fmla="*/ 0 w 21596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8"/>
                    <a:gd name="T11" fmla="*/ 21596 w 21596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8" fill="none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</a:path>
                    <a:path w="21596" h="21588" stroke="0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  <a:lnTo>
                        <a:pt x="21596" y="21588"/>
                      </a:lnTo>
                      <a:lnTo>
                        <a:pt x="0" y="2115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5" name="Arc 208"/>
                <p:cNvSpPr>
                  <a:spLocks/>
                </p:cNvSpPr>
                <p:nvPr/>
              </p:nvSpPr>
              <p:spPr bwMode="auto">
                <a:xfrm rot="1140000">
                  <a:off x="979" y="4101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6" name="Arc 209"/>
                <p:cNvSpPr>
                  <a:spLocks/>
                </p:cNvSpPr>
                <p:nvPr/>
              </p:nvSpPr>
              <p:spPr bwMode="auto">
                <a:xfrm rot="1140000">
                  <a:off x="985" y="4050"/>
                  <a:ext cx="22" cy="48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7" name="Arc 210"/>
                <p:cNvSpPr>
                  <a:spLocks/>
                </p:cNvSpPr>
                <p:nvPr/>
              </p:nvSpPr>
              <p:spPr bwMode="auto">
                <a:xfrm rot="-9660000">
                  <a:off x="802" y="3993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grpSp>
        <p:nvGrpSpPr>
          <p:cNvPr id="161801" name="Group 215"/>
          <p:cNvGrpSpPr>
            <a:grpSpLocks/>
          </p:cNvGrpSpPr>
          <p:nvPr/>
        </p:nvGrpSpPr>
        <p:grpSpPr bwMode="auto">
          <a:xfrm>
            <a:off x="5916790" y="1892300"/>
            <a:ext cx="575733" cy="623888"/>
            <a:chOff x="4102" y="1044"/>
            <a:chExt cx="408" cy="393"/>
          </a:xfrm>
        </p:grpSpPr>
        <p:sp>
          <p:nvSpPr>
            <p:cNvPr id="223338" name="Oval 216"/>
            <p:cNvSpPr>
              <a:spLocks noChangeArrowheads="1"/>
            </p:cNvSpPr>
            <p:nvPr/>
          </p:nvSpPr>
          <p:spPr bwMode="auto">
            <a:xfrm>
              <a:off x="4102" y="1044"/>
              <a:ext cx="408" cy="393"/>
            </a:xfrm>
            <a:prstGeom prst="ellipse">
              <a:avLst/>
            </a:pr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 useBgFill="1">
          <p:nvSpPr>
            <p:cNvPr id="223339" name="Oval 217"/>
            <p:cNvSpPr>
              <a:spLocks noChangeArrowheads="1"/>
            </p:cNvSpPr>
            <p:nvPr/>
          </p:nvSpPr>
          <p:spPr bwMode="auto">
            <a:xfrm>
              <a:off x="4117" y="1061"/>
              <a:ext cx="377" cy="361"/>
            </a:xfrm>
            <a:prstGeom prst="ellipse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2" name="Group 218"/>
          <p:cNvGrpSpPr>
            <a:grpSpLocks/>
          </p:cNvGrpSpPr>
          <p:nvPr/>
        </p:nvGrpSpPr>
        <p:grpSpPr bwMode="auto">
          <a:xfrm>
            <a:off x="5823657" y="1798693"/>
            <a:ext cx="764822" cy="847725"/>
            <a:chOff x="4035" y="985"/>
            <a:chExt cx="543" cy="534"/>
          </a:xfrm>
        </p:grpSpPr>
        <p:grpSp>
          <p:nvGrpSpPr>
            <p:cNvPr id="223280" name="Group 219"/>
            <p:cNvGrpSpPr>
              <a:grpSpLocks/>
            </p:cNvGrpSpPr>
            <p:nvPr/>
          </p:nvGrpSpPr>
          <p:grpSpPr bwMode="auto">
            <a:xfrm>
              <a:off x="4105" y="1041"/>
              <a:ext cx="56" cy="82"/>
              <a:chOff x="4105" y="1041"/>
              <a:chExt cx="56" cy="82"/>
            </a:xfrm>
          </p:grpSpPr>
          <p:grpSp>
            <p:nvGrpSpPr>
              <p:cNvPr id="223334" name="Group 220"/>
              <p:cNvGrpSpPr>
                <a:grpSpLocks/>
              </p:cNvGrpSpPr>
              <p:nvPr/>
            </p:nvGrpSpPr>
            <p:grpSpPr bwMode="auto">
              <a:xfrm>
                <a:off x="4105" y="1041"/>
                <a:ext cx="50" cy="51"/>
                <a:chOff x="4105" y="1041"/>
                <a:chExt cx="50" cy="51"/>
              </a:xfrm>
            </p:grpSpPr>
            <p:sp>
              <p:nvSpPr>
                <p:cNvPr id="223336" name="Oval 221"/>
                <p:cNvSpPr>
                  <a:spLocks noChangeArrowheads="1"/>
                </p:cNvSpPr>
                <p:nvPr/>
              </p:nvSpPr>
              <p:spPr bwMode="auto">
                <a:xfrm>
                  <a:off x="4117" y="1041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37" name="Oval 222"/>
                <p:cNvSpPr>
                  <a:spLocks noChangeArrowheads="1"/>
                </p:cNvSpPr>
                <p:nvPr/>
              </p:nvSpPr>
              <p:spPr bwMode="auto">
                <a:xfrm>
                  <a:off x="4105" y="1056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35" name="Rectangle 223"/>
              <p:cNvSpPr>
                <a:spLocks noChangeArrowheads="1"/>
              </p:cNvSpPr>
              <p:nvPr/>
            </p:nvSpPr>
            <p:spPr bwMode="auto">
              <a:xfrm rot="-2220000">
                <a:off x="4140" y="1048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1" name="Group 224"/>
            <p:cNvGrpSpPr>
              <a:grpSpLocks/>
            </p:cNvGrpSpPr>
            <p:nvPr/>
          </p:nvGrpSpPr>
          <p:grpSpPr bwMode="auto">
            <a:xfrm>
              <a:off x="4200" y="985"/>
              <a:ext cx="63" cy="42"/>
              <a:chOff x="4200" y="985"/>
              <a:chExt cx="63" cy="42"/>
            </a:xfrm>
          </p:grpSpPr>
          <p:sp>
            <p:nvSpPr>
              <p:cNvPr id="223332" name="Oval 225"/>
              <p:cNvSpPr>
                <a:spLocks noChangeArrowheads="1"/>
              </p:cNvSpPr>
              <p:nvPr/>
            </p:nvSpPr>
            <p:spPr bwMode="auto">
              <a:xfrm>
                <a:off x="4225" y="98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33" name="Oval 226"/>
              <p:cNvSpPr>
                <a:spLocks noChangeArrowheads="1"/>
              </p:cNvSpPr>
              <p:nvPr/>
            </p:nvSpPr>
            <p:spPr bwMode="auto">
              <a:xfrm>
                <a:off x="4200" y="993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2" name="Group 227"/>
            <p:cNvGrpSpPr>
              <a:grpSpLocks/>
            </p:cNvGrpSpPr>
            <p:nvPr/>
          </p:nvGrpSpPr>
          <p:grpSpPr bwMode="auto">
            <a:xfrm>
              <a:off x="4294" y="985"/>
              <a:ext cx="65" cy="35"/>
              <a:chOff x="4294" y="985"/>
              <a:chExt cx="65" cy="35"/>
            </a:xfrm>
          </p:grpSpPr>
          <p:sp>
            <p:nvSpPr>
              <p:cNvPr id="223330" name="Oval 228"/>
              <p:cNvSpPr>
                <a:spLocks noChangeArrowheads="1"/>
              </p:cNvSpPr>
              <p:nvPr/>
            </p:nvSpPr>
            <p:spPr bwMode="auto">
              <a:xfrm>
                <a:off x="4323" y="985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31" name="Oval 229"/>
              <p:cNvSpPr>
                <a:spLocks noChangeArrowheads="1"/>
              </p:cNvSpPr>
              <p:nvPr/>
            </p:nvSpPr>
            <p:spPr bwMode="auto">
              <a:xfrm>
                <a:off x="4294" y="985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3" name="Group 230"/>
            <p:cNvGrpSpPr>
              <a:grpSpLocks/>
            </p:cNvGrpSpPr>
            <p:nvPr/>
          </p:nvGrpSpPr>
          <p:grpSpPr bwMode="auto">
            <a:xfrm>
              <a:off x="4405" y="1008"/>
              <a:ext cx="58" cy="48"/>
              <a:chOff x="4405" y="1008"/>
              <a:chExt cx="58" cy="48"/>
            </a:xfrm>
          </p:grpSpPr>
          <p:sp>
            <p:nvSpPr>
              <p:cNvPr id="223328" name="Oval 231"/>
              <p:cNvSpPr>
                <a:spLocks noChangeArrowheads="1"/>
              </p:cNvSpPr>
              <p:nvPr/>
            </p:nvSpPr>
            <p:spPr bwMode="auto">
              <a:xfrm>
                <a:off x="4425" y="1020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9" name="Oval 232"/>
              <p:cNvSpPr>
                <a:spLocks noChangeArrowheads="1"/>
              </p:cNvSpPr>
              <p:nvPr/>
            </p:nvSpPr>
            <p:spPr bwMode="auto">
              <a:xfrm>
                <a:off x="4405" y="1008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284" name="Oval 233"/>
            <p:cNvSpPr>
              <a:spLocks noChangeArrowheads="1"/>
            </p:cNvSpPr>
            <p:nvPr/>
          </p:nvSpPr>
          <p:spPr bwMode="auto">
            <a:xfrm>
              <a:off x="4048" y="114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85" name="Oval 234"/>
            <p:cNvSpPr>
              <a:spLocks noChangeArrowheads="1"/>
            </p:cNvSpPr>
            <p:nvPr/>
          </p:nvSpPr>
          <p:spPr bwMode="auto">
            <a:xfrm>
              <a:off x="4044" y="116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23286" name="Group 235"/>
            <p:cNvGrpSpPr>
              <a:grpSpLocks/>
            </p:cNvGrpSpPr>
            <p:nvPr/>
          </p:nvGrpSpPr>
          <p:grpSpPr bwMode="auto">
            <a:xfrm>
              <a:off x="4144" y="1436"/>
              <a:ext cx="59" cy="49"/>
              <a:chOff x="4144" y="1436"/>
              <a:chExt cx="59" cy="49"/>
            </a:xfrm>
          </p:grpSpPr>
          <p:sp>
            <p:nvSpPr>
              <p:cNvPr id="223326" name="Oval 236"/>
              <p:cNvSpPr>
                <a:spLocks noChangeArrowheads="1"/>
              </p:cNvSpPr>
              <p:nvPr/>
            </p:nvSpPr>
            <p:spPr bwMode="auto">
              <a:xfrm>
                <a:off x="4166" y="1452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7" name="Oval 237"/>
              <p:cNvSpPr>
                <a:spLocks noChangeArrowheads="1"/>
              </p:cNvSpPr>
              <p:nvPr/>
            </p:nvSpPr>
            <p:spPr bwMode="auto">
              <a:xfrm>
                <a:off x="4144" y="1436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7" name="Group 238"/>
            <p:cNvGrpSpPr>
              <a:grpSpLocks/>
            </p:cNvGrpSpPr>
            <p:nvPr/>
          </p:nvGrpSpPr>
          <p:grpSpPr bwMode="auto">
            <a:xfrm>
              <a:off x="4237" y="1477"/>
              <a:ext cx="67" cy="42"/>
              <a:chOff x="4237" y="1477"/>
              <a:chExt cx="67" cy="42"/>
            </a:xfrm>
          </p:grpSpPr>
          <p:sp>
            <p:nvSpPr>
              <p:cNvPr id="223324" name="Oval 239"/>
              <p:cNvSpPr>
                <a:spLocks noChangeArrowheads="1"/>
              </p:cNvSpPr>
              <p:nvPr/>
            </p:nvSpPr>
            <p:spPr bwMode="auto">
              <a:xfrm>
                <a:off x="4266" y="1484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5" name="Oval 240"/>
              <p:cNvSpPr>
                <a:spLocks noChangeArrowheads="1"/>
              </p:cNvSpPr>
              <p:nvPr/>
            </p:nvSpPr>
            <p:spPr bwMode="auto">
              <a:xfrm>
                <a:off x="4237" y="1477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8" name="Group 241"/>
            <p:cNvGrpSpPr>
              <a:grpSpLocks/>
            </p:cNvGrpSpPr>
            <p:nvPr/>
          </p:nvGrpSpPr>
          <p:grpSpPr bwMode="auto">
            <a:xfrm>
              <a:off x="4360" y="1453"/>
              <a:ext cx="66" cy="50"/>
              <a:chOff x="4360" y="1453"/>
              <a:chExt cx="66" cy="50"/>
            </a:xfrm>
          </p:grpSpPr>
          <p:sp>
            <p:nvSpPr>
              <p:cNvPr id="223322" name="Oval 242"/>
              <p:cNvSpPr>
                <a:spLocks noChangeArrowheads="1"/>
              </p:cNvSpPr>
              <p:nvPr/>
            </p:nvSpPr>
            <p:spPr bwMode="auto">
              <a:xfrm>
                <a:off x="4390" y="1453"/>
                <a:ext cx="36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3" name="Oval 243"/>
              <p:cNvSpPr>
                <a:spLocks noChangeArrowheads="1"/>
              </p:cNvSpPr>
              <p:nvPr/>
            </p:nvSpPr>
            <p:spPr bwMode="auto">
              <a:xfrm>
                <a:off x="4360" y="1469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9" name="Group 244"/>
            <p:cNvGrpSpPr>
              <a:grpSpLocks/>
            </p:cNvGrpSpPr>
            <p:nvPr/>
          </p:nvGrpSpPr>
          <p:grpSpPr bwMode="auto">
            <a:xfrm>
              <a:off x="4468" y="1368"/>
              <a:ext cx="60" cy="62"/>
              <a:chOff x="4468" y="1368"/>
              <a:chExt cx="60" cy="62"/>
            </a:xfrm>
          </p:grpSpPr>
          <p:sp>
            <p:nvSpPr>
              <p:cNvPr id="223320" name="Oval 245"/>
              <p:cNvSpPr>
                <a:spLocks noChangeArrowheads="1"/>
              </p:cNvSpPr>
              <p:nvPr/>
            </p:nvSpPr>
            <p:spPr bwMode="auto">
              <a:xfrm>
                <a:off x="4490" y="1368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1" name="Oval 246"/>
              <p:cNvSpPr>
                <a:spLocks noChangeArrowheads="1"/>
              </p:cNvSpPr>
              <p:nvPr/>
            </p:nvSpPr>
            <p:spPr bwMode="auto">
              <a:xfrm>
                <a:off x="4468" y="139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0" name="Group 247"/>
            <p:cNvGrpSpPr>
              <a:grpSpLocks/>
            </p:cNvGrpSpPr>
            <p:nvPr/>
          </p:nvGrpSpPr>
          <p:grpSpPr bwMode="auto">
            <a:xfrm>
              <a:off x="4537" y="1252"/>
              <a:ext cx="41" cy="70"/>
              <a:chOff x="4537" y="1252"/>
              <a:chExt cx="41" cy="70"/>
            </a:xfrm>
          </p:grpSpPr>
          <p:sp>
            <p:nvSpPr>
              <p:cNvPr id="223318" name="Oval 248"/>
              <p:cNvSpPr>
                <a:spLocks noChangeArrowheads="1"/>
              </p:cNvSpPr>
              <p:nvPr/>
            </p:nvSpPr>
            <p:spPr bwMode="auto">
              <a:xfrm>
                <a:off x="4540" y="125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9" name="Oval 249"/>
              <p:cNvSpPr>
                <a:spLocks noChangeArrowheads="1"/>
              </p:cNvSpPr>
              <p:nvPr/>
            </p:nvSpPr>
            <p:spPr bwMode="auto">
              <a:xfrm>
                <a:off x="4537" y="1285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1" name="Group 250"/>
            <p:cNvGrpSpPr>
              <a:grpSpLocks/>
            </p:cNvGrpSpPr>
            <p:nvPr/>
          </p:nvGrpSpPr>
          <p:grpSpPr bwMode="auto">
            <a:xfrm>
              <a:off x="4522" y="1140"/>
              <a:ext cx="44" cy="62"/>
              <a:chOff x="4522" y="1140"/>
              <a:chExt cx="44" cy="62"/>
            </a:xfrm>
          </p:grpSpPr>
          <p:sp>
            <p:nvSpPr>
              <p:cNvPr id="223316" name="Oval 251"/>
              <p:cNvSpPr>
                <a:spLocks noChangeArrowheads="1"/>
              </p:cNvSpPr>
              <p:nvPr/>
            </p:nvSpPr>
            <p:spPr bwMode="auto">
              <a:xfrm>
                <a:off x="4522" y="1140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7" name="Oval 252"/>
              <p:cNvSpPr>
                <a:spLocks noChangeArrowheads="1"/>
              </p:cNvSpPr>
              <p:nvPr/>
            </p:nvSpPr>
            <p:spPr bwMode="auto">
              <a:xfrm>
                <a:off x="4530" y="116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2" name="Group 253"/>
            <p:cNvGrpSpPr>
              <a:grpSpLocks/>
            </p:cNvGrpSpPr>
            <p:nvPr/>
          </p:nvGrpSpPr>
          <p:grpSpPr bwMode="auto">
            <a:xfrm>
              <a:off x="4480" y="1068"/>
              <a:ext cx="49" cy="55"/>
              <a:chOff x="4480" y="1068"/>
              <a:chExt cx="49" cy="55"/>
            </a:xfrm>
          </p:grpSpPr>
          <p:sp>
            <p:nvSpPr>
              <p:cNvPr id="223314" name="Oval 254"/>
              <p:cNvSpPr>
                <a:spLocks noChangeArrowheads="1"/>
              </p:cNvSpPr>
              <p:nvPr/>
            </p:nvSpPr>
            <p:spPr bwMode="auto">
              <a:xfrm>
                <a:off x="4480" y="1068"/>
                <a:ext cx="38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5" name="Oval 255"/>
              <p:cNvSpPr>
                <a:spLocks noChangeArrowheads="1"/>
              </p:cNvSpPr>
              <p:nvPr/>
            </p:nvSpPr>
            <p:spPr bwMode="auto">
              <a:xfrm>
                <a:off x="4492" y="1089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293" name="Rectangle 256"/>
            <p:cNvSpPr>
              <a:spLocks noChangeArrowheads="1"/>
            </p:cNvSpPr>
            <p:nvPr/>
          </p:nvSpPr>
          <p:spPr bwMode="auto">
            <a:xfrm rot="1920000">
              <a:off x="4417" y="101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4" name="Rectangle 257"/>
            <p:cNvSpPr>
              <a:spLocks noChangeArrowheads="1"/>
            </p:cNvSpPr>
            <p:nvPr/>
          </p:nvSpPr>
          <p:spPr bwMode="auto">
            <a:xfrm rot="1680000">
              <a:off x="4180" y="1392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5" name="Rectangle 258"/>
            <p:cNvSpPr>
              <a:spLocks noChangeArrowheads="1"/>
            </p:cNvSpPr>
            <p:nvPr/>
          </p:nvSpPr>
          <p:spPr bwMode="auto">
            <a:xfrm rot="240000">
              <a:off x="4316" y="987"/>
              <a:ext cx="22" cy="81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6" name="Rectangle 259"/>
            <p:cNvSpPr>
              <a:spLocks noChangeArrowheads="1"/>
            </p:cNvSpPr>
            <p:nvPr/>
          </p:nvSpPr>
          <p:spPr bwMode="auto">
            <a:xfrm rot="6420000">
              <a:off x="4083" y="1140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7" name="Rectangle 260"/>
            <p:cNvSpPr>
              <a:spLocks noChangeArrowheads="1"/>
            </p:cNvSpPr>
            <p:nvPr/>
          </p:nvSpPr>
          <p:spPr bwMode="auto">
            <a:xfrm rot="-840000">
              <a:off x="4227" y="991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23298" name="Group 261"/>
            <p:cNvGrpSpPr>
              <a:grpSpLocks/>
            </p:cNvGrpSpPr>
            <p:nvPr/>
          </p:nvGrpSpPr>
          <p:grpSpPr bwMode="auto">
            <a:xfrm>
              <a:off x="4035" y="1274"/>
              <a:ext cx="96" cy="59"/>
              <a:chOff x="4035" y="1274"/>
              <a:chExt cx="96" cy="59"/>
            </a:xfrm>
          </p:grpSpPr>
          <p:grpSp>
            <p:nvGrpSpPr>
              <p:cNvPr id="223310" name="Group 262"/>
              <p:cNvGrpSpPr>
                <a:grpSpLocks/>
              </p:cNvGrpSpPr>
              <p:nvPr/>
            </p:nvGrpSpPr>
            <p:grpSpPr bwMode="auto">
              <a:xfrm>
                <a:off x="4035" y="1274"/>
                <a:ext cx="49" cy="59"/>
                <a:chOff x="4035" y="1274"/>
                <a:chExt cx="49" cy="59"/>
              </a:xfrm>
            </p:grpSpPr>
            <p:sp>
              <p:nvSpPr>
                <p:cNvPr id="223312" name="Oval 263"/>
                <p:cNvSpPr>
                  <a:spLocks noChangeArrowheads="1"/>
                </p:cNvSpPr>
                <p:nvPr/>
              </p:nvSpPr>
              <p:spPr bwMode="auto">
                <a:xfrm>
                  <a:off x="4035" y="1274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13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1299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11" name="Rectangle 265"/>
              <p:cNvSpPr>
                <a:spLocks noChangeArrowheads="1"/>
              </p:cNvSpPr>
              <p:nvPr/>
            </p:nvSpPr>
            <p:spPr bwMode="auto">
              <a:xfrm rot="4320000">
                <a:off x="4078" y="1253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9" name="Group 266"/>
            <p:cNvGrpSpPr>
              <a:grpSpLocks/>
            </p:cNvGrpSpPr>
            <p:nvPr/>
          </p:nvGrpSpPr>
          <p:grpSpPr bwMode="auto">
            <a:xfrm>
              <a:off x="4081" y="1365"/>
              <a:ext cx="87" cy="52"/>
              <a:chOff x="4081" y="1365"/>
              <a:chExt cx="87" cy="52"/>
            </a:xfrm>
          </p:grpSpPr>
          <p:grpSp>
            <p:nvGrpSpPr>
              <p:cNvPr id="223306" name="Group 267"/>
              <p:cNvGrpSpPr>
                <a:grpSpLocks/>
              </p:cNvGrpSpPr>
              <p:nvPr/>
            </p:nvGrpSpPr>
            <p:grpSpPr bwMode="auto">
              <a:xfrm>
                <a:off x="4081" y="1365"/>
                <a:ext cx="49" cy="52"/>
                <a:chOff x="4081" y="1365"/>
                <a:chExt cx="49" cy="52"/>
              </a:xfrm>
            </p:grpSpPr>
            <p:sp>
              <p:nvSpPr>
                <p:cNvPr id="223308" name="Oval 268"/>
                <p:cNvSpPr>
                  <a:spLocks noChangeArrowheads="1"/>
                </p:cNvSpPr>
                <p:nvPr/>
              </p:nvSpPr>
              <p:spPr bwMode="auto">
                <a:xfrm>
                  <a:off x="4088" y="1378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09" name="Oval 269"/>
                <p:cNvSpPr>
                  <a:spLocks noChangeArrowheads="1"/>
                </p:cNvSpPr>
                <p:nvPr/>
              </p:nvSpPr>
              <p:spPr bwMode="auto">
                <a:xfrm>
                  <a:off x="4081" y="1365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07" name="Rectangle 270"/>
              <p:cNvSpPr>
                <a:spLocks noChangeArrowheads="1"/>
              </p:cNvSpPr>
              <p:nvPr/>
            </p:nvSpPr>
            <p:spPr bwMode="auto">
              <a:xfrm rot="3000000">
                <a:off x="4118" y="1336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300" name="Rectangle 271"/>
            <p:cNvSpPr>
              <a:spLocks noChangeArrowheads="1"/>
            </p:cNvSpPr>
            <p:nvPr/>
          </p:nvSpPr>
          <p:spPr bwMode="auto">
            <a:xfrm rot="660000">
              <a:off x="4270" y="143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1" name="Rectangle 272"/>
            <p:cNvSpPr>
              <a:spLocks noChangeArrowheads="1"/>
            </p:cNvSpPr>
            <p:nvPr/>
          </p:nvSpPr>
          <p:spPr bwMode="auto">
            <a:xfrm rot="2880000">
              <a:off x="4480" y="1067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2" name="Rectangle 273"/>
            <p:cNvSpPr>
              <a:spLocks noChangeArrowheads="1"/>
            </p:cNvSpPr>
            <p:nvPr/>
          </p:nvSpPr>
          <p:spPr bwMode="auto">
            <a:xfrm rot="4080000">
              <a:off x="4516" y="1140"/>
              <a:ext cx="22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3" name="Rectangle 274"/>
            <p:cNvSpPr>
              <a:spLocks noChangeArrowheads="1"/>
            </p:cNvSpPr>
            <p:nvPr/>
          </p:nvSpPr>
          <p:spPr bwMode="auto">
            <a:xfrm rot="-1080000">
              <a:off x="4376" y="1408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4" name="Rectangle 275"/>
            <p:cNvSpPr>
              <a:spLocks noChangeArrowheads="1"/>
            </p:cNvSpPr>
            <p:nvPr/>
          </p:nvSpPr>
          <p:spPr bwMode="auto">
            <a:xfrm rot="-2880000">
              <a:off x="4470" y="1341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5" name="Rectangle 276"/>
            <p:cNvSpPr>
              <a:spLocks noChangeArrowheads="1"/>
            </p:cNvSpPr>
            <p:nvPr/>
          </p:nvSpPr>
          <p:spPr bwMode="auto">
            <a:xfrm rot="5880000">
              <a:off x="4522" y="1240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3" name="Group 277"/>
          <p:cNvGrpSpPr>
            <a:grpSpLocks/>
          </p:cNvGrpSpPr>
          <p:nvPr/>
        </p:nvGrpSpPr>
        <p:grpSpPr bwMode="auto">
          <a:xfrm>
            <a:off x="2854678" y="2025705"/>
            <a:ext cx="172156" cy="625475"/>
            <a:chOff x="1932" y="1128"/>
            <a:chExt cx="122" cy="394"/>
          </a:xfrm>
        </p:grpSpPr>
        <p:sp>
          <p:nvSpPr>
            <p:cNvPr id="223272" name="Line 278"/>
            <p:cNvSpPr>
              <a:spLocks noChangeShapeType="1"/>
            </p:cNvSpPr>
            <p:nvPr/>
          </p:nvSpPr>
          <p:spPr bwMode="auto">
            <a:xfrm>
              <a:off x="1952" y="1280"/>
              <a:ext cx="27" cy="154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3" name="Line 279"/>
            <p:cNvSpPr>
              <a:spLocks noChangeShapeType="1"/>
            </p:cNvSpPr>
            <p:nvPr/>
          </p:nvSpPr>
          <p:spPr bwMode="auto">
            <a:xfrm flipH="1">
              <a:off x="1963" y="1434"/>
              <a:ext cx="14" cy="32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4" name="Line 280"/>
            <p:cNvSpPr>
              <a:spLocks noChangeShapeType="1"/>
            </p:cNvSpPr>
            <p:nvPr/>
          </p:nvSpPr>
          <p:spPr bwMode="auto">
            <a:xfrm>
              <a:off x="1963" y="1458"/>
              <a:ext cx="8" cy="35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5" name="Arc 281"/>
            <p:cNvSpPr>
              <a:spLocks/>
            </p:cNvSpPr>
            <p:nvPr/>
          </p:nvSpPr>
          <p:spPr bwMode="auto">
            <a:xfrm>
              <a:off x="1957" y="1490"/>
              <a:ext cx="15" cy="32"/>
            </a:xfrm>
            <a:custGeom>
              <a:avLst/>
              <a:gdLst>
                <a:gd name="T0" fmla="*/ 0 w 21590"/>
                <a:gd name="T1" fmla="*/ 0 h 21554"/>
                <a:gd name="T2" fmla="*/ 0 w 21590"/>
                <a:gd name="T3" fmla="*/ 0 h 21554"/>
                <a:gd name="T4" fmla="*/ 0 w 21590"/>
                <a:gd name="T5" fmla="*/ 0 h 21554"/>
                <a:gd name="T6" fmla="*/ 0 60000 65536"/>
                <a:gd name="T7" fmla="*/ 0 60000 65536"/>
                <a:gd name="T8" fmla="*/ 0 60000 65536"/>
                <a:gd name="T9" fmla="*/ 0 w 21590"/>
                <a:gd name="T10" fmla="*/ 0 h 21554"/>
                <a:gd name="T11" fmla="*/ 21590 w 21590"/>
                <a:gd name="T12" fmla="*/ 21554 h 215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0" h="21554" fill="none" extrusionOk="0">
                  <a:moveTo>
                    <a:pt x="0" y="20890"/>
                  </a:moveTo>
                  <a:cubicBezTo>
                    <a:pt x="342" y="9770"/>
                    <a:pt x="9074" y="729"/>
                    <a:pt x="20175" y="0"/>
                  </a:cubicBezTo>
                </a:path>
                <a:path w="21590" h="21554" stroke="0" extrusionOk="0">
                  <a:moveTo>
                    <a:pt x="0" y="20890"/>
                  </a:moveTo>
                  <a:cubicBezTo>
                    <a:pt x="342" y="9770"/>
                    <a:pt x="9074" y="729"/>
                    <a:pt x="20175" y="0"/>
                  </a:cubicBezTo>
                  <a:lnTo>
                    <a:pt x="21590" y="21554"/>
                  </a:lnTo>
                  <a:lnTo>
                    <a:pt x="0" y="2089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6" name="Arc 282"/>
            <p:cNvSpPr>
              <a:spLocks/>
            </p:cNvSpPr>
            <p:nvPr/>
          </p:nvSpPr>
          <p:spPr bwMode="auto">
            <a:xfrm>
              <a:off x="1932" y="1237"/>
              <a:ext cx="45" cy="49"/>
            </a:xfrm>
            <a:custGeom>
              <a:avLst/>
              <a:gdLst>
                <a:gd name="T0" fmla="*/ 0 w 36115"/>
                <a:gd name="T1" fmla="*/ 0 h 43186"/>
                <a:gd name="T2" fmla="*/ 0 w 36115"/>
                <a:gd name="T3" fmla="*/ 0 h 43186"/>
                <a:gd name="T4" fmla="*/ 0 w 36115"/>
                <a:gd name="T5" fmla="*/ 0 h 43186"/>
                <a:gd name="T6" fmla="*/ 0 60000 65536"/>
                <a:gd name="T7" fmla="*/ 0 60000 65536"/>
                <a:gd name="T8" fmla="*/ 0 60000 65536"/>
                <a:gd name="T9" fmla="*/ 0 w 36115"/>
                <a:gd name="T10" fmla="*/ 0 h 43186"/>
                <a:gd name="T11" fmla="*/ 36115 w 36115"/>
                <a:gd name="T12" fmla="*/ 43186 h 43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115" h="43186" fill="none" extrusionOk="0">
                  <a:moveTo>
                    <a:pt x="15297" y="0"/>
                  </a:moveTo>
                  <a:cubicBezTo>
                    <a:pt x="26914" y="421"/>
                    <a:pt x="36115" y="9961"/>
                    <a:pt x="36115" y="21586"/>
                  </a:cubicBezTo>
                  <a:cubicBezTo>
                    <a:pt x="36115" y="33515"/>
                    <a:pt x="26444" y="43186"/>
                    <a:pt x="14515" y="43186"/>
                  </a:cubicBezTo>
                  <a:cubicBezTo>
                    <a:pt x="9148" y="43185"/>
                    <a:pt x="3974" y="41188"/>
                    <a:pt x="-1" y="37582"/>
                  </a:cubicBezTo>
                </a:path>
                <a:path w="36115" h="43186" stroke="0" extrusionOk="0">
                  <a:moveTo>
                    <a:pt x="15297" y="0"/>
                  </a:moveTo>
                  <a:cubicBezTo>
                    <a:pt x="26914" y="421"/>
                    <a:pt x="36115" y="9961"/>
                    <a:pt x="36115" y="21586"/>
                  </a:cubicBezTo>
                  <a:cubicBezTo>
                    <a:pt x="36115" y="33515"/>
                    <a:pt x="26444" y="43186"/>
                    <a:pt x="14515" y="43186"/>
                  </a:cubicBezTo>
                  <a:cubicBezTo>
                    <a:pt x="9148" y="43185"/>
                    <a:pt x="3974" y="41188"/>
                    <a:pt x="-1" y="37582"/>
                  </a:cubicBezTo>
                  <a:lnTo>
                    <a:pt x="14515" y="21586"/>
                  </a:lnTo>
                  <a:lnTo>
                    <a:pt x="15297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7" name="Arc 283"/>
            <p:cNvSpPr>
              <a:spLocks/>
            </p:cNvSpPr>
            <p:nvPr/>
          </p:nvSpPr>
          <p:spPr bwMode="auto">
            <a:xfrm>
              <a:off x="1950" y="1197"/>
              <a:ext cx="44" cy="48"/>
            </a:xfrm>
            <a:custGeom>
              <a:avLst/>
              <a:gdLst>
                <a:gd name="T0" fmla="*/ 0 w 36100"/>
                <a:gd name="T1" fmla="*/ 0 h 43185"/>
                <a:gd name="T2" fmla="*/ 0 w 36100"/>
                <a:gd name="T3" fmla="*/ 0 h 43185"/>
                <a:gd name="T4" fmla="*/ 0 w 36100"/>
                <a:gd name="T5" fmla="*/ 0 h 43185"/>
                <a:gd name="T6" fmla="*/ 0 60000 65536"/>
                <a:gd name="T7" fmla="*/ 0 60000 65536"/>
                <a:gd name="T8" fmla="*/ 0 60000 65536"/>
                <a:gd name="T9" fmla="*/ 0 w 36100"/>
                <a:gd name="T10" fmla="*/ 0 h 43185"/>
                <a:gd name="T11" fmla="*/ 36100 w 36100"/>
                <a:gd name="T12" fmla="*/ 43185 h 4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100" h="43185" fill="none" extrusionOk="0">
                  <a:moveTo>
                    <a:pt x="15314" y="0"/>
                  </a:moveTo>
                  <a:cubicBezTo>
                    <a:pt x="26918" y="438"/>
                    <a:pt x="36100" y="9972"/>
                    <a:pt x="36100" y="21585"/>
                  </a:cubicBezTo>
                  <a:cubicBezTo>
                    <a:pt x="36100" y="33514"/>
                    <a:pt x="26429" y="43185"/>
                    <a:pt x="14500" y="43185"/>
                  </a:cubicBezTo>
                  <a:cubicBezTo>
                    <a:pt x="9140" y="43184"/>
                    <a:pt x="3972" y="41192"/>
                    <a:pt x="0" y="37594"/>
                  </a:cubicBezTo>
                </a:path>
                <a:path w="36100" h="43185" stroke="0" extrusionOk="0">
                  <a:moveTo>
                    <a:pt x="15314" y="0"/>
                  </a:moveTo>
                  <a:cubicBezTo>
                    <a:pt x="26918" y="438"/>
                    <a:pt x="36100" y="9972"/>
                    <a:pt x="36100" y="21585"/>
                  </a:cubicBezTo>
                  <a:cubicBezTo>
                    <a:pt x="36100" y="33514"/>
                    <a:pt x="26429" y="43185"/>
                    <a:pt x="14500" y="43185"/>
                  </a:cubicBezTo>
                  <a:cubicBezTo>
                    <a:pt x="9140" y="43184"/>
                    <a:pt x="3972" y="41192"/>
                    <a:pt x="0" y="37594"/>
                  </a:cubicBezTo>
                  <a:lnTo>
                    <a:pt x="14500" y="21585"/>
                  </a:lnTo>
                  <a:lnTo>
                    <a:pt x="15314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8" name="Arc 284"/>
            <p:cNvSpPr>
              <a:spLocks/>
            </p:cNvSpPr>
            <p:nvPr/>
          </p:nvSpPr>
          <p:spPr bwMode="auto">
            <a:xfrm>
              <a:off x="1964" y="1158"/>
              <a:ext cx="44" cy="47"/>
            </a:xfrm>
            <a:custGeom>
              <a:avLst/>
              <a:gdLst>
                <a:gd name="T0" fmla="*/ 0 w 36263"/>
                <a:gd name="T1" fmla="*/ 0 h 41355"/>
                <a:gd name="T2" fmla="*/ 0 w 36263"/>
                <a:gd name="T3" fmla="*/ 0 h 41355"/>
                <a:gd name="T4" fmla="*/ 0 w 36263"/>
                <a:gd name="T5" fmla="*/ 0 h 41355"/>
                <a:gd name="T6" fmla="*/ 0 60000 65536"/>
                <a:gd name="T7" fmla="*/ 0 60000 65536"/>
                <a:gd name="T8" fmla="*/ 0 60000 65536"/>
                <a:gd name="T9" fmla="*/ 0 w 36263"/>
                <a:gd name="T10" fmla="*/ 0 h 41355"/>
                <a:gd name="T11" fmla="*/ 36263 w 36263"/>
                <a:gd name="T12" fmla="*/ 41355 h 413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263" h="41355" fill="none" extrusionOk="0">
                  <a:moveTo>
                    <a:pt x="23397" y="0"/>
                  </a:moveTo>
                  <a:cubicBezTo>
                    <a:pt x="31218" y="3458"/>
                    <a:pt x="36263" y="11204"/>
                    <a:pt x="36263" y="19755"/>
                  </a:cubicBezTo>
                  <a:cubicBezTo>
                    <a:pt x="36263" y="31684"/>
                    <a:pt x="26592" y="41355"/>
                    <a:pt x="14663" y="41355"/>
                  </a:cubicBezTo>
                  <a:cubicBezTo>
                    <a:pt x="9227" y="41354"/>
                    <a:pt x="3991" y="39305"/>
                    <a:pt x="-1" y="35615"/>
                  </a:cubicBezTo>
                </a:path>
                <a:path w="36263" h="41355" stroke="0" extrusionOk="0">
                  <a:moveTo>
                    <a:pt x="23397" y="0"/>
                  </a:moveTo>
                  <a:cubicBezTo>
                    <a:pt x="31218" y="3458"/>
                    <a:pt x="36263" y="11204"/>
                    <a:pt x="36263" y="19755"/>
                  </a:cubicBezTo>
                  <a:cubicBezTo>
                    <a:pt x="36263" y="31684"/>
                    <a:pt x="26592" y="41355"/>
                    <a:pt x="14663" y="41355"/>
                  </a:cubicBezTo>
                  <a:cubicBezTo>
                    <a:pt x="9227" y="41354"/>
                    <a:pt x="3991" y="39305"/>
                    <a:pt x="-1" y="35615"/>
                  </a:cubicBezTo>
                  <a:lnTo>
                    <a:pt x="14663" y="19755"/>
                  </a:lnTo>
                  <a:lnTo>
                    <a:pt x="23397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9" name="Arc 285"/>
            <p:cNvSpPr>
              <a:spLocks/>
            </p:cNvSpPr>
            <p:nvPr/>
          </p:nvSpPr>
          <p:spPr bwMode="auto">
            <a:xfrm>
              <a:off x="1990" y="1128"/>
              <a:ext cx="64" cy="46"/>
            </a:xfrm>
            <a:custGeom>
              <a:avLst/>
              <a:gdLst>
                <a:gd name="T0" fmla="*/ 0 w 40969"/>
                <a:gd name="T1" fmla="*/ 0 h 24899"/>
                <a:gd name="T2" fmla="*/ 0 w 40969"/>
                <a:gd name="T3" fmla="*/ 0 h 24899"/>
                <a:gd name="T4" fmla="*/ 0 w 40969"/>
                <a:gd name="T5" fmla="*/ 0 h 24899"/>
                <a:gd name="T6" fmla="*/ 0 60000 65536"/>
                <a:gd name="T7" fmla="*/ 0 60000 65536"/>
                <a:gd name="T8" fmla="*/ 0 60000 65536"/>
                <a:gd name="T9" fmla="*/ 0 w 40969"/>
                <a:gd name="T10" fmla="*/ 0 h 24899"/>
                <a:gd name="T11" fmla="*/ 40969 w 40969"/>
                <a:gd name="T12" fmla="*/ 24899 h 248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969" h="24899" fill="none" extrusionOk="0">
                  <a:moveTo>
                    <a:pt x="40715" y="0"/>
                  </a:moveTo>
                  <a:cubicBezTo>
                    <a:pt x="40884" y="1091"/>
                    <a:pt x="40969" y="2194"/>
                    <a:pt x="40969" y="3299"/>
                  </a:cubicBezTo>
                  <a:cubicBezTo>
                    <a:pt x="40969" y="15228"/>
                    <a:pt x="31298" y="24899"/>
                    <a:pt x="19369" y="24899"/>
                  </a:cubicBezTo>
                  <a:cubicBezTo>
                    <a:pt x="11147" y="24898"/>
                    <a:pt x="3638" y="20231"/>
                    <a:pt x="-1" y="12859"/>
                  </a:cubicBezTo>
                </a:path>
                <a:path w="40969" h="24899" stroke="0" extrusionOk="0">
                  <a:moveTo>
                    <a:pt x="40715" y="0"/>
                  </a:moveTo>
                  <a:cubicBezTo>
                    <a:pt x="40884" y="1091"/>
                    <a:pt x="40969" y="2194"/>
                    <a:pt x="40969" y="3299"/>
                  </a:cubicBezTo>
                  <a:cubicBezTo>
                    <a:pt x="40969" y="15228"/>
                    <a:pt x="31298" y="24899"/>
                    <a:pt x="19369" y="24899"/>
                  </a:cubicBezTo>
                  <a:cubicBezTo>
                    <a:pt x="11147" y="24898"/>
                    <a:pt x="3638" y="20231"/>
                    <a:pt x="-1" y="12859"/>
                  </a:cubicBezTo>
                  <a:lnTo>
                    <a:pt x="19369" y="3299"/>
                  </a:lnTo>
                  <a:lnTo>
                    <a:pt x="40715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4" name="Group 286"/>
          <p:cNvGrpSpPr>
            <a:grpSpLocks/>
          </p:cNvGrpSpPr>
          <p:nvPr/>
        </p:nvGrpSpPr>
        <p:grpSpPr bwMode="auto">
          <a:xfrm>
            <a:off x="2486405" y="2362255"/>
            <a:ext cx="341489" cy="327025"/>
            <a:chOff x="1671" y="1340"/>
            <a:chExt cx="241" cy="206"/>
          </a:xfrm>
        </p:grpSpPr>
        <p:sp>
          <p:nvSpPr>
            <p:cNvPr id="223258" name="Arc 287"/>
            <p:cNvSpPr>
              <a:spLocks/>
            </p:cNvSpPr>
            <p:nvPr/>
          </p:nvSpPr>
          <p:spPr bwMode="auto">
            <a:xfrm rot="-840000">
              <a:off x="1679" y="1444"/>
              <a:ext cx="19" cy="102"/>
            </a:xfrm>
            <a:custGeom>
              <a:avLst/>
              <a:gdLst>
                <a:gd name="T0" fmla="*/ 0 w 21600"/>
                <a:gd name="T1" fmla="*/ 0 h 20444"/>
                <a:gd name="T2" fmla="*/ 0 w 21600"/>
                <a:gd name="T3" fmla="*/ 0 h 20444"/>
                <a:gd name="T4" fmla="*/ 0 w 21600"/>
                <a:gd name="T5" fmla="*/ 0 h 2044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0444"/>
                <a:gd name="T11" fmla="*/ 21600 w 21600"/>
                <a:gd name="T12" fmla="*/ 20444 h 20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0444" fill="none" extrusionOk="0">
                  <a:moveTo>
                    <a:pt x="21600" y="0"/>
                  </a:moveTo>
                  <a:cubicBezTo>
                    <a:pt x="21600" y="9242"/>
                    <a:pt x="15719" y="17460"/>
                    <a:pt x="6971" y="20443"/>
                  </a:cubicBezTo>
                </a:path>
                <a:path w="21600" h="20444" stroke="0" extrusionOk="0">
                  <a:moveTo>
                    <a:pt x="21600" y="0"/>
                  </a:moveTo>
                  <a:cubicBezTo>
                    <a:pt x="21600" y="9242"/>
                    <a:pt x="15719" y="17460"/>
                    <a:pt x="6971" y="20443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59" name="Arc 288"/>
            <p:cNvSpPr>
              <a:spLocks/>
            </p:cNvSpPr>
            <p:nvPr/>
          </p:nvSpPr>
          <p:spPr bwMode="auto">
            <a:xfrm rot="-840000">
              <a:off x="1671" y="1383"/>
              <a:ext cx="16" cy="59"/>
            </a:xfrm>
            <a:custGeom>
              <a:avLst/>
              <a:gdLst>
                <a:gd name="T0" fmla="*/ 0 w 21600"/>
                <a:gd name="T1" fmla="*/ 0 h 21555"/>
                <a:gd name="T2" fmla="*/ 0 w 21600"/>
                <a:gd name="T3" fmla="*/ 0 h 21555"/>
                <a:gd name="T4" fmla="*/ 0 w 21600"/>
                <a:gd name="T5" fmla="*/ 0 h 2155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55"/>
                <a:gd name="T11" fmla="*/ 21600 w 21600"/>
                <a:gd name="T12" fmla="*/ 21555 h 215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55" fill="none" extrusionOk="0">
                  <a:moveTo>
                    <a:pt x="-1" y="21554"/>
                  </a:moveTo>
                  <a:cubicBezTo>
                    <a:pt x="-1" y="10165"/>
                    <a:pt x="8843" y="733"/>
                    <a:pt x="20208" y="-1"/>
                  </a:cubicBezTo>
                </a:path>
                <a:path w="21600" h="21555" stroke="0" extrusionOk="0">
                  <a:moveTo>
                    <a:pt x="-1" y="21554"/>
                  </a:moveTo>
                  <a:cubicBezTo>
                    <a:pt x="-1" y="10165"/>
                    <a:pt x="8843" y="733"/>
                    <a:pt x="20208" y="-1"/>
                  </a:cubicBezTo>
                  <a:lnTo>
                    <a:pt x="21600" y="21555"/>
                  </a:lnTo>
                  <a:lnTo>
                    <a:pt x="-1" y="21554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0" name="Arc 289"/>
            <p:cNvSpPr>
              <a:spLocks/>
            </p:cNvSpPr>
            <p:nvPr/>
          </p:nvSpPr>
          <p:spPr bwMode="auto">
            <a:xfrm rot="-840000">
              <a:off x="1690" y="1380"/>
              <a:ext cx="24" cy="92"/>
            </a:xfrm>
            <a:custGeom>
              <a:avLst/>
              <a:gdLst>
                <a:gd name="T0" fmla="*/ 0 w 28637"/>
                <a:gd name="T1" fmla="*/ 0 h 21600"/>
                <a:gd name="T2" fmla="*/ 0 w 28637"/>
                <a:gd name="T3" fmla="*/ 0 h 21600"/>
                <a:gd name="T4" fmla="*/ 0 w 286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8637"/>
                <a:gd name="T10" fmla="*/ 0 h 21600"/>
                <a:gd name="T11" fmla="*/ 28637 w 286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37" h="21600" fill="none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</a:path>
                <a:path w="28637" h="21600" stroke="0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  <a:lnTo>
                    <a:pt x="7037" y="21600"/>
                  </a:lnTo>
                  <a:lnTo>
                    <a:pt x="0" y="117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1" name="Arc 290"/>
            <p:cNvSpPr>
              <a:spLocks/>
            </p:cNvSpPr>
            <p:nvPr/>
          </p:nvSpPr>
          <p:spPr bwMode="auto">
            <a:xfrm rot="-840000">
              <a:off x="1725" y="1445"/>
              <a:ext cx="23" cy="93"/>
            </a:xfrm>
            <a:custGeom>
              <a:avLst/>
              <a:gdLst>
                <a:gd name="T0" fmla="*/ 0 w 27621"/>
                <a:gd name="T1" fmla="*/ 0 h 21600"/>
                <a:gd name="T2" fmla="*/ 0 w 27621"/>
                <a:gd name="T3" fmla="*/ 0 h 21600"/>
                <a:gd name="T4" fmla="*/ 0 w 27621"/>
                <a:gd name="T5" fmla="*/ 0 h 21600"/>
                <a:gd name="T6" fmla="*/ 0 60000 65536"/>
                <a:gd name="T7" fmla="*/ 0 60000 65536"/>
                <a:gd name="T8" fmla="*/ 0 60000 65536"/>
                <a:gd name="T9" fmla="*/ 0 w 27621"/>
                <a:gd name="T10" fmla="*/ 0 h 21600"/>
                <a:gd name="T11" fmla="*/ 27621 w 2762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21" h="21600" fill="none" extrusionOk="0">
                  <a:moveTo>
                    <a:pt x="27620" y="20743"/>
                  </a:moveTo>
                  <a:cubicBezTo>
                    <a:pt x="25664" y="21311"/>
                    <a:pt x="23637" y="21599"/>
                    <a:pt x="21600" y="21599"/>
                  </a:cubicBezTo>
                  <a:cubicBezTo>
                    <a:pt x="9670" y="21599"/>
                    <a:pt x="-1" y="11929"/>
                    <a:pt x="-1" y="-1"/>
                  </a:cubicBezTo>
                </a:path>
                <a:path w="27621" h="21600" stroke="0" extrusionOk="0">
                  <a:moveTo>
                    <a:pt x="27620" y="20743"/>
                  </a:moveTo>
                  <a:cubicBezTo>
                    <a:pt x="25664" y="21311"/>
                    <a:pt x="23637" y="21599"/>
                    <a:pt x="21600" y="21599"/>
                  </a:cubicBez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7620" y="20743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2" name="Arc 291"/>
            <p:cNvSpPr>
              <a:spLocks/>
            </p:cNvSpPr>
            <p:nvPr/>
          </p:nvSpPr>
          <p:spPr bwMode="auto">
            <a:xfrm rot="9960000">
              <a:off x="1802" y="1359"/>
              <a:ext cx="19" cy="103"/>
            </a:xfrm>
            <a:custGeom>
              <a:avLst/>
              <a:gdLst>
                <a:gd name="T0" fmla="*/ 0 w 21600"/>
                <a:gd name="T1" fmla="*/ 0 h 20580"/>
                <a:gd name="T2" fmla="*/ 0 w 21600"/>
                <a:gd name="T3" fmla="*/ 0 h 20580"/>
                <a:gd name="T4" fmla="*/ 0 w 21600"/>
                <a:gd name="T5" fmla="*/ 0 h 2058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0580"/>
                <a:gd name="T11" fmla="*/ 21600 w 21600"/>
                <a:gd name="T12" fmla="*/ 20580 h 20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0580" fill="none" extrusionOk="0">
                  <a:moveTo>
                    <a:pt x="21599" y="-1"/>
                  </a:moveTo>
                  <a:cubicBezTo>
                    <a:pt x="21599" y="68"/>
                    <a:pt x="21600" y="136"/>
                    <a:pt x="21600" y="205"/>
                  </a:cubicBezTo>
                  <a:cubicBezTo>
                    <a:pt x="21600" y="9370"/>
                    <a:pt x="15815" y="17537"/>
                    <a:pt x="7170" y="20580"/>
                  </a:cubicBezTo>
                </a:path>
                <a:path w="21600" h="20580" stroke="0" extrusionOk="0">
                  <a:moveTo>
                    <a:pt x="21599" y="-1"/>
                  </a:moveTo>
                  <a:cubicBezTo>
                    <a:pt x="21599" y="68"/>
                    <a:pt x="21600" y="136"/>
                    <a:pt x="21600" y="205"/>
                  </a:cubicBezTo>
                  <a:cubicBezTo>
                    <a:pt x="21600" y="9370"/>
                    <a:pt x="15815" y="17537"/>
                    <a:pt x="7170" y="20580"/>
                  </a:cubicBezTo>
                  <a:lnTo>
                    <a:pt x="0" y="205"/>
                  </a:lnTo>
                  <a:lnTo>
                    <a:pt x="21599" y="-1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3" name="Arc 292"/>
            <p:cNvSpPr>
              <a:spLocks/>
            </p:cNvSpPr>
            <p:nvPr/>
          </p:nvSpPr>
          <p:spPr bwMode="auto">
            <a:xfrm rot="9960000">
              <a:off x="1816" y="1464"/>
              <a:ext cx="16" cy="58"/>
            </a:xfrm>
            <a:custGeom>
              <a:avLst/>
              <a:gdLst>
                <a:gd name="T0" fmla="*/ 0 w 21600"/>
                <a:gd name="T1" fmla="*/ 0 h 21558"/>
                <a:gd name="T2" fmla="*/ 0 w 21600"/>
                <a:gd name="T3" fmla="*/ 0 h 21558"/>
                <a:gd name="T4" fmla="*/ 0 w 21600"/>
                <a:gd name="T5" fmla="*/ 0 h 2155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58"/>
                <a:gd name="T11" fmla="*/ 21600 w 21600"/>
                <a:gd name="T12" fmla="*/ 21558 h 215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58" fill="none" extrusionOk="0">
                  <a:moveTo>
                    <a:pt x="-1" y="21557"/>
                  </a:moveTo>
                  <a:cubicBezTo>
                    <a:pt x="-1" y="10151"/>
                    <a:pt x="8868" y="711"/>
                    <a:pt x="20253" y="0"/>
                  </a:cubicBezTo>
                </a:path>
                <a:path w="21600" h="21558" stroke="0" extrusionOk="0">
                  <a:moveTo>
                    <a:pt x="-1" y="21557"/>
                  </a:moveTo>
                  <a:cubicBezTo>
                    <a:pt x="-1" y="10151"/>
                    <a:pt x="8868" y="711"/>
                    <a:pt x="20253" y="0"/>
                  </a:cubicBezTo>
                  <a:lnTo>
                    <a:pt x="21600" y="21558"/>
                  </a:lnTo>
                  <a:lnTo>
                    <a:pt x="-1" y="21557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4" name="Arc 293"/>
            <p:cNvSpPr>
              <a:spLocks/>
            </p:cNvSpPr>
            <p:nvPr/>
          </p:nvSpPr>
          <p:spPr bwMode="auto">
            <a:xfrm rot="9960000">
              <a:off x="1790" y="1433"/>
              <a:ext cx="24" cy="92"/>
            </a:xfrm>
            <a:custGeom>
              <a:avLst/>
              <a:gdLst>
                <a:gd name="T0" fmla="*/ 0 w 28637"/>
                <a:gd name="T1" fmla="*/ 0 h 21600"/>
                <a:gd name="T2" fmla="*/ 0 w 28637"/>
                <a:gd name="T3" fmla="*/ 0 h 21600"/>
                <a:gd name="T4" fmla="*/ 0 w 286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8637"/>
                <a:gd name="T10" fmla="*/ 0 h 21600"/>
                <a:gd name="T11" fmla="*/ 28637 w 286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37" h="21600" fill="none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</a:path>
                <a:path w="28637" h="21600" stroke="0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  <a:lnTo>
                    <a:pt x="7037" y="21600"/>
                  </a:lnTo>
                  <a:lnTo>
                    <a:pt x="0" y="117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5" name="Arc 294"/>
            <p:cNvSpPr>
              <a:spLocks/>
            </p:cNvSpPr>
            <p:nvPr/>
          </p:nvSpPr>
          <p:spPr bwMode="auto">
            <a:xfrm rot="9960000">
              <a:off x="1745" y="1435"/>
              <a:ext cx="19" cy="98"/>
            </a:xfrm>
            <a:custGeom>
              <a:avLst/>
              <a:gdLst>
                <a:gd name="T0" fmla="*/ 0 w 21600"/>
                <a:gd name="T1" fmla="*/ 0 h 19605"/>
                <a:gd name="T2" fmla="*/ 0 w 21600"/>
                <a:gd name="T3" fmla="*/ 0 h 19605"/>
                <a:gd name="T4" fmla="*/ 0 w 21600"/>
                <a:gd name="T5" fmla="*/ 0 h 19605"/>
                <a:gd name="T6" fmla="*/ 0 60000 65536"/>
                <a:gd name="T7" fmla="*/ 0 60000 65536"/>
                <a:gd name="T8" fmla="*/ 0 60000 65536"/>
                <a:gd name="T9" fmla="*/ 0 w 21600"/>
                <a:gd name="T10" fmla="*/ 0 h 19605"/>
                <a:gd name="T11" fmla="*/ 21600 w 21600"/>
                <a:gd name="T12" fmla="*/ 19605 h 196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19605" fill="none" extrusionOk="0">
                  <a:moveTo>
                    <a:pt x="-1" y="19604"/>
                  </a:moveTo>
                  <a:cubicBezTo>
                    <a:pt x="-1" y="11185"/>
                    <a:pt x="4892" y="3533"/>
                    <a:pt x="12533" y="-1"/>
                  </a:cubicBezTo>
                </a:path>
                <a:path w="21600" h="19605" stroke="0" extrusionOk="0">
                  <a:moveTo>
                    <a:pt x="-1" y="19604"/>
                  </a:moveTo>
                  <a:cubicBezTo>
                    <a:pt x="-1" y="11185"/>
                    <a:pt x="4892" y="3533"/>
                    <a:pt x="12533" y="-1"/>
                  </a:cubicBezTo>
                  <a:lnTo>
                    <a:pt x="21600" y="19605"/>
                  </a:lnTo>
                  <a:lnTo>
                    <a:pt x="-1" y="19604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6" name="Arc 295"/>
            <p:cNvSpPr>
              <a:spLocks/>
            </p:cNvSpPr>
            <p:nvPr/>
          </p:nvSpPr>
          <p:spPr bwMode="auto">
            <a:xfrm rot="9960000">
              <a:off x="1737" y="1369"/>
              <a:ext cx="17" cy="60"/>
            </a:xfrm>
            <a:custGeom>
              <a:avLst/>
              <a:gdLst>
                <a:gd name="T0" fmla="*/ 0 w 23027"/>
                <a:gd name="T1" fmla="*/ 0 h 21981"/>
                <a:gd name="T2" fmla="*/ 0 w 23027"/>
                <a:gd name="T3" fmla="*/ 0 h 21981"/>
                <a:gd name="T4" fmla="*/ 0 w 23027"/>
                <a:gd name="T5" fmla="*/ 0 h 21981"/>
                <a:gd name="T6" fmla="*/ 0 60000 65536"/>
                <a:gd name="T7" fmla="*/ 0 60000 65536"/>
                <a:gd name="T8" fmla="*/ 0 60000 65536"/>
                <a:gd name="T9" fmla="*/ 0 w 23027"/>
                <a:gd name="T10" fmla="*/ 0 h 21981"/>
                <a:gd name="T11" fmla="*/ 23027 w 23027"/>
                <a:gd name="T12" fmla="*/ 21981 h 2198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027" h="21981" fill="none" extrusionOk="0">
                  <a:moveTo>
                    <a:pt x="23023" y="0"/>
                  </a:moveTo>
                  <a:cubicBezTo>
                    <a:pt x="23025" y="126"/>
                    <a:pt x="23027" y="253"/>
                    <a:pt x="23027" y="381"/>
                  </a:cubicBezTo>
                  <a:cubicBezTo>
                    <a:pt x="23027" y="12310"/>
                    <a:pt x="13356" y="21981"/>
                    <a:pt x="1427" y="21981"/>
                  </a:cubicBezTo>
                  <a:cubicBezTo>
                    <a:pt x="950" y="21980"/>
                    <a:pt x="475" y="21965"/>
                    <a:pt x="0" y="21933"/>
                  </a:cubicBezTo>
                </a:path>
                <a:path w="23027" h="21981" stroke="0" extrusionOk="0">
                  <a:moveTo>
                    <a:pt x="23023" y="0"/>
                  </a:moveTo>
                  <a:cubicBezTo>
                    <a:pt x="23025" y="126"/>
                    <a:pt x="23027" y="253"/>
                    <a:pt x="23027" y="381"/>
                  </a:cubicBezTo>
                  <a:cubicBezTo>
                    <a:pt x="23027" y="12310"/>
                    <a:pt x="13356" y="21981"/>
                    <a:pt x="1427" y="21981"/>
                  </a:cubicBezTo>
                  <a:cubicBezTo>
                    <a:pt x="950" y="21980"/>
                    <a:pt x="475" y="21965"/>
                    <a:pt x="0" y="21933"/>
                  </a:cubicBezTo>
                  <a:lnTo>
                    <a:pt x="1427" y="381"/>
                  </a:lnTo>
                  <a:lnTo>
                    <a:pt x="23023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7" name="Arc 296"/>
            <p:cNvSpPr>
              <a:spLocks/>
            </p:cNvSpPr>
            <p:nvPr/>
          </p:nvSpPr>
          <p:spPr bwMode="auto">
            <a:xfrm rot="9960000">
              <a:off x="1754" y="1366"/>
              <a:ext cx="24" cy="93"/>
            </a:xfrm>
            <a:custGeom>
              <a:avLst/>
              <a:gdLst>
                <a:gd name="T0" fmla="*/ 0 w 27359"/>
                <a:gd name="T1" fmla="*/ 0 h 21833"/>
                <a:gd name="T2" fmla="*/ 0 w 27359"/>
                <a:gd name="T3" fmla="*/ 0 h 21833"/>
                <a:gd name="T4" fmla="*/ 0 w 27359"/>
                <a:gd name="T5" fmla="*/ 0 h 21833"/>
                <a:gd name="T6" fmla="*/ 0 60000 65536"/>
                <a:gd name="T7" fmla="*/ 0 60000 65536"/>
                <a:gd name="T8" fmla="*/ 0 60000 65536"/>
                <a:gd name="T9" fmla="*/ 0 w 27359"/>
                <a:gd name="T10" fmla="*/ 0 h 21833"/>
                <a:gd name="T11" fmla="*/ 27359 w 27359"/>
                <a:gd name="T12" fmla="*/ 21833 h 218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59" h="21833" fill="none" extrusionOk="0">
                  <a:moveTo>
                    <a:pt x="27359" y="21051"/>
                  </a:moveTo>
                  <a:cubicBezTo>
                    <a:pt x="25483" y="21569"/>
                    <a:pt x="23546" y="21832"/>
                    <a:pt x="21600" y="21832"/>
                  </a:cubicBezTo>
                  <a:cubicBezTo>
                    <a:pt x="9670" y="21833"/>
                    <a:pt x="0" y="12162"/>
                    <a:pt x="0" y="233"/>
                  </a:cubicBezTo>
                  <a:cubicBezTo>
                    <a:pt x="0" y="155"/>
                    <a:pt x="0" y="77"/>
                    <a:pt x="1" y="0"/>
                  </a:cubicBezTo>
                </a:path>
                <a:path w="27359" h="21833" stroke="0" extrusionOk="0">
                  <a:moveTo>
                    <a:pt x="27359" y="21051"/>
                  </a:moveTo>
                  <a:cubicBezTo>
                    <a:pt x="25483" y="21569"/>
                    <a:pt x="23546" y="21832"/>
                    <a:pt x="21600" y="21832"/>
                  </a:cubicBezTo>
                  <a:cubicBezTo>
                    <a:pt x="9670" y="21833"/>
                    <a:pt x="0" y="12162"/>
                    <a:pt x="0" y="233"/>
                  </a:cubicBezTo>
                  <a:cubicBezTo>
                    <a:pt x="0" y="155"/>
                    <a:pt x="0" y="77"/>
                    <a:pt x="1" y="0"/>
                  </a:cubicBezTo>
                  <a:lnTo>
                    <a:pt x="21600" y="233"/>
                  </a:lnTo>
                  <a:lnTo>
                    <a:pt x="27359" y="21051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8" name="Arc 297"/>
            <p:cNvSpPr>
              <a:spLocks/>
            </p:cNvSpPr>
            <p:nvPr/>
          </p:nvSpPr>
          <p:spPr bwMode="auto">
            <a:xfrm rot="-840000">
              <a:off x="1816" y="1352"/>
              <a:ext cx="24" cy="93"/>
            </a:xfrm>
            <a:custGeom>
              <a:avLst/>
              <a:gdLst>
                <a:gd name="T0" fmla="*/ 0 w 28430"/>
                <a:gd name="T1" fmla="*/ 0 h 21600"/>
                <a:gd name="T2" fmla="*/ 0 w 28430"/>
                <a:gd name="T3" fmla="*/ 0 h 21600"/>
                <a:gd name="T4" fmla="*/ 0 w 28430"/>
                <a:gd name="T5" fmla="*/ 0 h 21600"/>
                <a:gd name="T6" fmla="*/ 0 60000 65536"/>
                <a:gd name="T7" fmla="*/ 0 60000 65536"/>
                <a:gd name="T8" fmla="*/ 0 60000 65536"/>
                <a:gd name="T9" fmla="*/ 0 w 28430"/>
                <a:gd name="T10" fmla="*/ 0 h 21600"/>
                <a:gd name="T11" fmla="*/ 28430 w 2843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30" h="21600" fill="none" extrusionOk="0">
                  <a:moveTo>
                    <a:pt x="0" y="1108"/>
                  </a:moveTo>
                  <a:cubicBezTo>
                    <a:pt x="2202" y="374"/>
                    <a:pt x="4509" y="-1"/>
                    <a:pt x="6831" y="-1"/>
                  </a:cubicBezTo>
                  <a:cubicBezTo>
                    <a:pt x="18666" y="-1"/>
                    <a:pt x="28298" y="9525"/>
                    <a:pt x="28429" y="21360"/>
                  </a:cubicBezTo>
                </a:path>
                <a:path w="28430" h="21600" stroke="0" extrusionOk="0">
                  <a:moveTo>
                    <a:pt x="0" y="1108"/>
                  </a:moveTo>
                  <a:cubicBezTo>
                    <a:pt x="2202" y="374"/>
                    <a:pt x="4509" y="-1"/>
                    <a:pt x="6831" y="-1"/>
                  </a:cubicBezTo>
                  <a:cubicBezTo>
                    <a:pt x="18666" y="-1"/>
                    <a:pt x="28298" y="9525"/>
                    <a:pt x="28429" y="21360"/>
                  </a:cubicBezTo>
                  <a:lnTo>
                    <a:pt x="6831" y="21600"/>
                  </a:lnTo>
                  <a:lnTo>
                    <a:pt x="0" y="110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9" name="Arc 298"/>
            <p:cNvSpPr>
              <a:spLocks/>
            </p:cNvSpPr>
            <p:nvPr/>
          </p:nvSpPr>
          <p:spPr bwMode="auto">
            <a:xfrm rot="-840000">
              <a:off x="1851" y="1418"/>
              <a:ext cx="23" cy="92"/>
            </a:xfrm>
            <a:custGeom>
              <a:avLst/>
              <a:gdLst>
                <a:gd name="T0" fmla="*/ 0 w 27657"/>
                <a:gd name="T1" fmla="*/ 0 h 21836"/>
                <a:gd name="T2" fmla="*/ 0 w 27657"/>
                <a:gd name="T3" fmla="*/ 0 h 21836"/>
                <a:gd name="T4" fmla="*/ 0 w 27657"/>
                <a:gd name="T5" fmla="*/ 0 h 21836"/>
                <a:gd name="T6" fmla="*/ 0 60000 65536"/>
                <a:gd name="T7" fmla="*/ 0 60000 65536"/>
                <a:gd name="T8" fmla="*/ 0 60000 65536"/>
                <a:gd name="T9" fmla="*/ 0 w 27657"/>
                <a:gd name="T10" fmla="*/ 0 h 21836"/>
                <a:gd name="T11" fmla="*/ 27657 w 27657"/>
                <a:gd name="T12" fmla="*/ 21836 h 218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57" h="21836" fill="none" extrusionOk="0">
                  <a:moveTo>
                    <a:pt x="27657" y="20969"/>
                  </a:moveTo>
                  <a:cubicBezTo>
                    <a:pt x="25689" y="21544"/>
                    <a:pt x="23649" y="21835"/>
                    <a:pt x="21600" y="21835"/>
                  </a:cubicBezTo>
                  <a:cubicBezTo>
                    <a:pt x="9670" y="21836"/>
                    <a:pt x="0" y="12165"/>
                    <a:pt x="0" y="236"/>
                  </a:cubicBezTo>
                  <a:cubicBezTo>
                    <a:pt x="0" y="157"/>
                    <a:pt x="0" y="78"/>
                    <a:pt x="1" y="0"/>
                  </a:cubicBezTo>
                </a:path>
                <a:path w="27657" h="21836" stroke="0" extrusionOk="0">
                  <a:moveTo>
                    <a:pt x="27657" y="20969"/>
                  </a:moveTo>
                  <a:cubicBezTo>
                    <a:pt x="25689" y="21544"/>
                    <a:pt x="23649" y="21835"/>
                    <a:pt x="21600" y="21835"/>
                  </a:cubicBezTo>
                  <a:cubicBezTo>
                    <a:pt x="9670" y="21836"/>
                    <a:pt x="0" y="12165"/>
                    <a:pt x="0" y="236"/>
                  </a:cubicBezTo>
                  <a:cubicBezTo>
                    <a:pt x="0" y="157"/>
                    <a:pt x="0" y="78"/>
                    <a:pt x="1" y="0"/>
                  </a:cubicBezTo>
                  <a:lnTo>
                    <a:pt x="21600" y="236"/>
                  </a:lnTo>
                  <a:lnTo>
                    <a:pt x="27657" y="20969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0" name="Arc 299"/>
            <p:cNvSpPr>
              <a:spLocks/>
            </p:cNvSpPr>
            <p:nvPr/>
          </p:nvSpPr>
          <p:spPr bwMode="auto">
            <a:xfrm rot="9960000">
              <a:off x="1872" y="1407"/>
              <a:ext cx="18" cy="99"/>
            </a:xfrm>
            <a:custGeom>
              <a:avLst/>
              <a:gdLst>
                <a:gd name="T0" fmla="*/ 0 w 21599"/>
                <a:gd name="T1" fmla="*/ 0 h 19623"/>
                <a:gd name="T2" fmla="*/ 0 w 21599"/>
                <a:gd name="T3" fmla="*/ 0 h 19623"/>
                <a:gd name="T4" fmla="*/ 0 w 21599"/>
                <a:gd name="T5" fmla="*/ 0 h 19623"/>
                <a:gd name="T6" fmla="*/ 0 60000 65536"/>
                <a:gd name="T7" fmla="*/ 0 60000 65536"/>
                <a:gd name="T8" fmla="*/ 0 60000 65536"/>
                <a:gd name="T9" fmla="*/ 0 w 21599"/>
                <a:gd name="T10" fmla="*/ 0 h 19623"/>
                <a:gd name="T11" fmla="*/ 21599 w 21599"/>
                <a:gd name="T12" fmla="*/ 19623 h 196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9" h="19623" fill="none" extrusionOk="0">
                  <a:moveTo>
                    <a:pt x="-1" y="19428"/>
                  </a:moveTo>
                  <a:cubicBezTo>
                    <a:pt x="74" y="11064"/>
                    <a:pt x="4972" y="3495"/>
                    <a:pt x="12571" y="-1"/>
                  </a:cubicBezTo>
                </a:path>
                <a:path w="21599" h="19623" stroke="0" extrusionOk="0">
                  <a:moveTo>
                    <a:pt x="-1" y="19428"/>
                  </a:moveTo>
                  <a:cubicBezTo>
                    <a:pt x="74" y="11064"/>
                    <a:pt x="4972" y="3495"/>
                    <a:pt x="12571" y="-1"/>
                  </a:cubicBezTo>
                  <a:lnTo>
                    <a:pt x="21599" y="19623"/>
                  </a:lnTo>
                  <a:lnTo>
                    <a:pt x="-1" y="1942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1" name="Arc 300"/>
            <p:cNvSpPr>
              <a:spLocks/>
            </p:cNvSpPr>
            <p:nvPr/>
          </p:nvSpPr>
          <p:spPr bwMode="auto">
            <a:xfrm rot="9960000">
              <a:off x="1863" y="1340"/>
              <a:ext cx="49" cy="59"/>
            </a:xfrm>
            <a:custGeom>
              <a:avLst/>
              <a:gdLst>
                <a:gd name="T0" fmla="*/ 0 w 40443"/>
                <a:gd name="T1" fmla="*/ 0 h 21969"/>
                <a:gd name="T2" fmla="*/ 0 w 40443"/>
                <a:gd name="T3" fmla="*/ 0 h 21969"/>
                <a:gd name="T4" fmla="*/ 0 w 40443"/>
                <a:gd name="T5" fmla="*/ 0 h 21969"/>
                <a:gd name="T6" fmla="*/ 0 60000 65536"/>
                <a:gd name="T7" fmla="*/ 0 60000 65536"/>
                <a:gd name="T8" fmla="*/ 0 60000 65536"/>
                <a:gd name="T9" fmla="*/ 0 w 40443"/>
                <a:gd name="T10" fmla="*/ 0 h 21969"/>
                <a:gd name="T11" fmla="*/ 40443 w 40443"/>
                <a:gd name="T12" fmla="*/ 21969 h 219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443" h="21969" fill="none" extrusionOk="0">
                  <a:moveTo>
                    <a:pt x="40439" y="0"/>
                  </a:moveTo>
                  <a:cubicBezTo>
                    <a:pt x="40441" y="122"/>
                    <a:pt x="40443" y="245"/>
                    <a:pt x="40443" y="369"/>
                  </a:cubicBezTo>
                  <a:cubicBezTo>
                    <a:pt x="40443" y="12298"/>
                    <a:pt x="30772" y="21969"/>
                    <a:pt x="18843" y="21969"/>
                  </a:cubicBezTo>
                  <a:cubicBezTo>
                    <a:pt x="11026" y="21968"/>
                    <a:pt x="3820" y="17746"/>
                    <a:pt x="-1" y="10928"/>
                  </a:cubicBezTo>
                </a:path>
                <a:path w="40443" h="21969" stroke="0" extrusionOk="0">
                  <a:moveTo>
                    <a:pt x="40439" y="0"/>
                  </a:moveTo>
                  <a:cubicBezTo>
                    <a:pt x="40441" y="122"/>
                    <a:pt x="40443" y="245"/>
                    <a:pt x="40443" y="369"/>
                  </a:cubicBezTo>
                  <a:cubicBezTo>
                    <a:pt x="40443" y="12298"/>
                    <a:pt x="30772" y="21969"/>
                    <a:pt x="18843" y="21969"/>
                  </a:cubicBezTo>
                  <a:cubicBezTo>
                    <a:pt x="11026" y="21968"/>
                    <a:pt x="3820" y="17746"/>
                    <a:pt x="-1" y="10928"/>
                  </a:cubicBezTo>
                  <a:lnTo>
                    <a:pt x="18843" y="369"/>
                  </a:lnTo>
                  <a:lnTo>
                    <a:pt x="40439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05" name="Oval 301"/>
          <p:cNvSpPr>
            <a:spLocks noChangeArrowheads="1"/>
          </p:cNvSpPr>
          <p:nvPr/>
        </p:nvSpPr>
        <p:spPr bwMode="auto">
          <a:xfrm>
            <a:off x="1670756" y="2513068"/>
            <a:ext cx="839612" cy="909637"/>
          </a:xfrm>
          <a:prstGeom prst="ellipse">
            <a:avLst/>
          </a:prstGeom>
          <a:solidFill>
            <a:srgbClr val="3A00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06" name="Group 302"/>
          <p:cNvGrpSpPr>
            <a:grpSpLocks/>
          </p:cNvGrpSpPr>
          <p:nvPr/>
        </p:nvGrpSpPr>
        <p:grpSpPr bwMode="auto">
          <a:xfrm>
            <a:off x="1787878" y="2665468"/>
            <a:ext cx="575733" cy="623887"/>
            <a:chOff x="1535" y="671"/>
            <a:chExt cx="409" cy="393"/>
          </a:xfrm>
        </p:grpSpPr>
        <p:sp>
          <p:nvSpPr>
            <p:cNvPr id="223256" name="Oval 303"/>
            <p:cNvSpPr>
              <a:spLocks noChangeArrowheads="1"/>
            </p:cNvSpPr>
            <p:nvPr/>
          </p:nvSpPr>
          <p:spPr bwMode="auto">
            <a:xfrm>
              <a:off x="1535" y="671"/>
              <a:ext cx="409" cy="393"/>
            </a:xfrm>
            <a:prstGeom prst="ellipse">
              <a:avLst/>
            </a:pr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 useBgFill="1">
          <p:nvSpPr>
            <p:cNvPr id="223257" name="Oval 304"/>
            <p:cNvSpPr>
              <a:spLocks noChangeArrowheads="1"/>
            </p:cNvSpPr>
            <p:nvPr/>
          </p:nvSpPr>
          <p:spPr bwMode="auto">
            <a:xfrm>
              <a:off x="1550" y="688"/>
              <a:ext cx="377" cy="361"/>
            </a:xfrm>
            <a:prstGeom prst="ellipse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7" name="Group 305"/>
          <p:cNvGrpSpPr>
            <a:grpSpLocks/>
          </p:cNvGrpSpPr>
          <p:nvPr/>
        </p:nvGrpSpPr>
        <p:grpSpPr bwMode="auto">
          <a:xfrm>
            <a:off x="1693335" y="2546350"/>
            <a:ext cx="766234" cy="846138"/>
            <a:chOff x="1109" y="1456"/>
            <a:chExt cx="543" cy="533"/>
          </a:xfrm>
        </p:grpSpPr>
        <p:grpSp>
          <p:nvGrpSpPr>
            <p:cNvPr id="162782" name="Group 306"/>
            <p:cNvGrpSpPr>
              <a:grpSpLocks/>
            </p:cNvGrpSpPr>
            <p:nvPr/>
          </p:nvGrpSpPr>
          <p:grpSpPr bwMode="auto">
            <a:xfrm>
              <a:off x="1179" y="1511"/>
              <a:ext cx="56" cy="82"/>
              <a:chOff x="1179" y="1511"/>
              <a:chExt cx="56" cy="82"/>
            </a:xfrm>
          </p:grpSpPr>
          <p:grpSp>
            <p:nvGrpSpPr>
              <p:cNvPr id="223252" name="Group 307"/>
              <p:cNvGrpSpPr>
                <a:grpSpLocks/>
              </p:cNvGrpSpPr>
              <p:nvPr/>
            </p:nvGrpSpPr>
            <p:grpSpPr bwMode="auto">
              <a:xfrm>
                <a:off x="1179" y="1511"/>
                <a:ext cx="50" cy="51"/>
                <a:chOff x="1179" y="1511"/>
                <a:chExt cx="50" cy="51"/>
              </a:xfrm>
            </p:grpSpPr>
            <p:sp>
              <p:nvSpPr>
                <p:cNvPr id="223254" name="Oval 308"/>
                <p:cNvSpPr>
                  <a:spLocks noChangeArrowheads="1"/>
                </p:cNvSpPr>
                <p:nvPr/>
              </p:nvSpPr>
              <p:spPr bwMode="auto">
                <a:xfrm>
                  <a:off x="1191" y="1511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255" name="Oval 309"/>
                <p:cNvSpPr>
                  <a:spLocks noChangeArrowheads="1"/>
                </p:cNvSpPr>
                <p:nvPr/>
              </p:nvSpPr>
              <p:spPr bwMode="auto">
                <a:xfrm>
                  <a:off x="1179" y="1526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253" name="Rectangle 310"/>
              <p:cNvSpPr>
                <a:spLocks noChangeArrowheads="1"/>
              </p:cNvSpPr>
              <p:nvPr/>
            </p:nvSpPr>
            <p:spPr bwMode="auto">
              <a:xfrm rot="-2220000">
                <a:off x="1214" y="1518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3" name="Group 311"/>
            <p:cNvGrpSpPr>
              <a:grpSpLocks/>
            </p:cNvGrpSpPr>
            <p:nvPr/>
          </p:nvGrpSpPr>
          <p:grpSpPr bwMode="auto">
            <a:xfrm>
              <a:off x="1274" y="1456"/>
              <a:ext cx="63" cy="41"/>
              <a:chOff x="1274" y="1456"/>
              <a:chExt cx="63" cy="41"/>
            </a:xfrm>
          </p:grpSpPr>
          <p:sp>
            <p:nvSpPr>
              <p:cNvPr id="223250" name="Oval 312"/>
              <p:cNvSpPr>
                <a:spLocks noChangeArrowheads="1"/>
              </p:cNvSpPr>
              <p:nvPr/>
            </p:nvSpPr>
            <p:spPr bwMode="auto">
              <a:xfrm>
                <a:off x="1299" y="1456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51" name="Oval 313"/>
              <p:cNvSpPr>
                <a:spLocks noChangeArrowheads="1"/>
              </p:cNvSpPr>
              <p:nvPr/>
            </p:nvSpPr>
            <p:spPr bwMode="auto">
              <a:xfrm>
                <a:off x="1274" y="1463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4" name="Group 314"/>
            <p:cNvGrpSpPr>
              <a:grpSpLocks/>
            </p:cNvGrpSpPr>
            <p:nvPr/>
          </p:nvGrpSpPr>
          <p:grpSpPr bwMode="auto">
            <a:xfrm>
              <a:off x="1368" y="1456"/>
              <a:ext cx="65" cy="34"/>
              <a:chOff x="1368" y="1456"/>
              <a:chExt cx="65" cy="34"/>
            </a:xfrm>
          </p:grpSpPr>
          <p:sp>
            <p:nvSpPr>
              <p:cNvPr id="223248" name="Oval 315"/>
              <p:cNvSpPr>
                <a:spLocks noChangeArrowheads="1"/>
              </p:cNvSpPr>
              <p:nvPr/>
            </p:nvSpPr>
            <p:spPr bwMode="auto">
              <a:xfrm>
                <a:off x="1394" y="1456"/>
                <a:ext cx="39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9" name="Oval 316"/>
              <p:cNvSpPr>
                <a:spLocks noChangeArrowheads="1"/>
              </p:cNvSpPr>
              <p:nvPr/>
            </p:nvSpPr>
            <p:spPr bwMode="auto">
              <a:xfrm>
                <a:off x="1368" y="1456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5" name="Group 317"/>
            <p:cNvGrpSpPr>
              <a:grpSpLocks/>
            </p:cNvGrpSpPr>
            <p:nvPr/>
          </p:nvGrpSpPr>
          <p:grpSpPr bwMode="auto">
            <a:xfrm>
              <a:off x="1479" y="1478"/>
              <a:ext cx="58" cy="48"/>
              <a:chOff x="1479" y="1478"/>
              <a:chExt cx="58" cy="48"/>
            </a:xfrm>
          </p:grpSpPr>
          <p:sp>
            <p:nvSpPr>
              <p:cNvPr id="223246" name="Oval 318"/>
              <p:cNvSpPr>
                <a:spLocks noChangeArrowheads="1"/>
              </p:cNvSpPr>
              <p:nvPr/>
            </p:nvSpPr>
            <p:spPr bwMode="auto">
              <a:xfrm>
                <a:off x="1499" y="1490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7" name="Oval 319"/>
              <p:cNvSpPr>
                <a:spLocks noChangeArrowheads="1"/>
              </p:cNvSpPr>
              <p:nvPr/>
            </p:nvSpPr>
            <p:spPr bwMode="auto">
              <a:xfrm>
                <a:off x="1479" y="1478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786" name="Oval 320"/>
            <p:cNvSpPr>
              <a:spLocks noChangeArrowheads="1"/>
            </p:cNvSpPr>
            <p:nvPr/>
          </p:nvSpPr>
          <p:spPr bwMode="auto">
            <a:xfrm>
              <a:off x="1122" y="161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7" name="Oval 321"/>
            <p:cNvSpPr>
              <a:spLocks noChangeArrowheads="1"/>
            </p:cNvSpPr>
            <p:nvPr/>
          </p:nvSpPr>
          <p:spPr bwMode="auto">
            <a:xfrm>
              <a:off x="1118" y="163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788" name="Group 322"/>
            <p:cNvGrpSpPr>
              <a:grpSpLocks/>
            </p:cNvGrpSpPr>
            <p:nvPr/>
          </p:nvGrpSpPr>
          <p:grpSpPr bwMode="auto">
            <a:xfrm>
              <a:off x="1218" y="1906"/>
              <a:ext cx="59" cy="49"/>
              <a:chOff x="1218" y="1906"/>
              <a:chExt cx="59" cy="49"/>
            </a:xfrm>
          </p:grpSpPr>
          <p:sp>
            <p:nvSpPr>
              <p:cNvPr id="223244" name="Oval 323"/>
              <p:cNvSpPr>
                <a:spLocks noChangeArrowheads="1"/>
              </p:cNvSpPr>
              <p:nvPr/>
            </p:nvSpPr>
            <p:spPr bwMode="auto">
              <a:xfrm>
                <a:off x="1240" y="1922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5" name="Oval 324"/>
              <p:cNvSpPr>
                <a:spLocks noChangeArrowheads="1"/>
              </p:cNvSpPr>
              <p:nvPr/>
            </p:nvSpPr>
            <p:spPr bwMode="auto">
              <a:xfrm>
                <a:off x="1218" y="1906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9" name="Group 325"/>
            <p:cNvGrpSpPr>
              <a:grpSpLocks/>
            </p:cNvGrpSpPr>
            <p:nvPr/>
          </p:nvGrpSpPr>
          <p:grpSpPr bwMode="auto">
            <a:xfrm>
              <a:off x="1311" y="1947"/>
              <a:ext cx="67" cy="42"/>
              <a:chOff x="1311" y="1947"/>
              <a:chExt cx="67" cy="42"/>
            </a:xfrm>
          </p:grpSpPr>
          <p:sp>
            <p:nvSpPr>
              <p:cNvPr id="223242" name="Oval 326"/>
              <p:cNvSpPr>
                <a:spLocks noChangeArrowheads="1"/>
              </p:cNvSpPr>
              <p:nvPr/>
            </p:nvSpPr>
            <p:spPr bwMode="auto">
              <a:xfrm>
                <a:off x="1340" y="1954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3" name="Oval 327"/>
              <p:cNvSpPr>
                <a:spLocks noChangeArrowheads="1"/>
              </p:cNvSpPr>
              <p:nvPr/>
            </p:nvSpPr>
            <p:spPr bwMode="auto">
              <a:xfrm>
                <a:off x="1311" y="1947"/>
                <a:ext cx="37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0" name="Group 328"/>
            <p:cNvGrpSpPr>
              <a:grpSpLocks/>
            </p:cNvGrpSpPr>
            <p:nvPr/>
          </p:nvGrpSpPr>
          <p:grpSpPr bwMode="auto">
            <a:xfrm>
              <a:off x="1434" y="1923"/>
              <a:ext cx="65" cy="50"/>
              <a:chOff x="1434" y="1923"/>
              <a:chExt cx="65" cy="50"/>
            </a:xfrm>
          </p:grpSpPr>
          <p:sp>
            <p:nvSpPr>
              <p:cNvPr id="223240" name="Oval 329"/>
              <p:cNvSpPr>
                <a:spLocks noChangeArrowheads="1"/>
              </p:cNvSpPr>
              <p:nvPr/>
            </p:nvSpPr>
            <p:spPr bwMode="auto">
              <a:xfrm>
                <a:off x="1464" y="1923"/>
                <a:ext cx="35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1" name="Oval 330"/>
              <p:cNvSpPr>
                <a:spLocks noChangeArrowheads="1"/>
              </p:cNvSpPr>
              <p:nvPr/>
            </p:nvSpPr>
            <p:spPr bwMode="auto">
              <a:xfrm>
                <a:off x="1434" y="1939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1" name="Group 331"/>
            <p:cNvGrpSpPr>
              <a:grpSpLocks/>
            </p:cNvGrpSpPr>
            <p:nvPr/>
          </p:nvGrpSpPr>
          <p:grpSpPr bwMode="auto">
            <a:xfrm>
              <a:off x="1542" y="1838"/>
              <a:ext cx="60" cy="62"/>
              <a:chOff x="1542" y="1838"/>
              <a:chExt cx="60" cy="62"/>
            </a:xfrm>
          </p:grpSpPr>
          <p:sp>
            <p:nvSpPr>
              <p:cNvPr id="223238" name="Oval 332"/>
              <p:cNvSpPr>
                <a:spLocks noChangeArrowheads="1"/>
              </p:cNvSpPr>
              <p:nvPr/>
            </p:nvSpPr>
            <p:spPr bwMode="auto">
              <a:xfrm>
                <a:off x="1564" y="1838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9" name="Oval 333"/>
              <p:cNvSpPr>
                <a:spLocks noChangeArrowheads="1"/>
              </p:cNvSpPr>
              <p:nvPr/>
            </p:nvSpPr>
            <p:spPr bwMode="auto">
              <a:xfrm>
                <a:off x="1542" y="186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2" name="Group 334"/>
            <p:cNvGrpSpPr>
              <a:grpSpLocks/>
            </p:cNvGrpSpPr>
            <p:nvPr/>
          </p:nvGrpSpPr>
          <p:grpSpPr bwMode="auto">
            <a:xfrm>
              <a:off x="1611" y="1722"/>
              <a:ext cx="41" cy="70"/>
              <a:chOff x="1611" y="1722"/>
              <a:chExt cx="41" cy="70"/>
            </a:xfrm>
          </p:grpSpPr>
          <p:sp>
            <p:nvSpPr>
              <p:cNvPr id="223236" name="Oval 335"/>
              <p:cNvSpPr>
                <a:spLocks noChangeArrowheads="1"/>
              </p:cNvSpPr>
              <p:nvPr/>
            </p:nvSpPr>
            <p:spPr bwMode="auto">
              <a:xfrm>
                <a:off x="1614" y="172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7" name="Oval 336"/>
              <p:cNvSpPr>
                <a:spLocks noChangeArrowheads="1"/>
              </p:cNvSpPr>
              <p:nvPr/>
            </p:nvSpPr>
            <p:spPr bwMode="auto">
              <a:xfrm>
                <a:off x="1611" y="1755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3" name="Group 337"/>
            <p:cNvGrpSpPr>
              <a:grpSpLocks/>
            </p:cNvGrpSpPr>
            <p:nvPr/>
          </p:nvGrpSpPr>
          <p:grpSpPr bwMode="auto">
            <a:xfrm>
              <a:off x="1596" y="1610"/>
              <a:ext cx="44" cy="62"/>
              <a:chOff x="1596" y="1610"/>
              <a:chExt cx="44" cy="62"/>
            </a:xfrm>
          </p:grpSpPr>
          <p:sp>
            <p:nvSpPr>
              <p:cNvPr id="223234" name="Oval 338"/>
              <p:cNvSpPr>
                <a:spLocks noChangeArrowheads="1"/>
              </p:cNvSpPr>
              <p:nvPr/>
            </p:nvSpPr>
            <p:spPr bwMode="auto">
              <a:xfrm>
                <a:off x="1596" y="1610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5" name="Oval 339"/>
              <p:cNvSpPr>
                <a:spLocks noChangeArrowheads="1"/>
              </p:cNvSpPr>
              <p:nvPr/>
            </p:nvSpPr>
            <p:spPr bwMode="auto">
              <a:xfrm>
                <a:off x="1604" y="163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4" name="Group 340"/>
            <p:cNvGrpSpPr>
              <a:grpSpLocks/>
            </p:cNvGrpSpPr>
            <p:nvPr/>
          </p:nvGrpSpPr>
          <p:grpSpPr bwMode="auto">
            <a:xfrm>
              <a:off x="1554" y="1539"/>
              <a:ext cx="49" cy="54"/>
              <a:chOff x="1554" y="1539"/>
              <a:chExt cx="49" cy="54"/>
            </a:xfrm>
          </p:grpSpPr>
          <p:sp>
            <p:nvSpPr>
              <p:cNvPr id="223232" name="Oval 341"/>
              <p:cNvSpPr>
                <a:spLocks noChangeArrowheads="1"/>
              </p:cNvSpPr>
              <p:nvPr/>
            </p:nvSpPr>
            <p:spPr bwMode="auto">
              <a:xfrm>
                <a:off x="1554" y="1539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3" name="Oval 342"/>
              <p:cNvSpPr>
                <a:spLocks noChangeArrowheads="1"/>
              </p:cNvSpPr>
              <p:nvPr/>
            </p:nvSpPr>
            <p:spPr bwMode="auto">
              <a:xfrm>
                <a:off x="1566" y="1559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795" name="Rectangle 343"/>
            <p:cNvSpPr>
              <a:spLocks noChangeArrowheads="1"/>
            </p:cNvSpPr>
            <p:nvPr/>
          </p:nvSpPr>
          <p:spPr bwMode="auto">
            <a:xfrm rot="1920000">
              <a:off x="1491" y="148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6" name="Rectangle 344"/>
            <p:cNvSpPr>
              <a:spLocks noChangeArrowheads="1"/>
            </p:cNvSpPr>
            <p:nvPr/>
          </p:nvSpPr>
          <p:spPr bwMode="auto">
            <a:xfrm rot="1680000">
              <a:off x="1254" y="1862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7" name="Rectangle 345"/>
            <p:cNvSpPr>
              <a:spLocks noChangeArrowheads="1"/>
            </p:cNvSpPr>
            <p:nvPr/>
          </p:nvSpPr>
          <p:spPr bwMode="auto">
            <a:xfrm rot="240000">
              <a:off x="1390" y="1457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8" name="Rectangle 346"/>
            <p:cNvSpPr>
              <a:spLocks noChangeArrowheads="1"/>
            </p:cNvSpPr>
            <p:nvPr/>
          </p:nvSpPr>
          <p:spPr bwMode="auto">
            <a:xfrm rot="6420000">
              <a:off x="1157" y="1610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9" name="Rectangle 347"/>
            <p:cNvSpPr>
              <a:spLocks noChangeArrowheads="1"/>
            </p:cNvSpPr>
            <p:nvPr/>
          </p:nvSpPr>
          <p:spPr bwMode="auto">
            <a:xfrm rot="-840000">
              <a:off x="1301" y="1461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800" name="Group 348"/>
            <p:cNvGrpSpPr>
              <a:grpSpLocks/>
            </p:cNvGrpSpPr>
            <p:nvPr/>
          </p:nvGrpSpPr>
          <p:grpSpPr bwMode="auto">
            <a:xfrm>
              <a:off x="1109" y="1744"/>
              <a:ext cx="96" cy="59"/>
              <a:chOff x="1109" y="1744"/>
              <a:chExt cx="96" cy="59"/>
            </a:xfrm>
          </p:grpSpPr>
          <p:grpSp>
            <p:nvGrpSpPr>
              <p:cNvPr id="162812" name="Group 349"/>
              <p:cNvGrpSpPr>
                <a:grpSpLocks/>
              </p:cNvGrpSpPr>
              <p:nvPr/>
            </p:nvGrpSpPr>
            <p:grpSpPr bwMode="auto">
              <a:xfrm>
                <a:off x="1109" y="1744"/>
                <a:ext cx="49" cy="59"/>
                <a:chOff x="1109" y="1744"/>
                <a:chExt cx="49" cy="59"/>
              </a:xfrm>
            </p:grpSpPr>
            <p:sp>
              <p:nvSpPr>
                <p:cNvPr id="162814" name="Oval 350"/>
                <p:cNvSpPr>
                  <a:spLocks noChangeArrowheads="1"/>
                </p:cNvSpPr>
                <p:nvPr/>
              </p:nvSpPr>
              <p:spPr bwMode="auto">
                <a:xfrm>
                  <a:off x="1109" y="1744"/>
                  <a:ext cx="38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815" name="Oval 351"/>
                <p:cNvSpPr>
                  <a:spLocks noChangeArrowheads="1"/>
                </p:cNvSpPr>
                <p:nvPr/>
              </p:nvSpPr>
              <p:spPr bwMode="auto">
                <a:xfrm>
                  <a:off x="1120" y="1770"/>
                  <a:ext cx="38" cy="3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813" name="Rectangle 352"/>
              <p:cNvSpPr>
                <a:spLocks noChangeArrowheads="1"/>
              </p:cNvSpPr>
              <p:nvPr/>
            </p:nvSpPr>
            <p:spPr bwMode="auto">
              <a:xfrm rot="4320000">
                <a:off x="1152" y="1724"/>
                <a:ext cx="21" cy="84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801" name="Group 353"/>
            <p:cNvGrpSpPr>
              <a:grpSpLocks/>
            </p:cNvGrpSpPr>
            <p:nvPr/>
          </p:nvGrpSpPr>
          <p:grpSpPr bwMode="auto">
            <a:xfrm>
              <a:off x="1155" y="1835"/>
              <a:ext cx="87" cy="52"/>
              <a:chOff x="1155" y="1835"/>
              <a:chExt cx="87" cy="52"/>
            </a:xfrm>
          </p:grpSpPr>
          <p:grpSp>
            <p:nvGrpSpPr>
              <p:cNvPr id="162808" name="Group 354"/>
              <p:cNvGrpSpPr>
                <a:grpSpLocks/>
              </p:cNvGrpSpPr>
              <p:nvPr/>
            </p:nvGrpSpPr>
            <p:grpSpPr bwMode="auto">
              <a:xfrm>
                <a:off x="1155" y="1835"/>
                <a:ext cx="49" cy="52"/>
                <a:chOff x="1155" y="1835"/>
                <a:chExt cx="49" cy="52"/>
              </a:xfrm>
            </p:grpSpPr>
            <p:sp>
              <p:nvSpPr>
                <p:cNvPr id="162810" name="Oval 355"/>
                <p:cNvSpPr>
                  <a:spLocks noChangeArrowheads="1"/>
                </p:cNvSpPr>
                <p:nvPr/>
              </p:nvSpPr>
              <p:spPr bwMode="auto">
                <a:xfrm>
                  <a:off x="1162" y="1848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811" name="Oval 356"/>
                <p:cNvSpPr>
                  <a:spLocks noChangeArrowheads="1"/>
                </p:cNvSpPr>
                <p:nvPr/>
              </p:nvSpPr>
              <p:spPr bwMode="auto">
                <a:xfrm>
                  <a:off x="1155" y="1835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809" name="Rectangle 357"/>
              <p:cNvSpPr>
                <a:spLocks noChangeArrowheads="1"/>
              </p:cNvSpPr>
              <p:nvPr/>
            </p:nvSpPr>
            <p:spPr bwMode="auto">
              <a:xfrm rot="3000000">
                <a:off x="1191" y="1806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802" name="Rectangle 358"/>
            <p:cNvSpPr>
              <a:spLocks noChangeArrowheads="1"/>
            </p:cNvSpPr>
            <p:nvPr/>
          </p:nvSpPr>
          <p:spPr bwMode="auto">
            <a:xfrm rot="660000">
              <a:off x="1344" y="190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3" name="Rectangle 359"/>
            <p:cNvSpPr>
              <a:spLocks noChangeArrowheads="1"/>
            </p:cNvSpPr>
            <p:nvPr/>
          </p:nvSpPr>
          <p:spPr bwMode="auto">
            <a:xfrm rot="2880000">
              <a:off x="1554" y="1537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4" name="Rectangle 360"/>
            <p:cNvSpPr>
              <a:spLocks noChangeArrowheads="1"/>
            </p:cNvSpPr>
            <p:nvPr/>
          </p:nvSpPr>
          <p:spPr bwMode="auto">
            <a:xfrm rot="4080000">
              <a:off x="1590" y="1612"/>
              <a:ext cx="22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5" name="Rectangle 361"/>
            <p:cNvSpPr>
              <a:spLocks noChangeArrowheads="1"/>
            </p:cNvSpPr>
            <p:nvPr/>
          </p:nvSpPr>
          <p:spPr bwMode="auto">
            <a:xfrm rot="-1080000">
              <a:off x="1450" y="1878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6" name="Rectangle 362"/>
            <p:cNvSpPr>
              <a:spLocks noChangeArrowheads="1"/>
            </p:cNvSpPr>
            <p:nvPr/>
          </p:nvSpPr>
          <p:spPr bwMode="auto">
            <a:xfrm rot="-2880000">
              <a:off x="1545" y="1812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7" name="Rectangle 363"/>
            <p:cNvSpPr>
              <a:spLocks noChangeArrowheads="1"/>
            </p:cNvSpPr>
            <p:nvPr/>
          </p:nvSpPr>
          <p:spPr bwMode="auto">
            <a:xfrm rot="5880000">
              <a:off x="1597" y="171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08" name="AutoShape 364"/>
          <p:cNvSpPr>
            <a:spLocks noChangeArrowheads="1"/>
          </p:cNvSpPr>
          <p:nvPr/>
        </p:nvSpPr>
        <p:spPr bwMode="auto">
          <a:xfrm rot="4800000" flipH="1" flipV="1">
            <a:off x="1901765" y="2770331"/>
            <a:ext cx="376237" cy="369711"/>
          </a:xfrm>
          <a:custGeom>
            <a:avLst/>
            <a:gdLst>
              <a:gd name="T0" fmla="*/ 5734566 w 21600"/>
              <a:gd name="T1" fmla="*/ 4004491 h 21600"/>
              <a:gd name="T2" fmla="*/ 3276728 w 21600"/>
              <a:gd name="T3" fmla="*/ 8008963 h 21600"/>
              <a:gd name="T4" fmla="*/ 818873 w 21600"/>
              <a:gd name="T5" fmla="*/ 4004491 h 21600"/>
              <a:gd name="T6" fmla="*/ 3276728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09" name="Group 365"/>
          <p:cNvGrpSpPr>
            <a:grpSpLocks/>
          </p:cNvGrpSpPr>
          <p:nvPr/>
        </p:nvGrpSpPr>
        <p:grpSpPr bwMode="auto">
          <a:xfrm>
            <a:off x="1933227" y="2841680"/>
            <a:ext cx="237067" cy="188913"/>
            <a:chOff x="1279" y="1642"/>
            <a:chExt cx="168" cy="119"/>
          </a:xfrm>
        </p:grpSpPr>
        <p:sp>
          <p:nvSpPr>
            <p:cNvPr id="162770" name="Arc 366"/>
            <p:cNvSpPr>
              <a:spLocks/>
            </p:cNvSpPr>
            <p:nvPr/>
          </p:nvSpPr>
          <p:spPr bwMode="auto">
            <a:xfrm>
              <a:off x="1335" y="1670"/>
              <a:ext cx="25" cy="2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1" name="Arc 367"/>
            <p:cNvSpPr>
              <a:spLocks/>
            </p:cNvSpPr>
            <p:nvPr/>
          </p:nvSpPr>
          <p:spPr bwMode="auto">
            <a:xfrm>
              <a:off x="1407" y="1669"/>
              <a:ext cx="35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2" name="Arc 368"/>
            <p:cNvSpPr>
              <a:spLocks/>
            </p:cNvSpPr>
            <p:nvPr/>
          </p:nvSpPr>
          <p:spPr bwMode="auto">
            <a:xfrm>
              <a:off x="1378" y="1642"/>
              <a:ext cx="35" cy="27"/>
            </a:xfrm>
            <a:custGeom>
              <a:avLst/>
              <a:gdLst>
                <a:gd name="T0" fmla="*/ 0 w 22235"/>
                <a:gd name="T1" fmla="*/ 0 h 21600"/>
                <a:gd name="T2" fmla="*/ 0 w 22235"/>
                <a:gd name="T3" fmla="*/ 0 h 21600"/>
                <a:gd name="T4" fmla="*/ 0 w 222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5"/>
                <a:gd name="T10" fmla="*/ 0 h 21600"/>
                <a:gd name="T11" fmla="*/ 22235 w 222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5" h="21600" fill="none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</a:path>
                <a:path w="22235" h="21600" stroke="0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  <a:lnTo>
                    <a:pt x="635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3" name="Arc 369"/>
            <p:cNvSpPr>
              <a:spLocks/>
            </p:cNvSpPr>
            <p:nvPr/>
          </p:nvSpPr>
          <p:spPr bwMode="auto">
            <a:xfrm>
              <a:off x="1359" y="1644"/>
              <a:ext cx="25" cy="26"/>
            </a:xfrm>
            <a:custGeom>
              <a:avLst/>
              <a:gdLst>
                <a:gd name="T0" fmla="*/ 0 w 21585"/>
                <a:gd name="T1" fmla="*/ 0 h 21584"/>
                <a:gd name="T2" fmla="*/ 0 w 21585"/>
                <a:gd name="T3" fmla="*/ 0 h 21584"/>
                <a:gd name="T4" fmla="*/ 0 w 21585"/>
                <a:gd name="T5" fmla="*/ 0 h 21584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4"/>
                <a:gd name="T11" fmla="*/ 21585 w 21585"/>
                <a:gd name="T12" fmla="*/ 21584 h 21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4" fill="none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</a:path>
                <a:path w="21585" h="21584" stroke="0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  <a:lnTo>
                    <a:pt x="21585" y="21584"/>
                  </a:lnTo>
                  <a:lnTo>
                    <a:pt x="-1" y="207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4" name="Arc 370"/>
            <p:cNvSpPr>
              <a:spLocks/>
            </p:cNvSpPr>
            <p:nvPr/>
          </p:nvSpPr>
          <p:spPr bwMode="auto">
            <a:xfrm>
              <a:off x="1307" y="1669"/>
              <a:ext cx="33" cy="27"/>
            </a:xfrm>
            <a:custGeom>
              <a:avLst/>
              <a:gdLst>
                <a:gd name="T0" fmla="*/ 0 w 21600"/>
                <a:gd name="T1" fmla="*/ 0 h 21590"/>
                <a:gd name="T2" fmla="*/ 0 w 21600"/>
                <a:gd name="T3" fmla="*/ 0 h 21590"/>
                <a:gd name="T4" fmla="*/ 0 w 21600"/>
                <a:gd name="T5" fmla="*/ 0 h 2159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0"/>
                <a:gd name="T11" fmla="*/ 21600 w 21600"/>
                <a:gd name="T12" fmla="*/ 21590 h 215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0" fill="none" extrusionOk="0">
                  <a:moveTo>
                    <a:pt x="20936" y="21589"/>
                  </a:moveTo>
                  <a:cubicBezTo>
                    <a:pt x="9270" y="21231"/>
                    <a:pt x="-1" y="11670"/>
                    <a:pt x="-1" y="-1"/>
                  </a:cubicBezTo>
                </a:path>
                <a:path w="21600" h="21590" stroke="0" extrusionOk="0">
                  <a:moveTo>
                    <a:pt x="20936" y="21589"/>
                  </a:moveTo>
                  <a:cubicBezTo>
                    <a:pt x="9270" y="21231"/>
                    <a:pt x="-1" y="11670"/>
                    <a:pt x="-1" y="-1"/>
                  </a:cubicBezTo>
                  <a:lnTo>
                    <a:pt x="21600" y="0"/>
                  </a:lnTo>
                  <a:lnTo>
                    <a:pt x="20936" y="2158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5" name="Arc 371"/>
            <p:cNvSpPr>
              <a:spLocks/>
            </p:cNvSpPr>
            <p:nvPr/>
          </p:nvSpPr>
          <p:spPr bwMode="auto">
            <a:xfrm>
              <a:off x="1279" y="1643"/>
              <a:ext cx="34" cy="27"/>
            </a:xfrm>
            <a:custGeom>
              <a:avLst/>
              <a:gdLst>
                <a:gd name="T0" fmla="*/ 0 w 22227"/>
                <a:gd name="T1" fmla="*/ 0 h 21600"/>
                <a:gd name="T2" fmla="*/ 0 w 22227"/>
                <a:gd name="T3" fmla="*/ 0 h 21600"/>
                <a:gd name="T4" fmla="*/ 0 w 2222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27"/>
                <a:gd name="T10" fmla="*/ 0 h 21600"/>
                <a:gd name="T11" fmla="*/ 22227 w 2222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27" h="21600" fill="none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</a:path>
                <a:path w="22227" h="21600" stroke="0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  <a:lnTo>
                    <a:pt x="64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6" name="Arc 372"/>
            <p:cNvSpPr>
              <a:spLocks/>
            </p:cNvSpPr>
            <p:nvPr/>
          </p:nvSpPr>
          <p:spPr bwMode="auto">
            <a:xfrm>
              <a:off x="1413" y="1733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7" name="Arc 373"/>
            <p:cNvSpPr>
              <a:spLocks/>
            </p:cNvSpPr>
            <p:nvPr/>
          </p:nvSpPr>
          <p:spPr bwMode="auto">
            <a:xfrm>
              <a:off x="1384" y="1706"/>
              <a:ext cx="34" cy="28"/>
            </a:xfrm>
            <a:custGeom>
              <a:avLst/>
              <a:gdLst>
                <a:gd name="T0" fmla="*/ 0 w 22218"/>
                <a:gd name="T1" fmla="*/ 0 h 21600"/>
                <a:gd name="T2" fmla="*/ 0 w 22218"/>
                <a:gd name="T3" fmla="*/ 0 h 21600"/>
                <a:gd name="T4" fmla="*/ 0 w 2221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18"/>
                <a:gd name="T10" fmla="*/ 0 h 21600"/>
                <a:gd name="T11" fmla="*/ 22218 w 2221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8" h="21600" fill="none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</a:path>
                <a:path w="22218" h="21600" stroke="0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  <a:lnTo>
                    <a:pt x="633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8" name="Arc 374"/>
            <p:cNvSpPr>
              <a:spLocks/>
            </p:cNvSpPr>
            <p:nvPr/>
          </p:nvSpPr>
          <p:spPr bwMode="auto">
            <a:xfrm>
              <a:off x="1342" y="1733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9" name="Arc 375"/>
            <p:cNvSpPr>
              <a:spLocks/>
            </p:cNvSpPr>
            <p:nvPr/>
          </p:nvSpPr>
          <p:spPr bwMode="auto">
            <a:xfrm>
              <a:off x="1361" y="1707"/>
              <a:ext cx="25" cy="27"/>
            </a:xfrm>
            <a:custGeom>
              <a:avLst/>
              <a:gdLst>
                <a:gd name="T0" fmla="*/ 0 w 21586"/>
                <a:gd name="T1" fmla="*/ 0 h 21583"/>
                <a:gd name="T2" fmla="*/ 0 w 21586"/>
                <a:gd name="T3" fmla="*/ 0 h 21583"/>
                <a:gd name="T4" fmla="*/ 0 w 21586"/>
                <a:gd name="T5" fmla="*/ 0 h 21583"/>
                <a:gd name="T6" fmla="*/ 0 60000 65536"/>
                <a:gd name="T7" fmla="*/ 0 60000 65536"/>
                <a:gd name="T8" fmla="*/ 0 60000 65536"/>
                <a:gd name="T9" fmla="*/ 0 w 21586"/>
                <a:gd name="T10" fmla="*/ 0 h 21583"/>
                <a:gd name="T11" fmla="*/ 21586 w 21586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6" h="21583" fill="none" extrusionOk="0">
                  <a:moveTo>
                    <a:pt x="0" y="20798"/>
                  </a:moveTo>
                  <a:cubicBezTo>
                    <a:pt x="410" y="9509"/>
                    <a:pt x="9450" y="443"/>
                    <a:pt x="20737" y="-1"/>
                  </a:cubicBezTo>
                </a:path>
                <a:path w="21586" h="21583" stroke="0" extrusionOk="0">
                  <a:moveTo>
                    <a:pt x="0" y="20798"/>
                  </a:moveTo>
                  <a:cubicBezTo>
                    <a:pt x="410" y="9509"/>
                    <a:pt x="9450" y="443"/>
                    <a:pt x="20737" y="-1"/>
                  </a:cubicBezTo>
                  <a:lnTo>
                    <a:pt x="21586" y="21583"/>
                  </a:lnTo>
                  <a:lnTo>
                    <a:pt x="0" y="2079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0" name="Arc 376"/>
            <p:cNvSpPr>
              <a:spLocks/>
            </p:cNvSpPr>
            <p:nvPr/>
          </p:nvSpPr>
          <p:spPr bwMode="auto">
            <a:xfrm>
              <a:off x="1313" y="1733"/>
              <a:ext cx="33" cy="28"/>
            </a:xfrm>
            <a:custGeom>
              <a:avLst/>
              <a:gdLst>
                <a:gd name="T0" fmla="*/ 0 w 21600"/>
                <a:gd name="T1" fmla="*/ 0 h 22385"/>
                <a:gd name="T2" fmla="*/ 0 w 21600"/>
                <a:gd name="T3" fmla="*/ 0 h 22385"/>
                <a:gd name="T4" fmla="*/ 0 w 21600"/>
                <a:gd name="T5" fmla="*/ 0 h 223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85"/>
                <a:gd name="T11" fmla="*/ 21600 w 21600"/>
                <a:gd name="T12" fmla="*/ 22385 h 223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85" fill="none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</a:path>
                <a:path w="21600" h="22385" stroke="0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  <a:lnTo>
                    <a:pt x="21600" y="785"/>
                  </a:lnTo>
                  <a:lnTo>
                    <a:pt x="21600" y="223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1" name="Arc 377"/>
            <p:cNvSpPr>
              <a:spLocks/>
            </p:cNvSpPr>
            <p:nvPr/>
          </p:nvSpPr>
          <p:spPr bwMode="auto">
            <a:xfrm>
              <a:off x="1286" y="1706"/>
              <a:ext cx="33" cy="28"/>
            </a:xfrm>
            <a:custGeom>
              <a:avLst/>
              <a:gdLst>
                <a:gd name="T0" fmla="*/ 0 w 22237"/>
                <a:gd name="T1" fmla="*/ 0 h 21600"/>
                <a:gd name="T2" fmla="*/ 0 w 22237"/>
                <a:gd name="T3" fmla="*/ 0 h 21600"/>
                <a:gd name="T4" fmla="*/ 0 w 222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7"/>
                <a:gd name="T10" fmla="*/ 0 h 21600"/>
                <a:gd name="T11" fmla="*/ 22237 w 222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7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</a:path>
                <a:path w="22237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10" name="AutoShape 378"/>
          <p:cNvSpPr>
            <a:spLocks noChangeArrowheads="1"/>
          </p:cNvSpPr>
          <p:nvPr/>
        </p:nvSpPr>
        <p:spPr bwMode="auto">
          <a:xfrm rot="4800000" flipH="1" flipV="1">
            <a:off x="1326031" y="3310032"/>
            <a:ext cx="376237" cy="369711"/>
          </a:xfrm>
          <a:custGeom>
            <a:avLst/>
            <a:gdLst>
              <a:gd name="T0" fmla="*/ 5734566 w 21600"/>
              <a:gd name="T1" fmla="*/ 4004491 h 21600"/>
              <a:gd name="T2" fmla="*/ 3276728 w 21600"/>
              <a:gd name="T3" fmla="*/ 8008963 h 21600"/>
              <a:gd name="T4" fmla="*/ 818873 w 21600"/>
              <a:gd name="T5" fmla="*/ 4004491 h 21600"/>
              <a:gd name="T6" fmla="*/ 3276728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11" name="Group 379"/>
          <p:cNvGrpSpPr>
            <a:grpSpLocks/>
          </p:cNvGrpSpPr>
          <p:nvPr/>
        </p:nvGrpSpPr>
        <p:grpSpPr bwMode="auto">
          <a:xfrm>
            <a:off x="1357489" y="3382963"/>
            <a:ext cx="238478" cy="188912"/>
            <a:chOff x="871" y="1983"/>
            <a:chExt cx="168" cy="119"/>
          </a:xfrm>
        </p:grpSpPr>
        <p:sp>
          <p:nvSpPr>
            <p:cNvPr id="162758" name="Arc 380"/>
            <p:cNvSpPr>
              <a:spLocks/>
            </p:cNvSpPr>
            <p:nvPr/>
          </p:nvSpPr>
          <p:spPr bwMode="auto">
            <a:xfrm>
              <a:off x="927" y="2011"/>
              <a:ext cx="25" cy="27"/>
            </a:xfrm>
            <a:custGeom>
              <a:avLst/>
              <a:gdLst>
                <a:gd name="T0" fmla="*/ 0 w 21600"/>
                <a:gd name="T1" fmla="*/ 0 h 22415"/>
                <a:gd name="T2" fmla="*/ 0 w 21600"/>
                <a:gd name="T3" fmla="*/ 0 h 22415"/>
                <a:gd name="T4" fmla="*/ 0 w 21600"/>
                <a:gd name="T5" fmla="*/ 0 h 224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15"/>
                <a:gd name="T11" fmla="*/ 21600 w 21600"/>
                <a:gd name="T12" fmla="*/ 22415 h 224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15" fill="none" extrusionOk="0">
                  <a:moveTo>
                    <a:pt x="21584" y="0"/>
                  </a:moveTo>
                  <a:cubicBezTo>
                    <a:pt x="21594" y="271"/>
                    <a:pt x="21600" y="543"/>
                    <a:pt x="21600" y="815"/>
                  </a:cubicBezTo>
                  <a:cubicBezTo>
                    <a:pt x="21600" y="12744"/>
                    <a:pt x="11929" y="22415"/>
                    <a:pt x="-1" y="22415"/>
                  </a:cubicBezTo>
                </a:path>
                <a:path w="21600" h="22415" stroke="0" extrusionOk="0">
                  <a:moveTo>
                    <a:pt x="21584" y="0"/>
                  </a:moveTo>
                  <a:cubicBezTo>
                    <a:pt x="21594" y="271"/>
                    <a:pt x="21600" y="543"/>
                    <a:pt x="21600" y="815"/>
                  </a:cubicBezTo>
                  <a:cubicBezTo>
                    <a:pt x="21600" y="12744"/>
                    <a:pt x="11929" y="22415"/>
                    <a:pt x="-1" y="22415"/>
                  </a:cubicBezTo>
                  <a:lnTo>
                    <a:pt x="0" y="815"/>
                  </a:lnTo>
                  <a:lnTo>
                    <a:pt x="21584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9" name="Arc 381"/>
            <p:cNvSpPr>
              <a:spLocks/>
            </p:cNvSpPr>
            <p:nvPr/>
          </p:nvSpPr>
          <p:spPr bwMode="auto">
            <a:xfrm>
              <a:off x="998" y="2010"/>
              <a:ext cx="35" cy="28"/>
            </a:xfrm>
            <a:custGeom>
              <a:avLst/>
              <a:gdLst>
                <a:gd name="T0" fmla="*/ 0 w 21600"/>
                <a:gd name="T1" fmla="*/ 0 h 22365"/>
                <a:gd name="T2" fmla="*/ 0 w 21600"/>
                <a:gd name="T3" fmla="*/ 0 h 22365"/>
                <a:gd name="T4" fmla="*/ 0 w 21600"/>
                <a:gd name="T5" fmla="*/ 0 h 2236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5"/>
                <a:gd name="T11" fmla="*/ 21600 w 21600"/>
                <a:gd name="T12" fmla="*/ 22365 h 223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5" fill="none" extrusionOk="0">
                  <a:moveTo>
                    <a:pt x="20963" y="22364"/>
                  </a:moveTo>
                  <a:cubicBezTo>
                    <a:pt x="9286" y="22020"/>
                    <a:pt x="0" y="12455"/>
                    <a:pt x="0" y="774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5" stroke="0" extrusionOk="0">
                  <a:moveTo>
                    <a:pt x="20963" y="22364"/>
                  </a:moveTo>
                  <a:cubicBezTo>
                    <a:pt x="9286" y="22020"/>
                    <a:pt x="0" y="12455"/>
                    <a:pt x="0" y="774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4"/>
                  </a:lnTo>
                  <a:lnTo>
                    <a:pt x="20963" y="2236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0" name="Arc 382"/>
            <p:cNvSpPr>
              <a:spLocks/>
            </p:cNvSpPr>
            <p:nvPr/>
          </p:nvSpPr>
          <p:spPr bwMode="auto">
            <a:xfrm>
              <a:off x="970" y="1983"/>
              <a:ext cx="35" cy="27"/>
            </a:xfrm>
            <a:custGeom>
              <a:avLst/>
              <a:gdLst>
                <a:gd name="T0" fmla="*/ 0 w 22208"/>
                <a:gd name="T1" fmla="*/ 0 h 21600"/>
                <a:gd name="T2" fmla="*/ 0 w 22208"/>
                <a:gd name="T3" fmla="*/ 0 h 21600"/>
                <a:gd name="T4" fmla="*/ 0 w 2220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08"/>
                <a:gd name="T10" fmla="*/ 0 h 21600"/>
                <a:gd name="T11" fmla="*/ 22208 w 2220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08" h="21600" fill="none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</a:path>
                <a:path w="22208" h="21600" stroke="0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  <a:lnTo>
                    <a:pt x="623" y="21600"/>
                  </a:lnTo>
                  <a:lnTo>
                    <a:pt x="-1" y="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1" name="Arc 383"/>
            <p:cNvSpPr>
              <a:spLocks/>
            </p:cNvSpPr>
            <p:nvPr/>
          </p:nvSpPr>
          <p:spPr bwMode="auto">
            <a:xfrm>
              <a:off x="951" y="1984"/>
              <a:ext cx="25" cy="26"/>
            </a:xfrm>
            <a:custGeom>
              <a:avLst/>
              <a:gdLst>
                <a:gd name="T0" fmla="*/ 0 w 21585"/>
                <a:gd name="T1" fmla="*/ 0 h 21584"/>
                <a:gd name="T2" fmla="*/ 0 w 21585"/>
                <a:gd name="T3" fmla="*/ 0 h 21584"/>
                <a:gd name="T4" fmla="*/ 0 w 21585"/>
                <a:gd name="T5" fmla="*/ 0 h 21584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4"/>
                <a:gd name="T11" fmla="*/ 21585 w 21585"/>
                <a:gd name="T12" fmla="*/ 21584 h 21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4" fill="none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</a:path>
                <a:path w="21585" h="21584" stroke="0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  <a:lnTo>
                    <a:pt x="21585" y="21584"/>
                  </a:lnTo>
                  <a:lnTo>
                    <a:pt x="-1" y="207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2" name="Arc 384"/>
            <p:cNvSpPr>
              <a:spLocks/>
            </p:cNvSpPr>
            <p:nvPr/>
          </p:nvSpPr>
          <p:spPr bwMode="auto">
            <a:xfrm>
              <a:off x="899" y="2010"/>
              <a:ext cx="33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3" name="Arc 385"/>
            <p:cNvSpPr>
              <a:spLocks/>
            </p:cNvSpPr>
            <p:nvPr/>
          </p:nvSpPr>
          <p:spPr bwMode="auto">
            <a:xfrm>
              <a:off x="871" y="1983"/>
              <a:ext cx="33" cy="27"/>
            </a:xfrm>
            <a:custGeom>
              <a:avLst/>
              <a:gdLst>
                <a:gd name="T0" fmla="*/ 0 w 22236"/>
                <a:gd name="T1" fmla="*/ 0 h 21600"/>
                <a:gd name="T2" fmla="*/ 0 w 22236"/>
                <a:gd name="T3" fmla="*/ 0 h 21600"/>
                <a:gd name="T4" fmla="*/ 0 w 2223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6"/>
                <a:gd name="T10" fmla="*/ 0 h 21600"/>
                <a:gd name="T11" fmla="*/ 22236 w 2223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6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59" y="-1"/>
                    <a:pt x="21791" y="9173"/>
                    <a:pt x="22236" y="20772"/>
                  </a:cubicBezTo>
                </a:path>
                <a:path w="22236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59" y="-1"/>
                    <a:pt x="21791" y="9173"/>
                    <a:pt x="22236" y="2077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4" name="Arc 386"/>
            <p:cNvSpPr>
              <a:spLocks/>
            </p:cNvSpPr>
            <p:nvPr/>
          </p:nvSpPr>
          <p:spPr bwMode="auto">
            <a:xfrm>
              <a:off x="1005" y="2074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5" name="Arc 387"/>
            <p:cNvSpPr>
              <a:spLocks/>
            </p:cNvSpPr>
            <p:nvPr/>
          </p:nvSpPr>
          <p:spPr bwMode="auto">
            <a:xfrm>
              <a:off x="975" y="2047"/>
              <a:ext cx="34" cy="27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6" name="Arc 388"/>
            <p:cNvSpPr>
              <a:spLocks/>
            </p:cNvSpPr>
            <p:nvPr/>
          </p:nvSpPr>
          <p:spPr bwMode="auto">
            <a:xfrm>
              <a:off x="934" y="2074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7" name="Arc 389"/>
            <p:cNvSpPr>
              <a:spLocks/>
            </p:cNvSpPr>
            <p:nvPr/>
          </p:nvSpPr>
          <p:spPr bwMode="auto">
            <a:xfrm>
              <a:off x="953" y="2047"/>
              <a:ext cx="25" cy="27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8" name="Arc 390"/>
            <p:cNvSpPr>
              <a:spLocks/>
            </p:cNvSpPr>
            <p:nvPr/>
          </p:nvSpPr>
          <p:spPr bwMode="auto">
            <a:xfrm>
              <a:off x="905" y="2074"/>
              <a:ext cx="33" cy="28"/>
            </a:xfrm>
            <a:custGeom>
              <a:avLst/>
              <a:gdLst>
                <a:gd name="T0" fmla="*/ 0 w 21600"/>
                <a:gd name="T1" fmla="*/ 0 h 22385"/>
                <a:gd name="T2" fmla="*/ 0 w 21600"/>
                <a:gd name="T3" fmla="*/ 0 h 22385"/>
                <a:gd name="T4" fmla="*/ 0 w 21600"/>
                <a:gd name="T5" fmla="*/ 0 h 223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85"/>
                <a:gd name="T11" fmla="*/ 21600 w 21600"/>
                <a:gd name="T12" fmla="*/ 22385 h 223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85" fill="none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</a:path>
                <a:path w="21600" h="22385" stroke="0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  <a:lnTo>
                    <a:pt x="21600" y="785"/>
                  </a:lnTo>
                  <a:lnTo>
                    <a:pt x="21600" y="223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9" name="Arc 391"/>
            <p:cNvSpPr>
              <a:spLocks/>
            </p:cNvSpPr>
            <p:nvPr/>
          </p:nvSpPr>
          <p:spPr bwMode="auto">
            <a:xfrm>
              <a:off x="877" y="2047"/>
              <a:ext cx="34" cy="27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12" name="AutoShape 392"/>
          <p:cNvSpPr>
            <a:spLocks noChangeArrowheads="1"/>
          </p:cNvSpPr>
          <p:nvPr/>
        </p:nvSpPr>
        <p:spPr bwMode="auto">
          <a:xfrm rot="1920000">
            <a:off x="794456" y="5699180"/>
            <a:ext cx="70556" cy="587375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3" name="AutoShape 393"/>
          <p:cNvSpPr>
            <a:spLocks noChangeArrowheads="1"/>
          </p:cNvSpPr>
          <p:nvPr/>
        </p:nvSpPr>
        <p:spPr bwMode="auto">
          <a:xfrm rot="3540000">
            <a:off x="1545961" y="5019818"/>
            <a:ext cx="100012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4" name="AutoShape 394"/>
          <p:cNvSpPr>
            <a:spLocks noChangeArrowheads="1"/>
          </p:cNvSpPr>
          <p:nvPr/>
        </p:nvSpPr>
        <p:spPr bwMode="auto">
          <a:xfrm rot="4320000">
            <a:off x="2468590" y="4557890"/>
            <a:ext cx="104775" cy="523522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5" name="AutoShape 395"/>
          <p:cNvSpPr>
            <a:spLocks noChangeArrowheads="1"/>
          </p:cNvSpPr>
          <p:nvPr/>
        </p:nvSpPr>
        <p:spPr bwMode="auto">
          <a:xfrm rot="4860000">
            <a:off x="3450167" y="4303713"/>
            <a:ext cx="88900" cy="520700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6" name="AutoShape 396"/>
          <p:cNvSpPr>
            <a:spLocks noChangeArrowheads="1"/>
          </p:cNvSpPr>
          <p:nvPr/>
        </p:nvSpPr>
        <p:spPr bwMode="auto">
          <a:xfrm rot="-120000">
            <a:off x="4286957" y="4445000"/>
            <a:ext cx="598311" cy="103188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7" name="AutoShape 397"/>
          <p:cNvSpPr>
            <a:spLocks noChangeArrowheads="1"/>
          </p:cNvSpPr>
          <p:nvPr/>
        </p:nvSpPr>
        <p:spPr bwMode="auto">
          <a:xfrm rot="5700000">
            <a:off x="5506096" y="4272106"/>
            <a:ext cx="90487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8" name="AutoShape 398"/>
          <p:cNvSpPr>
            <a:spLocks noChangeArrowheads="1"/>
          </p:cNvSpPr>
          <p:nvPr/>
        </p:nvSpPr>
        <p:spPr bwMode="auto">
          <a:xfrm rot="6180000">
            <a:off x="6549259" y="4538046"/>
            <a:ext cx="122237" cy="523522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9" name="AutoShape 399"/>
          <p:cNvSpPr>
            <a:spLocks noChangeArrowheads="1"/>
          </p:cNvSpPr>
          <p:nvPr/>
        </p:nvSpPr>
        <p:spPr bwMode="auto">
          <a:xfrm rot="6900000">
            <a:off x="7697462" y="5004737"/>
            <a:ext cx="79375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0" name="AutoShape 400"/>
          <p:cNvSpPr>
            <a:spLocks noChangeArrowheads="1"/>
          </p:cNvSpPr>
          <p:nvPr/>
        </p:nvSpPr>
        <p:spPr bwMode="auto">
          <a:xfrm rot="8880000">
            <a:off x="8576733" y="5891268"/>
            <a:ext cx="97367" cy="587375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1" name="AutoShape 401"/>
          <p:cNvSpPr>
            <a:spLocks noChangeArrowheads="1"/>
          </p:cNvSpPr>
          <p:nvPr/>
        </p:nvSpPr>
        <p:spPr bwMode="auto">
          <a:xfrm>
            <a:off x="4686301" y="4794305"/>
            <a:ext cx="489655" cy="606425"/>
          </a:xfrm>
          <a:prstGeom prst="star16">
            <a:avLst>
              <a:gd name="adj" fmla="val 37500"/>
            </a:avLst>
          </a:prstGeom>
          <a:noFill/>
          <a:ln w="12700">
            <a:solidFill>
              <a:srgbClr val="FF2C2C"/>
            </a:solidFill>
            <a:miter lim="800000"/>
            <a:headEnd/>
            <a:tailEnd/>
          </a:ln>
          <a:effectLst>
            <a:prstShdw prst="shdw17" dist="17961" dir="2700000">
              <a:srgbClr val="991A1A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22" name="Group 402"/>
          <p:cNvGrpSpPr>
            <a:grpSpLocks/>
          </p:cNvGrpSpPr>
          <p:nvPr/>
        </p:nvGrpSpPr>
        <p:grpSpPr bwMode="auto">
          <a:xfrm>
            <a:off x="6242759" y="3871913"/>
            <a:ext cx="359834" cy="387350"/>
            <a:chOff x="4332" y="2291"/>
            <a:chExt cx="256" cy="244"/>
          </a:xfrm>
        </p:grpSpPr>
        <p:sp>
          <p:nvSpPr>
            <p:cNvPr id="162755" name="Line 403"/>
            <p:cNvSpPr>
              <a:spLocks noChangeShapeType="1"/>
            </p:cNvSpPr>
            <p:nvPr/>
          </p:nvSpPr>
          <p:spPr bwMode="auto">
            <a:xfrm>
              <a:off x="4332" y="2291"/>
              <a:ext cx="77" cy="7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6" name="Arc 404"/>
            <p:cNvSpPr>
              <a:spLocks/>
            </p:cNvSpPr>
            <p:nvPr/>
          </p:nvSpPr>
          <p:spPr bwMode="auto">
            <a:xfrm>
              <a:off x="4404" y="2306"/>
              <a:ext cx="66" cy="83"/>
            </a:xfrm>
            <a:custGeom>
              <a:avLst/>
              <a:gdLst>
                <a:gd name="T0" fmla="*/ 0 w 19729"/>
                <a:gd name="T1" fmla="*/ 0 h 21600"/>
                <a:gd name="T2" fmla="*/ 0 w 19729"/>
                <a:gd name="T3" fmla="*/ 0 h 21600"/>
                <a:gd name="T4" fmla="*/ 0 w 19729"/>
                <a:gd name="T5" fmla="*/ 0 h 21600"/>
                <a:gd name="T6" fmla="*/ 0 60000 65536"/>
                <a:gd name="T7" fmla="*/ 0 60000 65536"/>
                <a:gd name="T8" fmla="*/ 0 60000 65536"/>
                <a:gd name="T9" fmla="*/ 0 w 19729"/>
                <a:gd name="T10" fmla="*/ 0 h 21600"/>
                <a:gd name="T11" fmla="*/ 19729 w 19729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729" h="21600" fill="none" extrusionOk="0">
                  <a:moveTo>
                    <a:pt x="19729" y="21292"/>
                  </a:moveTo>
                  <a:cubicBezTo>
                    <a:pt x="18528" y="21497"/>
                    <a:pt x="17312" y="21599"/>
                    <a:pt x="16095" y="21599"/>
                  </a:cubicBezTo>
                  <a:cubicBezTo>
                    <a:pt x="9951" y="21599"/>
                    <a:pt x="4097" y="18983"/>
                    <a:pt x="0" y="14405"/>
                  </a:cubicBezTo>
                </a:path>
                <a:path w="19729" h="21600" stroke="0" extrusionOk="0">
                  <a:moveTo>
                    <a:pt x="19729" y="21292"/>
                  </a:moveTo>
                  <a:cubicBezTo>
                    <a:pt x="18528" y="21497"/>
                    <a:pt x="17312" y="21599"/>
                    <a:pt x="16095" y="21599"/>
                  </a:cubicBezTo>
                  <a:cubicBezTo>
                    <a:pt x="9951" y="21599"/>
                    <a:pt x="4097" y="18983"/>
                    <a:pt x="0" y="14405"/>
                  </a:cubicBezTo>
                  <a:lnTo>
                    <a:pt x="16095" y="0"/>
                  </a:lnTo>
                  <a:lnTo>
                    <a:pt x="19729" y="21292"/>
                  </a:lnTo>
                  <a:close/>
                </a:path>
              </a:pathLst>
            </a:custGeom>
            <a:noFill/>
            <a:ln w="25400" cap="rnd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7" name="Arc 405"/>
            <p:cNvSpPr>
              <a:spLocks/>
            </p:cNvSpPr>
            <p:nvPr/>
          </p:nvSpPr>
          <p:spPr bwMode="auto">
            <a:xfrm>
              <a:off x="4467" y="2384"/>
              <a:ext cx="121" cy="151"/>
            </a:xfrm>
            <a:custGeom>
              <a:avLst/>
              <a:gdLst>
                <a:gd name="T0" fmla="*/ 0 w 19511"/>
                <a:gd name="T1" fmla="*/ 0 h 21600"/>
                <a:gd name="T2" fmla="*/ 0 w 19511"/>
                <a:gd name="T3" fmla="*/ 0 h 21600"/>
                <a:gd name="T4" fmla="*/ 0 w 19511"/>
                <a:gd name="T5" fmla="*/ 0 h 21600"/>
                <a:gd name="T6" fmla="*/ 0 60000 65536"/>
                <a:gd name="T7" fmla="*/ 0 60000 65536"/>
                <a:gd name="T8" fmla="*/ 0 60000 65536"/>
                <a:gd name="T9" fmla="*/ 0 w 19511"/>
                <a:gd name="T10" fmla="*/ 0 h 21600"/>
                <a:gd name="T11" fmla="*/ 19511 w 195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11" h="21600" fill="none" extrusionOk="0">
                  <a:moveTo>
                    <a:pt x="-1" y="347"/>
                  </a:moveTo>
                  <a:cubicBezTo>
                    <a:pt x="1273" y="116"/>
                    <a:pt x="2564" y="-1"/>
                    <a:pt x="3859" y="-1"/>
                  </a:cubicBezTo>
                  <a:cubicBezTo>
                    <a:pt x="9775" y="-1"/>
                    <a:pt x="15433" y="2427"/>
                    <a:pt x="19510" y="6714"/>
                  </a:cubicBezTo>
                </a:path>
                <a:path w="19511" h="21600" stroke="0" extrusionOk="0">
                  <a:moveTo>
                    <a:pt x="-1" y="347"/>
                  </a:moveTo>
                  <a:cubicBezTo>
                    <a:pt x="1273" y="116"/>
                    <a:pt x="2564" y="-1"/>
                    <a:pt x="3859" y="-1"/>
                  </a:cubicBezTo>
                  <a:cubicBezTo>
                    <a:pt x="9775" y="-1"/>
                    <a:pt x="15433" y="2427"/>
                    <a:pt x="19510" y="6714"/>
                  </a:cubicBezTo>
                  <a:lnTo>
                    <a:pt x="3859" y="21600"/>
                  </a:lnTo>
                  <a:lnTo>
                    <a:pt x="-1" y="347"/>
                  </a:lnTo>
                  <a:close/>
                </a:path>
              </a:pathLst>
            </a:custGeom>
            <a:noFill/>
            <a:ln w="25400" cap="rnd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23" name="Oval 406"/>
          <p:cNvSpPr>
            <a:spLocks noChangeArrowheads="1"/>
          </p:cNvSpPr>
          <p:nvPr/>
        </p:nvSpPr>
        <p:spPr bwMode="auto">
          <a:xfrm>
            <a:off x="6577190" y="4084642"/>
            <a:ext cx="67733" cy="66675"/>
          </a:xfrm>
          <a:prstGeom prst="ellipse">
            <a:avLst/>
          </a:prstGeom>
          <a:solidFill>
            <a:srgbClr val="FF7C80"/>
          </a:solidFill>
          <a:ln>
            <a:noFill/>
          </a:ln>
          <a:effectLst>
            <a:prstShdw prst="shdw17" dist="17961" dir="2700000">
              <a:srgbClr val="994A4D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4" name="Oval 407"/>
          <p:cNvSpPr>
            <a:spLocks noChangeArrowheads="1"/>
          </p:cNvSpPr>
          <p:nvPr/>
        </p:nvSpPr>
        <p:spPr bwMode="auto">
          <a:xfrm>
            <a:off x="6210302" y="3835400"/>
            <a:ext cx="67733" cy="66675"/>
          </a:xfrm>
          <a:prstGeom prst="ellipse">
            <a:avLst/>
          </a:prstGeom>
          <a:solidFill>
            <a:srgbClr val="FF7C80"/>
          </a:solidFill>
          <a:ln>
            <a:noFill/>
          </a:ln>
          <a:effectLst>
            <a:prstShdw prst="shdw17" dist="17961" dir="2700000">
              <a:srgbClr val="994A4D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25" name="Group 408"/>
          <p:cNvGrpSpPr>
            <a:grpSpLocks/>
          </p:cNvGrpSpPr>
          <p:nvPr/>
        </p:nvGrpSpPr>
        <p:grpSpPr bwMode="auto">
          <a:xfrm>
            <a:off x="5599289" y="5084818"/>
            <a:ext cx="575733" cy="66675"/>
            <a:chOff x="3877" y="3055"/>
            <a:chExt cx="408" cy="42"/>
          </a:xfrm>
        </p:grpSpPr>
        <p:sp>
          <p:nvSpPr>
            <p:cNvPr id="162752" name="Line 409"/>
            <p:cNvSpPr>
              <a:spLocks noChangeShapeType="1"/>
            </p:cNvSpPr>
            <p:nvPr/>
          </p:nvSpPr>
          <p:spPr bwMode="auto">
            <a:xfrm>
              <a:off x="3909" y="3077"/>
              <a:ext cx="337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3" name="Oval 410"/>
            <p:cNvSpPr>
              <a:spLocks noChangeArrowheads="1"/>
            </p:cNvSpPr>
            <p:nvPr/>
          </p:nvSpPr>
          <p:spPr bwMode="auto">
            <a:xfrm>
              <a:off x="4237" y="3055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4" name="Oval 411"/>
            <p:cNvSpPr>
              <a:spLocks noChangeArrowheads="1"/>
            </p:cNvSpPr>
            <p:nvPr/>
          </p:nvSpPr>
          <p:spPr bwMode="auto">
            <a:xfrm>
              <a:off x="3877" y="3055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6" name="Group 412"/>
          <p:cNvGrpSpPr>
            <a:grpSpLocks/>
          </p:cNvGrpSpPr>
          <p:nvPr/>
        </p:nvGrpSpPr>
        <p:grpSpPr bwMode="auto">
          <a:xfrm>
            <a:off x="5901267" y="6027738"/>
            <a:ext cx="482600" cy="171450"/>
            <a:chOff x="4091" y="3649"/>
            <a:chExt cx="341" cy="108"/>
          </a:xfrm>
        </p:grpSpPr>
        <p:sp>
          <p:nvSpPr>
            <p:cNvPr id="162746" name="Line 413"/>
            <p:cNvSpPr>
              <a:spLocks noChangeShapeType="1"/>
            </p:cNvSpPr>
            <p:nvPr/>
          </p:nvSpPr>
          <p:spPr bwMode="auto">
            <a:xfrm>
              <a:off x="4222" y="3676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7" name="Line 414"/>
            <p:cNvSpPr>
              <a:spLocks noChangeShapeType="1"/>
            </p:cNvSpPr>
            <p:nvPr/>
          </p:nvSpPr>
          <p:spPr bwMode="auto">
            <a:xfrm flipH="1">
              <a:off x="4255" y="3676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8" name="Line 415"/>
            <p:cNvSpPr>
              <a:spLocks noChangeShapeType="1"/>
            </p:cNvSpPr>
            <p:nvPr/>
          </p:nvSpPr>
          <p:spPr bwMode="auto">
            <a:xfrm>
              <a:off x="4288" y="3671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9" name="Line 416"/>
            <p:cNvSpPr>
              <a:spLocks noChangeShapeType="1"/>
            </p:cNvSpPr>
            <p:nvPr/>
          </p:nvSpPr>
          <p:spPr bwMode="auto">
            <a:xfrm>
              <a:off x="4122" y="3676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0" name="Oval 417"/>
            <p:cNvSpPr>
              <a:spLocks noChangeArrowheads="1"/>
            </p:cNvSpPr>
            <p:nvPr/>
          </p:nvSpPr>
          <p:spPr bwMode="auto">
            <a:xfrm>
              <a:off x="4091" y="3654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1" name="Oval 418"/>
            <p:cNvSpPr>
              <a:spLocks noChangeArrowheads="1"/>
            </p:cNvSpPr>
            <p:nvPr/>
          </p:nvSpPr>
          <p:spPr bwMode="auto">
            <a:xfrm>
              <a:off x="4384" y="3649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7" name="Group 419"/>
          <p:cNvGrpSpPr>
            <a:grpSpLocks/>
          </p:cNvGrpSpPr>
          <p:nvPr/>
        </p:nvGrpSpPr>
        <p:grpSpPr bwMode="auto">
          <a:xfrm>
            <a:off x="6042382" y="5667375"/>
            <a:ext cx="481189" cy="171450"/>
            <a:chOff x="4191" y="3422"/>
            <a:chExt cx="340" cy="108"/>
          </a:xfrm>
        </p:grpSpPr>
        <p:sp>
          <p:nvSpPr>
            <p:cNvPr id="162740" name="Line 420"/>
            <p:cNvSpPr>
              <a:spLocks noChangeShapeType="1"/>
            </p:cNvSpPr>
            <p:nvPr/>
          </p:nvSpPr>
          <p:spPr bwMode="auto">
            <a:xfrm>
              <a:off x="4321" y="3449"/>
              <a:ext cx="34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1" name="Line 421"/>
            <p:cNvSpPr>
              <a:spLocks noChangeShapeType="1"/>
            </p:cNvSpPr>
            <p:nvPr/>
          </p:nvSpPr>
          <p:spPr bwMode="auto">
            <a:xfrm flipH="1">
              <a:off x="4355" y="3449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2" name="Line 422"/>
            <p:cNvSpPr>
              <a:spLocks noChangeShapeType="1"/>
            </p:cNvSpPr>
            <p:nvPr/>
          </p:nvSpPr>
          <p:spPr bwMode="auto">
            <a:xfrm>
              <a:off x="4388" y="3443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3" name="Line 423"/>
            <p:cNvSpPr>
              <a:spLocks noChangeShapeType="1"/>
            </p:cNvSpPr>
            <p:nvPr/>
          </p:nvSpPr>
          <p:spPr bwMode="auto">
            <a:xfrm>
              <a:off x="4222" y="3449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4" name="Oval 424"/>
            <p:cNvSpPr>
              <a:spLocks noChangeArrowheads="1"/>
            </p:cNvSpPr>
            <p:nvPr/>
          </p:nvSpPr>
          <p:spPr bwMode="auto">
            <a:xfrm>
              <a:off x="4191" y="3427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5" name="Oval 425"/>
            <p:cNvSpPr>
              <a:spLocks noChangeArrowheads="1"/>
            </p:cNvSpPr>
            <p:nvPr/>
          </p:nvSpPr>
          <p:spPr bwMode="auto">
            <a:xfrm>
              <a:off x="4484" y="3422"/>
              <a:ext cx="47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8" name="Group 426"/>
          <p:cNvGrpSpPr>
            <a:grpSpLocks/>
          </p:cNvGrpSpPr>
          <p:nvPr/>
        </p:nvGrpSpPr>
        <p:grpSpPr bwMode="auto">
          <a:xfrm>
            <a:off x="7786511" y="4637088"/>
            <a:ext cx="481189" cy="171450"/>
            <a:chOff x="5427" y="2773"/>
            <a:chExt cx="341" cy="108"/>
          </a:xfrm>
        </p:grpSpPr>
        <p:sp>
          <p:nvSpPr>
            <p:cNvPr id="162734" name="Line 427"/>
            <p:cNvSpPr>
              <a:spLocks noChangeShapeType="1"/>
            </p:cNvSpPr>
            <p:nvPr/>
          </p:nvSpPr>
          <p:spPr bwMode="auto">
            <a:xfrm>
              <a:off x="5558" y="2800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5" name="Line 428"/>
            <p:cNvSpPr>
              <a:spLocks noChangeShapeType="1"/>
            </p:cNvSpPr>
            <p:nvPr/>
          </p:nvSpPr>
          <p:spPr bwMode="auto">
            <a:xfrm flipH="1">
              <a:off x="5591" y="2800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6" name="Line 429"/>
            <p:cNvSpPr>
              <a:spLocks noChangeShapeType="1"/>
            </p:cNvSpPr>
            <p:nvPr/>
          </p:nvSpPr>
          <p:spPr bwMode="auto">
            <a:xfrm>
              <a:off x="5624" y="2794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7" name="Line 430"/>
            <p:cNvSpPr>
              <a:spLocks noChangeShapeType="1"/>
            </p:cNvSpPr>
            <p:nvPr/>
          </p:nvSpPr>
          <p:spPr bwMode="auto">
            <a:xfrm>
              <a:off x="5458" y="2800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8" name="Oval 431"/>
            <p:cNvSpPr>
              <a:spLocks noChangeArrowheads="1"/>
            </p:cNvSpPr>
            <p:nvPr/>
          </p:nvSpPr>
          <p:spPr bwMode="auto">
            <a:xfrm>
              <a:off x="5427" y="2778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9" name="Oval 432"/>
            <p:cNvSpPr>
              <a:spLocks noChangeArrowheads="1"/>
            </p:cNvSpPr>
            <p:nvPr/>
          </p:nvSpPr>
          <p:spPr bwMode="auto">
            <a:xfrm>
              <a:off x="5720" y="2773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9" name="Group 433"/>
          <p:cNvGrpSpPr>
            <a:grpSpLocks/>
          </p:cNvGrpSpPr>
          <p:nvPr/>
        </p:nvGrpSpPr>
        <p:grpSpPr bwMode="auto">
          <a:xfrm>
            <a:off x="7137428" y="4321175"/>
            <a:ext cx="760589" cy="77788"/>
            <a:chOff x="4967" y="2574"/>
            <a:chExt cx="539" cy="49"/>
          </a:xfrm>
        </p:grpSpPr>
        <p:sp>
          <p:nvSpPr>
            <p:cNvPr id="162731" name="Line 434"/>
            <p:cNvSpPr>
              <a:spLocks noChangeShapeType="1"/>
            </p:cNvSpPr>
            <p:nvPr/>
          </p:nvSpPr>
          <p:spPr bwMode="auto">
            <a:xfrm>
              <a:off x="5009" y="2600"/>
              <a:ext cx="446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2" name="Oval 435"/>
            <p:cNvSpPr>
              <a:spLocks noChangeArrowheads="1"/>
            </p:cNvSpPr>
            <p:nvPr/>
          </p:nvSpPr>
          <p:spPr bwMode="auto">
            <a:xfrm>
              <a:off x="5443" y="2574"/>
              <a:ext cx="63" cy="49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3" name="Oval 436"/>
            <p:cNvSpPr>
              <a:spLocks noChangeArrowheads="1"/>
            </p:cNvSpPr>
            <p:nvPr/>
          </p:nvSpPr>
          <p:spPr bwMode="auto">
            <a:xfrm>
              <a:off x="4967" y="2574"/>
              <a:ext cx="64" cy="49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30" name="Arc 437"/>
          <p:cNvSpPr>
            <a:spLocks/>
          </p:cNvSpPr>
          <p:nvPr/>
        </p:nvSpPr>
        <p:spPr bwMode="auto">
          <a:xfrm>
            <a:off x="6534857" y="2484438"/>
            <a:ext cx="554566" cy="93662"/>
          </a:xfrm>
          <a:custGeom>
            <a:avLst/>
            <a:gdLst>
              <a:gd name="T0" fmla="*/ 18020139 w 21600"/>
              <a:gd name="T1" fmla="*/ 0 h 21600"/>
              <a:gd name="T2" fmla="*/ 0 w 21600"/>
              <a:gd name="T3" fmla="*/ 40613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1" name="Arc 438"/>
          <p:cNvSpPr>
            <a:spLocks/>
          </p:cNvSpPr>
          <p:nvPr/>
        </p:nvSpPr>
        <p:spPr bwMode="auto">
          <a:xfrm rot="2700000">
            <a:off x="7596480" y="3071901"/>
            <a:ext cx="525463" cy="77612"/>
          </a:xfrm>
          <a:custGeom>
            <a:avLst/>
            <a:gdLst>
              <a:gd name="T0" fmla="*/ 12744471 w 21600"/>
              <a:gd name="T1" fmla="*/ 352943 h 21600"/>
              <a:gd name="T2" fmla="*/ 0 w 21600"/>
              <a:gd name="T3" fmla="*/ 0 h 21600"/>
              <a:gd name="T4" fmla="*/ 12782935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535" y="21599"/>
                </a:moveTo>
                <a:cubicBezTo>
                  <a:pt x="9631" y="21564"/>
                  <a:pt x="-1" y="11903"/>
                  <a:pt x="-1" y="-1"/>
                </a:cubicBezTo>
              </a:path>
              <a:path w="21600" h="21600" stroke="0" extrusionOk="0">
                <a:moveTo>
                  <a:pt x="21535" y="21599"/>
                </a:moveTo>
                <a:cubicBezTo>
                  <a:pt x="9631" y="21564"/>
                  <a:pt x="-1" y="11903"/>
                  <a:pt x="-1" y="-1"/>
                </a:cubicBezTo>
                <a:lnTo>
                  <a:pt x="21600" y="0"/>
                </a:lnTo>
                <a:lnTo>
                  <a:pt x="21535" y="21599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2" name="Arc 439"/>
          <p:cNvSpPr>
            <a:spLocks/>
          </p:cNvSpPr>
          <p:nvPr/>
        </p:nvSpPr>
        <p:spPr bwMode="auto">
          <a:xfrm rot="-8760000">
            <a:off x="7018867" y="2441575"/>
            <a:ext cx="546100" cy="280988"/>
          </a:xfrm>
          <a:custGeom>
            <a:avLst/>
            <a:gdLst>
              <a:gd name="T0" fmla="*/ 17474163 w 21600"/>
              <a:gd name="T1" fmla="*/ 0 h 20745"/>
              <a:gd name="T2" fmla="*/ 5182379 w 21600"/>
              <a:gd name="T3" fmla="*/ 3805942 h 20745"/>
              <a:gd name="T4" fmla="*/ 0 w 21600"/>
              <a:gd name="T5" fmla="*/ 21469 h 20745"/>
              <a:gd name="T6" fmla="*/ 0 60000 65536"/>
              <a:gd name="T7" fmla="*/ 0 60000 65536"/>
              <a:gd name="T8" fmla="*/ 0 60000 65536"/>
              <a:gd name="T9" fmla="*/ 0 w 21600"/>
              <a:gd name="T10" fmla="*/ 0 h 20745"/>
              <a:gd name="T11" fmla="*/ 21600 w 21600"/>
              <a:gd name="T12" fmla="*/ 20745 h 2074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0745" fill="none" extrusionOk="0">
                <a:moveTo>
                  <a:pt x="21599" y="0"/>
                </a:moveTo>
                <a:cubicBezTo>
                  <a:pt x="21599" y="39"/>
                  <a:pt x="21600" y="78"/>
                  <a:pt x="21600" y="117"/>
                </a:cubicBezTo>
                <a:cubicBezTo>
                  <a:pt x="21600" y="9578"/>
                  <a:pt x="15442" y="17939"/>
                  <a:pt x="6406" y="20745"/>
                </a:cubicBezTo>
              </a:path>
              <a:path w="21600" h="20745" stroke="0" extrusionOk="0">
                <a:moveTo>
                  <a:pt x="21599" y="0"/>
                </a:moveTo>
                <a:cubicBezTo>
                  <a:pt x="21599" y="39"/>
                  <a:pt x="21600" y="78"/>
                  <a:pt x="21600" y="117"/>
                </a:cubicBezTo>
                <a:cubicBezTo>
                  <a:pt x="21600" y="9578"/>
                  <a:pt x="15442" y="17939"/>
                  <a:pt x="6406" y="20745"/>
                </a:cubicBezTo>
                <a:lnTo>
                  <a:pt x="0" y="117"/>
                </a:lnTo>
                <a:lnTo>
                  <a:pt x="21599" y="0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3" name="Arc 440"/>
          <p:cNvSpPr>
            <a:spLocks/>
          </p:cNvSpPr>
          <p:nvPr/>
        </p:nvSpPr>
        <p:spPr bwMode="auto">
          <a:xfrm rot="2040000">
            <a:off x="7310967" y="2606730"/>
            <a:ext cx="498122" cy="271463"/>
          </a:xfrm>
          <a:custGeom>
            <a:avLst/>
            <a:gdLst>
              <a:gd name="T0" fmla="*/ 0 w 20633"/>
              <a:gd name="T1" fmla="*/ 0 h 21600"/>
              <a:gd name="T2" fmla="*/ 15219969 w 20633"/>
              <a:gd name="T3" fmla="*/ 2373014 h 21600"/>
              <a:gd name="T4" fmla="*/ 42777 w 20633"/>
              <a:gd name="T5" fmla="*/ 3411674 h 21600"/>
              <a:gd name="T6" fmla="*/ 0 60000 65536"/>
              <a:gd name="T7" fmla="*/ 0 60000 65536"/>
              <a:gd name="T8" fmla="*/ 0 60000 65536"/>
              <a:gd name="T9" fmla="*/ 0 w 20633"/>
              <a:gd name="T10" fmla="*/ 0 h 21600"/>
              <a:gd name="T11" fmla="*/ 20633 w 2063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633" h="21600" fill="none" extrusionOk="0">
                <a:moveTo>
                  <a:pt x="0" y="0"/>
                </a:moveTo>
                <a:cubicBezTo>
                  <a:pt x="19" y="0"/>
                  <a:pt x="38" y="-1"/>
                  <a:pt x="58" y="-1"/>
                </a:cubicBezTo>
                <a:cubicBezTo>
                  <a:pt x="9453" y="-1"/>
                  <a:pt x="17772" y="6074"/>
                  <a:pt x="20632" y="15024"/>
                </a:cubicBezTo>
              </a:path>
              <a:path w="20633" h="21600" stroke="0" extrusionOk="0">
                <a:moveTo>
                  <a:pt x="0" y="0"/>
                </a:moveTo>
                <a:cubicBezTo>
                  <a:pt x="19" y="0"/>
                  <a:pt x="38" y="-1"/>
                  <a:pt x="58" y="-1"/>
                </a:cubicBezTo>
                <a:cubicBezTo>
                  <a:pt x="9453" y="-1"/>
                  <a:pt x="17772" y="6074"/>
                  <a:pt x="20632" y="15024"/>
                </a:cubicBezTo>
                <a:lnTo>
                  <a:pt x="58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4" name="Rectangle 441"/>
          <p:cNvSpPr>
            <a:spLocks noChangeArrowheads="1"/>
          </p:cNvSpPr>
          <p:nvPr/>
        </p:nvSpPr>
        <p:spPr bwMode="auto">
          <a:xfrm>
            <a:off x="6630815" y="2532118"/>
            <a:ext cx="657578" cy="428625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5" name="Rectangle 442"/>
          <p:cNvSpPr>
            <a:spLocks noChangeArrowheads="1"/>
          </p:cNvSpPr>
          <p:nvPr/>
        </p:nvSpPr>
        <p:spPr bwMode="auto">
          <a:xfrm rot="1560000">
            <a:off x="7202339" y="2801938"/>
            <a:ext cx="478367" cy="430212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6" name="Oval 443"/>
          <p:cNvSpPr>
            <a:spLocks noChangeArrowheads="1"/>
          </p:cNvSpPr>
          <p:nvPr/>
        </p:nvSpPr>
        <p:spPr bwMode="auto">
          <a:xfrm>
            <a:off x="7188228" y="2460680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7" name="Oval 444"/>
          <p:cNvSpPr>
            <a:spLocks noChangeArrowheads="1"/>
          </p:cNvSpPr>
          <p:nvPr/>
        </p:nvSpPr>
        <p:spPr bwMode="auto">
          <a:xfrm>
            <a:off x="7093656" y="266388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8" name="Oval 445"/>
          <p:cNvSpPr>
            <a:spLocks noChangeArrowheads="1"/>
          </p:cNvSpPr>
          <p:nvPr/>
        </p:nvSpPr>
        <p:spPr bwMode="auto">
          <a:xfrm>
            <a:off x="7265812" y="2494018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9" name="Oval 446"/>
          <p:cNvSpPr>
            <a:spLocks noChangeArrowheads="1"/>
          </p:cNvSpPr>
          <p:nvPr/>
        </p:nvSpPr>
        <p:spPr bwMode="auto">
          <a:xfrm>
            <a:off x="7246056" y="2590855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0" name="Oval 447"/>
          <p:cNvSpPr>
            <a:spLocks noChangeArrowheads="1"/>
          </p:cNvSpPr>
          <p:nvPr/>
        </p:nvSpPr>
        <p:spPr bwMode="auto">
          <a:xfrm>
            <a:off x="7150101" y="2579743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1" name="Oval 448"/>
          <p:cNvSpPr>
            <a:spLocks noChangeArrowheads="1"/>
          </p:cNvSpPr>
          <p:nvPr/>
        </p:nvSpPr>
        <p:spPr bwMode="auto">
          <a:xfrm>
            <a:off x="7200901" y="27178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2" name="Oval 449"/>
          <p:cNvSpPr>
            <a:spLocks noChangeArrowheads="1"/>
          </p:cNvSpPr>
          <p:nvPr/>
        </p:nvSpPr>
        <p:spPr bwMode="auto">
          <a:xfrm>
            <a:off x="7157156" y="2816225"/>
            <a:ext cx="7055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3" name="Oval 450"/>
          <p:cNvSpPr>
            <a:spLocks noChangeArrowheads="1"/>
          </p:cNvSpPr>
          <p:nvPr/>
        </p:nvSpPr>
        <p:spPr bwMode="auto">
          <a:xfrm>
            <a:off x="7109178" y="291153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4" name="Oval 451"/>
          <p:cNvSpPr>
            <a:spLocks noChangeArrowheads="1"/>
          </p:cNvSpPr>
          <p:nvPr/>
        </p:nvSpPr>
        <p:spPr bwMode="auto">
          <a:xfrm>
            <a:off x="7062612" y="30353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5" name="Oval 452"/>
          <p:cNvSpPr>
            <a:spLocks noChangeArrowheads="1"/>
          </p:cNvSpPr>
          <p:nvPr/>
        </p:nvSpPr>
        <p:spPr bwMode="auto">
          <a:xfrm>
            <a:off x="7006167" y="3146480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6" name="Oval 453"/>
          <p:cNvSpPr>
            <a:spLocks noChangeArrowheads="1"/>
          </p:cNvSpPr>
          <p:nvPr/>
        </p:nvSpPr>
        <p:spPr bwMode="auto">
          <a:xfrm>
            <a:off x="7337778" y="2492375"/>
            <a:ext cx="7055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7" name="Oval 454"/>
          <p:cNvSpPr>
            <a:spLocks noChangeArrowheads="1"/>
          </p:cNvSpPr>
          <p:nvPr/>
        </p:nvSpPr>
        <p:spPr bwMode="auto">
          <a:xfrm>
            <a:off x="7339189" y="2603555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8" name="Oval 455"/>
          <p:cNvSpPr>
            <a:spLocks noChangeArrowheads="1"/>
          </p:cNvSpPr>
          <p:nvPr/>
        </p:nvSpPr>
        <p:spPr bwMode="auto">
          <a:xfrm>
            <a:off x="7330723" y="272732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9" name="Oval 456"/>
          <p:cNvSpPr>
            <a:spLocks noChangeArrowheads="1"/>
          </p:cNvSpPr>
          <p:nvPr/>
        </p:nvSpPr>
        <p:spPr bwMode="auto">
          <a:xfrm>
            <a:off x="7322256" y="2851205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0" name="Oval 457"/>
          <p:cNvSpPr>
            <a:spLocks noChangeArrowheads="1"/>
          </p:cNvSpPr>
          <p:nvPr/>
        </p:nvSpPr>
        <p:spPr bwMode="auto">
          <a:xfrm>
            <a:off x="7299678" y="294804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1" name="Oval 458"/>
          <p:cNvSpPr>
            <a:spLocks noChangeArrowheads="1"/>
          </p:cNvSpPr>
          <p:nvPr/>
        </p:nvSpPr>
        <p:spPr bwMode="auto">
          <a:xfrm>
            <a:off x="7240412" y="3046468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2" name="Oval 459"/>
          <p:cNvSpPr>
            <a:spLocks noChangeArrowheads="1"/>
          </p:cNvSpPr>
          <p:nvPr/>
        </p:nvSpPr>
        <p:spPr bwMode="auto">
          <a:xfrm>
            <a:off x="7183967" y="3170293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3" name="Oval 460"/>
          <p:cNvSpPr>
            <a:spLocks noChangeArrowheads="1"/>
          </p:cNvSpPr>
          <p:nvPr/>
        </p:nvSpPr>
        <p:spPr bwMode="auto">
          <a:xfrm>
            <a:off x="7113412" y="32543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4" name="Oval 461"/>
          <p:cNvSpPr>
            <a:spLocks noChangeArrowheads="1"/>
          </p:cNvSpPr>
          <p:nvPr/>
        </p:nvSpPr>
        <p:spPr bwMode="auto">
          <a:xfrm>
            <a:off x="7518428" y="324331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5" name="Oval 462"/>
          <p:cNvSpPr>
            <a:spLocks noChangeArrowheads="1"/>
          </p:cNvSpPr>
          <p:nvPr/>
        </p:nvSpPr>
        <p:spPr bwMode="auto">
          <a:xfrm>
            <a:off x="7557939" y="3327400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6" name="Oval 463"/>
          <p:cNvSpPr>
            <a:spLocks noChangeArrowheads="1"/>
          </p:cNvSpPr>
          <p:nvPr/>
        </p:nvSpPr>
        <p:spPr bwMode="auto">
          <a:xfrm>
            <a:off x="7621412" y="3398840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7" name="Oval 464"/>
          <p:cNvSpPr>
            <a:spLocks noChangeArrowheads="1"/>
          </p:cNvSpPr>
          <p:nvPr/>
        </p:nvSpPr>
        <p:spPr bwMode="auto">
          <a:xfrm>
            <a:off x="7419622" y="4214868"/>
            <a:ext cx="119945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8" name="Oval 465"/>
          <p:cNvSpPr>
            <a:spLocks noChangeArrowheads="1"/>
          </p:cNvSpPr>
          <p:nvPr/>
        </p:nvSpPr>
        <p:spPr bwMode="auto">
          <a:xfrm>
            <a:off x="7653867" y="415613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9" name="Oval 466"/>
          <p:cNvSpPr>
            <a:spLocks noChangeArrowheads="1"/>
          </p:cNvSpPr>
          <p:nvPr/>
        </p:nvSpPr>
        <p:spPr bwMode="auto">
          <a:xfrm>
            <a:off x="7425294" y="253529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0" name="Oval 467"/>
          <p:cNvSpPr>
            <a:spLocks noChangeArrowheads="1"/>
          </p:cNvSpPr>
          <p:nvPr/>
        </p:nvSpPr>
        <p:spPr bwMode="auto">
          <a:xfrm>
            <a:off x="7426678" y="264483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1" name="Oval 468"/>
          <p:cNvSpPr>
            <a:spLocks noChangeArrowheads="1"/>
          </p:cNvSpPr>
          <p:nvPr/>
        </p:nvSpPr>
        <p:spPr bwMode="auto">
          <a:xfrm>
            <a:off x="7442228" y="277024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2" name="Oval 469"/>
          <p:cNvSpPr>
            <a:spLocks noChangeArrowheads="1"/>
          </p:cNvSpPr>
          <p:nvPr/>
        </p:nvSpPr>
        <p:spPr bwMode="auto">
          <a:xfrm>
            <a:off x="7445050" y="291946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3" name="Oval 470"/>
          <p:cNvSpPr>
            <a:spLocks noChangeArrowheads="1"/>
          </p:cNvSpPr>
          <p:nvPr/>
        </p:nvSpPr>
        <p:spPr bwMode="auto">
          <a:xfrm>
            <a:off x="7437967" y="303218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4" name="Oval 471"/>
          <p:cNvSpPr>
            <a:spLocks noChangeArrowheads="1"/>
          </p:cNvSpPr>
          <p:nvPr/>
        </p:nvSpPr>
        <p:spPr bwMode="auto">
          <a:xfrm>
            <a:off x="7476094" y="315441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5" name="Oval 472"/>
          <p:cNvSpPr>
            <a:spLocks noChangeArrowheads="1"/>
          </p:cNvSpPr>
          <p:nvPr/>
        </p:nvSpPr>
        <p:spPr bwMode="auto">
          <a:xfrm>
            <a:off x="7419650" y="419264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6" name="Oval 473"/>
          <p:cNvSpPr>
            <a:spLocks noChangeArrowheads="1"/>
          </p:cNvSpPr>
          <p:nvPr/>
        </p:nvSpPr>
        <p:spPr bwMode="auto">
          <a:xfrm>
            <a:off x="7385756" y="4087813"/>
            <a:ext cx="7055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7" name="Oval 474"/>
          <p:cNvSpPr>
            <a:spLocks noChangeArrowheads="1"/>
          </p:cNvSpPr>
          <p:nvPr/>
        </p:nvSpPr>
        <p:spPr bwMode="auto">
          <a:xfrm>
            <a:off x="7641168" y="4218043"/>
            <a:ext cx="119944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8" name="Oval 475"/>
          <p:cNvSpPr>
            <a:spLocks noChangeArrowheads="1"/>
          </p:cNvSpPr>
          <p:nvPr/>
        </p:nvSpPr>
        <p:spPr bwMode="auto">
          <a:xfrm>
            <a:off x="7021689" y="3768725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9" name="Oval 476"/>
          <p:cNvSpPr>
            <a:spLocks noChangeArrowheads="1"/>
          </p:cNvSpPr>
          <p:nvPr/>
        </p:nvSpPr>
        <p:spPr bwMode="auto">
          <a:xfrm>
            <a:off x="7195256" y="387985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0" name="Oval 477"/>
          <p:cNvSpPr>
            <a:spLocks noChangeArrowheads="1"/>
          </p:cNvSpPr>
          <p:nvPr/>
        </p:nvSpPr>
        <p:spPr bwMode="auto">
          <a:xfrm>
            <a:off x="7260167" y="3935413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1" name="Oval 478"/>
          <p:cNvSpPr>
            <a:spLocks noChangeArrowheads="1"/>
          </p:cNvSpPr>
          <p:nvPr/>
        </p:nvSpPr>
        <p:spPr bwMode="auto">
          <a:xfrm>
            <a:off x="7336367" y="4006857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2" name="Oval 479"/>
          <p:cNvSpPr>
            <a:spLocks noChangeArrowheads="1"/>
          </p:cNvSpPr>
          <p:nvPr/>
        </p:nvSpPr>
        <p:spPr bwMode="auto">
          <a:xfrm>
            <a:off x="7120467" y="382111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3" name="Oval 480"/>
          <p:cNvSpPr>
            <a:spLocks noChangeArrowheads="1"/>
          </p:cNvSpPr>
          <p:nvPr/>
        </p:nvSpPr>
        <p:spPr bwMode="auto">
          <a:xfrm>
            <a:off x="6327424" y="2187630"/>
            <a:ext cx="83256" cy="92075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4" name="Oval 481"/>
          <p:cNvSpPr>
            <a:spLocks noChangeArrowheads="1"/>
          </p:cNvSpPr>
          <p:nvPr/>
        </p:nvSpPr>
        <p:spPr bwMode="auto">
          <a:xfrm>
            <a:off x="6347178" y="211619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5" name="Oval 482"/>
          <p:cNvSpPr>
            <a:spLocks noChangeArrowheads="1"/>
          </p:cNvSpPr>
          <p:nvPr/>
        </p:nvSpPr>
        <p:spPr bwMode="auto">
          <a:xfrm>
            <a:off x="8068761" y="3878266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6" name="Oval 483"/>
          <p:cNvSpPr>
            <a:spLocks noChangeArrowheads="1"/>
          </p:cNvSpPr>
          <p:nvPr/>
        </p:nvSpPr>
        <p:spPr bwMode="auto">
          <a:xfrm>
            <a:off x="8023578" y="3975106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7" name="Oval 484"/>
          <p:cNvSpPr>
            <a:spLocks noChangeArrowheads="1"/>
          </p:cNvSpPr>
          <p:nvPr/>
        </p:nvSpPr>
        <p:spPr bwMode="auto">
          <a:xfrm>
            <a:off x="8075789" y="432758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8" name="Oval 485"/>
          <p:cNvSpPr>
            <a:spLocks noChangeArrowheads="1"/>
          </p:cNvSpPr>
          <p:nvPr/>
        </p:nvSpPr>
        <p:spPr bwMode="auto">
          <a:xfrm>
            <a:off x="8091339" y="444029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9" name="Oval 486"/>
          <p:cNvSpPr>
            <a:spLocks noChangeArrowheads="1"/>
          </p:cNvSpPr>
          <p:nvPr/>
        </p:nvSpPr>
        <p:spPr bwMode="auto">
          <a:xfrm>
            <a:off x="6169378" y="2052640"/>
            <a:ext cx="73378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0" name="Oval 487"/>
          <p:cNvSpPr>
            <a:spLocks noChangeArrowheads="1"/>
          </p:cNvSpPr>
          <p:nvPr/>
        </p:nvSpPr>
        <p:spPr bwMode="auto">
          <a:xfrm>
            <a:off x="6318956" y="2271768"/>
            <a:ext cx="7055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1" name="Oval 488"/>
          <p:cNvSpPr>
            <a:spLocks noChangeArrowheads="1"/>
          </p:cNvSpPr>
          <p:nvPr/>
        </p:nvSpPr>
        <p:spPr bwMode="auto">
          <a:xfrm>
            <a:off x="8174567" y="3657607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2" name="Oval 489"/>
          <p:cNvSpPr>
            <a:spLocks noChangeArrowheads="1"/>
          </p:cNvSpPr>
          <p:nvPr/>
        </p:nvSpPr>
        <p:spPr bwMode="auto">
          <a:xfrm>
            <a:off x="8128028" y="3768725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3" name="Oval 490"/>
          <p:cNvSpPr>
            <a:spLocks noChangeArrowheads="1"/>
          </p:cNvSpPr>
          <p:nvPr/>
        </p:nvSpPr>
        <p:spPr bwMode="auto">
          <a:xfrm>
            <a:off x="8022167" y="409257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4" name="Oval 491"/>
          <p:cNvSpPr>
            <a:spLocks noChangeArrowheads="1"/>
          </p:cNvSpPr>
          <p:nvPr/>
        </p:nvSpPr>
        <p:spPr bwMode="auto">
          <a:xfrm>
            <a:off x="8047567" y="42037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5" name="Oval 492"/>
          <p:cNvSpPr>
            <a:spLocks noChangeArrowheads="1"/>
          </p:cNvSpPr>
          <p:nvPr/>
        </p:nvSpPr>
        <p:spPr bwMode="auto">
          <a:xfrm>
            <a:off x="6163736" y="1938340"/>
            <a:ext cx="83256" cy="92075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6" name="Oval 493"/>
          <p:cNvSpPr>
            <a:spLocks noChangeArrowheads="1"/>
          </p:cNvSpPr>
          <p:nvPr/>
        </p:nvSpPr>
        <p:spPr bwMode="auto">
          <a:xfrm>
            <a:off x="5995813" y="2103493"/>
            <a:ext cx="83255" cy="90487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7" name="Oval 494"/>
          <p:cNvSpPr>
            <a:spLocks noChangeArrowheads="1"/>
          </p:cNvSpPr>
          <p:nvPr/>
        </p:nvSpPr>
        <p:spPr bwMode="auto">
          <a:xfrm>
            <a:off x="6004278" y="219239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8" name="Oval 495"/>
          <p:cNvSpPr>
            <a:spLocks noChangeArrowheads="1"/>
          </p:cNvSpPr>
          <p:nvPr/>
        </p:nvSpPr>
        <p:spPr bwMode="auto">
          <a:xfrm>
            <a:off x="5970412" y="2274943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9" name="Oval 496"/>
          <p:cNvSpPr>
            <a:spLocks noChangeArrowheads="1"/>
          </p:cNvSpPr>
          <p:nvPr/>
        </p:nvSpPr>
        <p:spPr bwMode="auto">
          <a:xfrm>
            <a:off x="7583339" y="391795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0" name="Oval 497"/>
          <p:cNvSpPr>
            <a:spLocks noChangeArrowheads="1"/>
          </p:cNvSpPr>
          <p:nvPr/>
        </p:nvSpPr>
        <p:spPr bwMode="auto">
          <a:xfrm>
            <a:off x="7610123" y="4027491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1" name="Oval 498"/>
          <p:cNvSpPr>
            <a:spLocks noChangeArrowheads="1"/>
          </p:cNvSpPr>
          <p:nvPr/>
        </p:nvSpPr>
        <p:spPr bwMode="auto">
          <a:xfrm>
            <a:off x="6296378" y="201771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2" name="Oval 499"/>
          <p:cNvSpPr>
            <a:spLocks noChangeArrowheads="1"/>
          </p:cNvSpPr>
          <p:nvPr/>
        </p:nvSpPr>
        <p:spPr bwMode="auto">
          <a:xfrm>
            <a:off x="6251250" y="1966917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3" name="Oval 500"/>
          <p:cNvSpPr>
            <a:spLocks noChangeArrowheads="1"/>
          </p:cNvSpPr>
          <p:nvPr/>
        </p:nvSpPr>
        <p:spPr bwMode="auto">
          <a:xfrm>
            <a:off x="6096028" y="1930403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4" name="Oval 501"/>
          <p:cNvSpPr>
            <a:spLocks noChangeArrowheads="1"/>
          </p:cNvSpPr>
          <p:nvPr/>
        </p:nvSpPr>
        <p:spPr bwMode="auto">
          <a:xfrm>
            <a:off x="6039556" y="204152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5" name="Oval 502"/>
          <p:cNvSpPr>
            <a:spLocks noChangeArrowheads="1"/>
          </p:cNvSpPr>
          <p:nvPr/>
        </p:nvSpPr>
        <p:spPr bwMode="auto">
          <a:xfrm>
            <a:off x="6929967" y="37242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6" name="Oval 503"/>
          <p:cNvSpPr>
            <a:spLocks noChangeArrowheads="1"/>
          </p:cNvSpPr>
          <p:nvPr/>
        </p:nvSpPr>
        <p:spPr bwMode="auto">
          <a:xfrm>
            <a:off x="7580489" y="3821119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7" name="Oval 504"/>
          <p:cNvSpPr>
            <a:spLocks noChangeArrowheads="1"/>
          </p:cNvSpPr>
          <p:nvPr/>
        </p:nvSpPr>
        <p:spPr bwMode="auto">
          <a:xfrm>
            <a:off x="8071558" y="4557768"/>
            <a:ext cx="118533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98" name="Group 505"/>
          <p:cNvGrpSpPr>
            <a:grpSpLocks/>
          </p:cNvGrpSpPr>
          <p:nvPr/>
        </p:nvGrpSpPr>
        <p:grpSpPr bwMode="auto">
          <a:xfrm>
            <a:off x="6587094" y="2890838"/>
            <a:ext cx="371123" cy="315912"/>
            <a:chOff x="4577" y="1673"/>
            <a:chExt cx="263" cy="199"/>
          </a:xfrm>
        </p:grpSpPr>
        <p:sp>
          <p:nvSpPr>
            <p:cNvPr id="162719" name="Arc 506"/>
            <p:cNvSpPr>
              <a:spLocks/>
            </p:cNvSpPr>
            <p:nvPr/>
          </p:nvSpPr>
          <p:spPr bwMode="auto">
            <a:xfrm>
              <a:off x="4671" y="1720"/>
              <a:ext cx="39" cy="43"/>
            </a:xfrm>
            <a:custGeom>
              <a:avLst/>
              <a:gdLst>
                <a:gd name="T0" fmla="*/ 0 w 22161"/>
                <a:gd name="T1" fmla="*/ 0 h 21600"/>
                <a:gd name="T2" fmla="*/ 0 w 22161"/>
                <a:gd name="T3" fmla="*/ 0 h 21600"/>
                <a:gd name="T4" fmla="*/ 0 w 2216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161"/>
                <a:gd name="T10" fmla="*/ 0 h 21600"/>
                <a:gd name="T11" fmla="*/ 22161 w 2216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61" h="21600" fill="none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</a:path>
                <a:path w="22161" h="21600" stroke="0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  <a:lnTo>
                    <a:pt x="561" y="0"/>
                  </a:lnTo>
                  <a:lnTo>
                    <a:pt x="22161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0" name="Arc 507"/>
            <p:cNvSpPr>
              <a:spLocks/>
            </p:cNvSpPr>
            <p:nvPr/>
          </p:nvSpPr>
          <p:spPr bwMode="auto">
            <a:xfrm>
              <a:off x="4778" y="1719"/>
              <a:ext cx="53" cy="45"/>
            </a:xfrm>
            <a:custGeom>
              <a:avLst/>
              <a:gdLst>
                <a:gd name="T0" fmla="*/ 0 w 21600"/>
                <a:gd name="T1" fmla="*/ 0 h 22077"/>
                <a:gd name="T2" fmla="*/ 0 w 21600"/>
                <a:gd name="T3" fmla="*/ 0 h 22077"/>
                <a:gd name="T4" fmla="*/ 0 w 21600"/>
                <a:gd name="T5" fmla="*/ 0 h 220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77"/>
                <a:gd name="T11" fmla="*/ 21600 w 21600"/>
                <a:gd name="T12" fmla="*/ 22077 h 220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77" fill="none" extrusionOk="0">
                  <a:moveTo>
                    <a:pt x="21184" y="22076"/>
                  </a:moveTo>
                  <a:cubicBezTo>
                    <a:pt x="9418" y="21850"/>
                    <a:pt x="0" y="12248"/>
                    <a:pt x="0" y="481"/>
                  </a:cubicBezTo>
                  <a:cubicBezTo>
                    <a:pt x="0" y="320"/>
                    <a:pt x="1" y="160"/>
                    <a:pt x="5" y="0"/>
                  </a:cubicBezTo>
                </a:path>
                <a:path w="21600" h="22077" stroke="0" extrusionOk="0">
                  <a:moveTo>
                    <a:pt x="21184" y="22076"/>
                  </a:moveTo>
                  <a:cubicBezTo>
                    <a:pt x="9418" y="21850"/>
                    <a:pt x="0" y="12248"/>
                    <a:pt x="0" y="481"/>
                  </a:cubicBezTo>
                  <a:cubicBezTo>
                    <a:pt x="0" y="320"/>
                    <a:pt x="1" y="160"/>
                    <a:pt x="5" y="0"/>
                  </a:cubicBezTo>
                  <a:lnTo>
                    <a:pt x="21600" y="481"/>
                  </a:lnTo>
                  <a:lnTo>
                    <a:pt x="21184" y="22076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1" name="Arc 508"/>
            <p:cNvSpPr>
              <a:spLocks/>
            </p:cNvSpPr>
            <p:nvPr/>
          </p:nvSpPr>
          <p:spPr bwMode="auto">
            <a:xfrm>
              <a:off x="4736" y="1673"/>
              <a:ext cx="53" cy="44"/>
            </a:xfrm>
            <a:custGeom>
              <a:avLst/>
              <a:gdLst>
                <a:gd name="T0" fmla="*/ 0 w 22011"/>
                <a:gd name="T1" fmla="*/ 0 h 21600"/>
                <a:gd name="T2" fmla="*/ 0 w 22011"/>
                <a:gd name="T3" fmla="*/ 0 h 21600"/>
                <a:gd name="T4" fmla="*/ 0 w 2201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11"/>
                <a:gd name="T10" fmla="*/ 0 h 21600"/>
                <a:gd name="T11" fmla="*/ 22011 w 220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11" h="21600" fill="none" extrusionOk="0">
                  <a:moveTo>
                    <a:pt x="-1" y="3"/>
                  </a:moveTo>
                  <a:cubicBezTo>
                    <a:pt x="136" y="1"/>
                    <a:pt x="273" y="-1"/>
                    <a:pt x="411" y="-1"/>
                  </a:cubicBezTo>
                  <a:cubicBezTo>
                    <a:pt x="12340" y="-1"/>
                    <a:pt x="22011" y="9670"/>
                    <a:pt x="22011" y="21600"/>
                  </a:cubicBezTo>
                </a:path>
                <a:path w="22011" h="21600" stroke="0" extrusionOk="0">
                  <a:moveTo>
                    <a:pt x="-1" y="3"/>
                  </a:moveTo>
                  <a:cubicBezTo>
                    <a:pt x="136" y="1"/>
                    <a:pt x="273" y="-1"/>
                    <a:pt x="411" y="-1"/>
                  </a:cubicBezTo>
                  <a:cubicBezTo>
                    <a:pt x="12340" y="-1"/>
                    <a:pt x="22011" y="9670"/>
                    <a:pt x="22011" y="21600"/>
                  </a:cubicBezTo>
                  <a:lnTo>
                    <a:pt x="411" y="21600"/>
                  </a:lnTo>
                  <a:lnTo>
                    <a:pt x="-1" y="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2" name="Arc 509"/>
            <p:cNvSpPr>
              <a:spLocks/>
            </p:cNvSpPr>
            <p:nvPr/>
          </p:nvSpPr>
          <p:spPr bwMode="auto">
            <a:xfrm>
              <a:off x="4705" y="1675"/>
              <a:ext cx="39" cy="43"/>
            </a:xfrm>
            <a:custGeom>
              <a:avLst/>
              <a:gdLst>
                <a:gd name="T0" fmla="*/ 0 w 21600"/>
                <a:gd name="T1" fmla="*/ 0 h 21593"/>
                <a:gd name="T2" fmla="*/ 0 w 21600"/>
                <a:gd name="T3" fmla="*/ 0 h 21593"/>
                <a:gd name="T4" fmla="*/ 0 w 21600"/>
                <a:gd name="T5" fmla="*/ 0 h 2159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3"/>
                <a:gd name="T11" fmla="*/ 21600 w 21600"/>
                <a:gd name="T12" fmla="*/ 21593 h 215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3" fill="none" extrusionOk="0">
                  <a:moveTo>
                    <a:pt x="-1" y="21592"/>
                  </a:moveTo>
                  <a:cubicBezTo>
                    <a:pt x="-1" y="9882"/>
                    <a:pt x="9332" y="304"/>
                    <a:pt x="21039" y="0"/>
                  </a:cubicBezTo>
                </a:path>
                <a:path w="21600" h="21593" stroke="0" extrusionOk="0">
                  <a:moveTo>
                    <a:pt x="-1" y="21592"/>
                  </a:moveTo>
                  <a:cubicBezTo>
                    <a:pt x="-1" y="9882"/>
                    <a:pt x="9332" y="304"/>
                    <a:pt x="21039" y="0"/>
                  </a:cubicBezTo>
                  <a:lnTo>
                    <a:pt x="21600" y="21593"/>
                  </a:lnTo>
                  <a:lnTo>
                    <a:pt x="-1" y="2159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3" name="Arc 510"/>
            <p:cNvSpPr>
              <a:spLocks/>
            </p:cNvSpPr>
            <p:nvPr/>
          </p:nvSpPr>
          <p:spPr bwMode="auto">
            <a:xfrm>
              <a:off x="4627" y="1719"/>
              <a:ext cx="50" cy="45"/>
            </a:xfrm>
            <a:custGeom>
              <a:avLst/>
              <a:gdLst>
                <a:gd name="T0" fmla="*/ 0 w 21600"/>
                <a:gd name="T1" fmla="*/ 0 h 22085"/>
                <a:gd name="T2" fmla="*/ 0 w 21600"/>
                <a:gd name="T3" fmla="*/ 0 h 22085"/>
                <a:gd name="T4" fmla="*/ 0 w 21600"/>
                <a:gd name="T5" fmla="*/ 0 h 220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85"/>
                <a:gd name="T11" fmla="*/ 21600 w 21600"/>
                <a:gd name="T12" fmla="*/ 22085 h 220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85" fill="none" extrusionOk="0">
                  <a:moveTo>
                    <a:pt x="21600" y="22084"/>
                  </a:moveTo>
                  <a:cubicBezTo>
                    <a:pt x="9670" y="22085"/>
                    <a:pt x="0" y="12414"/>
                    <a:pt x="0" y="485"/>
                  </a:cubicBezTo>
                  <a:cubicBezTo>
                    <a:pt x="0" y="323"/>
                    <a:pt x="1" y="161"/>
                    <a:pt x="5" y="0"/>
                  </a:cubicBezTo>
                </a:path>
                <a:path w="21600" h="22085" stroke="0" extrusionOk="0">
                  <a:moveTo>
                    <a:pt x="21600" y="22084"/>
                  </a:moveTo>
                  <a:cubicBezTo>
                    <a:pt x="9670" y="22085"/>
                    <a:pt x="0" y="12414"/>
                    <a:pt x="0" y="485"/>
                  </a:cubicBezTo>
                  <a:cubicBezTo>
                    <a:pt x="0" y="323"/>
                    <a:pt x="1" y="161"/>
                    <a:pt x="5" y="0"/>
                  </a:cubicBezTo>
                  <a:lnTo>
                    <a:pt x="21600" y="485"/>
                  </a:lnTo>
                  <a:lnTo>
                    <a:pt x="21600" y="220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4" name="Arc 511"/>
            <p:cNvSpPr>
              <a:spLocks/>
            </p:cNvSpPr>
            <p:nvPr/>
          </p:nvSpPr>
          <p:spPr bwMode="auto">
            <a:xfrm>
              <a:off x="4577" y="1675"/>
              <a:ext cx="50" cy="43"/>
            </a:xfrm>
            <a:custGeom>
              <a:avLst/>
              <a:gdLst>
                <a:gd name="T0" fmla="*/ 0 w 22041"/>
                <a:gd name="T1" fmla="*/ 0 h 21600"/>
                <a:gd name="T2" fmla="*/ 0 w 22041"/>
                <a:gd name="T3" fmla="*/ 0 h 21600"/>
                <a:gd name="T4" fmla="*/ 0 w 2204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41"/>
                <a:gd name="T10" fmla="*/ 0 h 21600"/>
                <a:gd name="T11" fmla="*/ 22041 w 2204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41" h="21600" fill="none" extrusionOk="0">
                  <a:moveTo>
                    <a:pt x="0" y="4"/>
                  </a:moveTo>
                  <a:cubicBezTo>
                    <a:pt x="146" y="1"/>
                    <a:pt x="293" y="-1"/>
                    <a:pt x="441" y="-1"/>
                  </a:cubicBezTo>
                  <a:cubicBezTo>
                    <a:pt x="12370" y="-1"/>
                    <a:pt x="22041" y="9670"/>
                    <a:pt x="22041" y="21600"/>
                  </a:cubicBezTo>
                </a:path>
                <a:path w="22041" h="21600" stroke="0" extrusionOk="0">
                  <a:moveTo>
                    <a:pt x="0" y="4"/>
                  </a:moveTo>
                  <a:cubicBezTo>
                    <a:pt x="146" y="1"/>
                    <a:pt x="293" y="-1"/>
                    <a:pt x="441" y="-1"/>
                  </a:cubicBezTo>
                  <a:cubicBezTo>
                    <a:pt x="12370" y="-1"/>
                    <a:pt x="22041" y="9670"/>
                    <a:pt x="22041" y="21600"/>
                  </a:cubicBezTo>
                  <a:lnTo>
                    <a:pt x="441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5" name="Arc 512"/>
            <p:cNvSpPr>
              <a:spLocks/>
            </p:cNvSpPr>
            <p:nvPr/>
          </p:nvSpPr>
          <p:spPr bwMode="auto">
            <a:xfrm>
              <a:off x="4789" y="1826"/>
              <a:ext cx="51" cy="46"/>
            </a:xfrm>
            <a:custGeom>
              <a:avLst/>
              <a:gdLst>
                <a:gd name="T0" fmla="*/ 0 w 21600"/>
                <a:gd name="T1" fmla="*/ 0 h 22066"/>
                <a:gd name="T2" fmla="*/ 0 w 21600"/>
                <a:gd name="T3" fmla="*/ 0 h 22066"/>
                <a:gd name="T4" fmla="*/ 0 w 21600"/>
                <a:gd name="T5" fmla="*/ 0 h 220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66"/>
                <a:gd name="T11" fmla="*/ 21600 w 21600"/>
                <a:gd name="T12" fmla="*/ 22066 h 220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66" fill="none" extrusionOk="0">
                  <a:moveTo>
                    <a:pt x="21168" y="22065"/>
                  </a:moveTo>
                  <a:cubicBezTo>
                    <a:pt x="9409" y="21830"/>
                    <a:pt x="0" y="12230"/>
                    <a:pt x="0" y="470"/>
                  </a:cubicBezTo>
                  <a:cubicBezTo>
                    <a:pt x="0" y="313"/>
                    <a:pt x="1" y="156"/>
                    <a:pt x="5" y="0"/>
                  </a:cubicBezTo>
                </a:path>
                <a:path w="21600" h="22066" stroke="0" extrusionOk="0">
                  <a:moveTo>
                    <a:pt x="21168" y="22065"/>
                  </a:moveTo>
                  <a:cubicBezTo>
                    <a:pt x="9409" y="21830"/>
                    <a:pt x="0" y="12230"/>
                    <a:pt x="0" y="470"/>
                  </a:cubicBezTo>
                  <a:cubicBezTo>
                    <a:pt x="0" y="313"/>
                    <a:pt x="1" y="156"/>
                    <a:pt x="5" y="0"/>
                  </a:cubicBezTo>
                  <a:lnTo>
                    <a:pt x="21600" y="470"/>
                  </a:lnTo>
                  <a:lnTo>
                    <a:pt x="21168" y="22065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6" name="Arc 513"/>
            <p:cNvSpPr>
              <a:spLocks/>
            </p:cNvSpPr>
            <p:nvPr/>
          </p:nvSpPr>
          <p:spPr bwMode="auto">
            <a:xfrm>
              <a:off x="4744" y="1781"/>
              <a:ext cx="51" cy="45"/>
            </a:xfrm>
            <a:custGeom>
              <a:avLst/>
              <a:gdLst>
                <a:gd name="T0" fmla="*/ 0 w 22032"/>
                <a:gd name="T1" fmla="*/ 0 h 21600"/>
                <a:gd name="T2" fmla="*/ 0 w 22032"/>
                <a:gd name="T3" fmla="*/ 0 h 21600"/>
                <a:gd name="T4" fmla="*/ 0 w 220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32"/>
                <a:gd name="T10" fmla="*/ 0 h 21600"/>
                <a:gd name="T11" fmla="*/ 22032 w 220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32" h="21600" fill="none" extrusionOk="0">
                  <a:moveTo>
                    <a:pt x="0" y="4"/>
                  </a:moveTo>
                  <a:cubicBezTo>
                    <a:pt x="143" y="1"/>
                    <a:pt x="287" y="-1"/>
                    <a:pt x="432" y="-1"/>
                  </a:cubicBezTo>
                  <a:cubicBezTo>
                    <a:pt x="12361" y="-1"/>
                    <a:pt x="22032" y="9670"/>
                    <a:pt x="22032" y="21600"/>
                  </a:cubicBezTo>
                </a:path>
                <a:path w="22032" h="21600" stroke="0" extrusionOk="0">
                  <a:moveTo>
                    <a:pt x="0" y="4"/>
                  </a:moveTo>
                  <a:cubicBezTo>
                    <a:pt x="143" y="1"/>
                    <a:pt x="287" y="-1"/>
                    <a:pt x="432" y="-1"/>
                  </a:cubicBezTo>
                  <a:cubicBezTo>
                    <a:pt x="12361" y="-1"/>
                    <a:pt x="22032" y="9670"/>
                    <a:pt x="22032" y="21600"/>
                  </a:cubicBezTo>
                  <a:lnTo>
                    <a:pt x="432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7" name="Arc 514"/>
            <p:cNvSpPr>
              <a:spLocks/>
            </p:cNvSpPr>
            <p:nvPr/>
          </p:nvSpPr>
          <p:spPr bwMode="auto">
            <a:xfrm>
              <a:off x="4681" y="1826"/>
              <a:ext cx="39" cy="45"/>
            </a:xfrm>
            <a:custGeom>
              <a:avLst/>
              <a:gdLst>
                <a:gd name="T0" fmla="*/ 0 w 22161"/>
                <a:gd name="T1" fmla="*/ 0 h 21600"/>
                <a:gd name="T2" fmla="*/ 0 w 22161"/>
                <a:gd name="T3" fmla="*/ 0 h 21600"/>
                <a:gd name="T4" fmla="*/ 0 w 2216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161"/>
                <a:gd name="T10" fmla="*/ 0 h 21600"/>
                <a:gd name="T11" fmla="*/ 22161 w 2216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61" h="21600" fill="none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</a:path>
                <a:path w="22161" h="21600" stroke="0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  <a:lnTo>
                    <a:pt x="561" y="0"/>
                  </a:lnTo>
                  <a:lnTo>
                    <a:pt x="22161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8" name="Arc 515"/>
            <p:cNvSpPr>
              <a:spLocks/>
            </p:cNvSpPr>
            <p:nvPr/>
          </p:nvSpPr>
          <p:spPr bwMode="auto">
            <a:xfrm>
              <a:off x="4710" y="1781"/>
              <a:ext cx="38" cy="45"/>
            </a:xfrm>
            <a:custGeom>
              <a:avLst/>
              <a:gdLst>
                <a:gd name="T0" fmla="*/ 0 w 21600"/>
                <a:gd name="T1" fmla="*/ 0 h 21592"/>
                <a:gd name="T2" fmla="*/ 0 w 21600"/>
                <a:gd name="T3" fmla="*/ 0 h 21592"/>
                <a:gd name="T4" fmla="*/ 0 w 21600"/>
                <a:gd name="T5" fmla="*/ 0 h 2159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2"/>
                <a:gd name="T11" fmla="*/ 21600 w 21600"/>
                <a:gd name="T12" fmla="*/ 21592 h 215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2" fill="none" extrusionOk="0">
                  <a:moveTo>
                    <a:pt x="-1" y="21591"/>
                  </a:moveTo>
                  <a:cubicBezTo>
                    <a:pt x="-1" y="9887"/>
                    <a:pt x="9323" y="311"/>
                    <a:pt x="21023" y="-1"/>
                  </a:cubicBezTo>
                </a:path>
                <a:path w="21600" h="21592" stroke="0" extrusionOk="0">
                  <a:moveTo>
                    <a:pt x="-1" y="21591"/>
                  </a:moveTo>
                  <a:cubicBezTo>
                    <a:pt x="-1" y="9887"/>
                    <a:pt x="9323" y="311"/>
                    <a:pt x="21023" y="-1"/>
                  </a:cubicBezTo>
                  <a:lnTo>
                    <a:pt x="21600" y="21592"/>
                  </a:lnTo>
                  <a:lnTo>
                    <a:pt x="-1" y="21591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9" name="Arc 516"/>
            <p:cNvSpPr>
              <a:spLocks/>
            </p:cNvSpPr>
            <p:nvPr/>
          </p:nvSpPr>
          <p:spPr bwMode="auto">
            <a:xfrm>
              <a:off x="4638" y="1825"/>
              <a:ext cx="49" cy="47"/>
            </a:xfrm>
            <a:custGeom>
              <a:avLst/>
              <a:gdLst>
                <a:gd name="T0" fmla="*/ 0 w 21600"/>
                <a:gd name="T1" fmla="*/ 0 h 22075"/>
                <a:gd name="T2" fmla="*/ 0 w 21600"/>
                <a:gd name="T3" fmla="*/ 0 h 22075"/>
                <a:gd name="T4" fmla="*/ 0 w 21600"/>
                <a:gd name="T5" fmla="*/ 0 h 2207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75"/>
                <a:gd name="T11" fmla="*/ 21600 w 21600"/>
                <a:gd name="T12" fmla="*/ 22075 h 220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75" fill="none" extrusionOk="0">
                  <a:moveTo>
                    <a:pt x="21600" y="22074"/>
                  </a:moveTo>
                  <a:cubicBezTo>
                    <a:pt x="9670" y="22075"/>
                    <a:pt x="0" y="12404"/>
                    <a:pt x="0" y="475"/>
                  </a:cubicBezTo>
                  <a:cubicBezTo>
                    <a:pt x="0" y="316"/>
                    <a:pt x="1" y="158"/>
                    <a:pt x="5" y="0"/>
                  </a:cubicBezTo>
                </a:path>
                <a:path w="21600" h="22075" stroke="0" extrusionOk="0">
                  <a:moveTo>
                    <a:pt x="21600" y="22074"/>
                  </a:moveTo>
                  <a:cubicBezTo>
                    <a:pt x="9670" y="22075"/>
                    <a:pt x="0" y="12404"/>
                    <a:pt x="0" y="475"/>
                  </a:cubicBezTo>
                  <a:cubicBezTo>
                    <a:pt x="0" y="316"/>
                    <a:pt x="1" y="158"/>
                    <a:pt x="5" y="0"/>
                  </a:cubicBezTo>
                  <a:lnTo>
                    <a:pt x="21600" y="475"/>
                  </a:lnTo>
                  <a:lnTo>
                    <a:pt x="21600" y="2207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0" name="Arc 517"/>
            <p:cNvSpPr>
              <a:spLocks/>
            </p:cNvSpPr>
            <p:nvPr/>
          </p:nvSpPr>
          <p:spPr bwMode="auto">
            <a:xfrm>
              <a:off x="4581" y="1781"/>
              <a:ext cx="50" cy="45"/>
            </a:xfrm>
            <a:custGeom>
              <a:avLst/>
              <a:gdLst>
                <a:gd name="T0" fmla="*/ 0 w 22036"/>
                <a:gd name="T1" fmla="*/ 0 h 21600"/>
                <a:gd name="T2" fmla="*/ 0 w 22036"/>
                <a:gd name="T3" fmla="*/ 0 h 21600"/>
                <a:gd name="T4" fmla="*/ 0 w 2203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36"/>
                <a:gd name="T10" fmla="*/ 0 h 21600"/>
                <a:gd name="T11" fmla="*/ 22036 w 2203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36" h="21600" fill="none" extrusionOk="0">
                  <a:moveTo>
                    <a:pt x="0" y="4"/>
                  </a:moveTo>
                  <a:cubicBezTo>
                    <a:pt x="145" y="1"/>
                    <a:pt x="290" y="-1"/>
                    <a:pt x="436" y="-1"/>
                  </a:cubicBezTo>
                  <a:cubicBezTo>
                    <a:pt x="12365" y="-1"/>
                    <a:pt x="22036" y="9670"/>
                    <a:pt x="22036" y="21600"/>
                  </a:cubicBezTo>
                </a:path>
                <a:path w="22036" h="21600" stroke="0" extrusionOk="0">
                  <a:moveTo>
                    <a:pt x="0" y="4"/>
                  </a:moveTo>
                  <a:cubicBezTo>
                    <a:pt x="145" y="1"/>
                    <a:pt x="290" y="-1"/>
                    <a:pt x="436" y="-1"/>
                  </a:cubicBezTo>
                  <a:cubicBezTo>
                    <a:pt x="12365" y="-1"/>
                    <a:pt x="22036" y="9670"/>
                    <a:pt x="22036" y="21600"/>
                  </a:cubicBezTo>
                  <a:lnTo>
                    <a:pt x="436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99" name="Group 518"/>
          <p:cNvGrpSpPr>
            <a:grpSpLocks/>
          </p:cNvGrpSpPr>
          <p:nvPr/>
        </p:nvGrpSpPr>
        <p:grpSpPr bwMode="auto">
          <a:xfrm>
            <a:off x="6074835" y="2255838"/>
            <a:ext cx="237067" cy="188912"/>
            <a:chOff x="4214" y="1273"/>
            <a:chExt cx="168" cy="119"/>
          </a:xfrm>
        </p:grpSpPr>
        <p:sp>
          <p:nvSpPr>
            <p:cNvPr id="162707" name="Arc 519"/>
            <p:cNvSpPr>
              <a:spLocks/>
            </p:cNvSpPr>
            <p:nvPr/>
          </p:nvSpPr>
          <p:spPr bwMode="auto">
            <a:xfrm>
              <a:off x="4271" y="1301"/>
              <a:ext cx="26" cy="26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08" name="Arc 520"/>
            <p:cNvSpPr>
              <a:spLocks/>
            </p:cNvSpPr>
            <p:nvPr/>
          </p:nvSpPr>
          <p:spPr bwMode="auto">
            <a:xfrm>
              <a:off x="4342" y="1300"/>
              <a:ext cx="35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09" name="Arc 521"/>
            <p:cNvSpPr>
              <a:spLocks/>
            </p:cNvSpPr>
            <p:nvPr/>
          </p:nvSpPr>
          <p:spPr bwMode="auto">
            <a:xfrm>
              <a:off x="4313" y="1273"/>
              <a:ext cx="35" cy="27"/>
            </a:xfrm>
            <a:custGeom>
              <a:avLst/>
              <a:gdLst>
                <a:gd name="T0" fmla="*/ 0 w 22235"/>
                <a:gd name="T1" fmla="*/ 0 h 21600"/>
                <a:gd name="T2" fmla="*/ 0 w 22235"/>
                <a:gd name="T3" fmla="*/ 0 h 21600"/>
                <a:gd name="T4" fmla="*/ 0 w 222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5"/>
                <a:gd name="T10" fmla="*/ 0 h 21600"/>
                <a:gd name="T11" fmla="*/ 22235 w 222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5" h="21600" fill="none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</a:path>
                <a:path w="22235" h="21600" stroke="0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  <a:lnTo>
                    <a:pt x="635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0" name="Arc 522"/>
            <p:cNvSpPr>
              <a:spLocks/>
            </p:cNvSpPr>
            <p:nvPr/>
          </p:nvSpPr>
          <p:spPr bwMode="auto">
            <a:xfrm>
              <a:off x="4293" y="1275"/>
              <a:ext cx="26" cy="26"/>
            </a:xfrm>
            <a:custGeom>
              <a:avLst/>
              <a:gdLst>
                <a:gd name="T0" fmla="*/ 0 w 21585"/>
                <a:gd name="T1" fmla="*/ 0 h 21585"/>
                <a:gd name="T2" fmla="*/ 0 w 21585"/>
                <a:gd name="T3" fmla="*/ 0 h 21585"/>
                <a:gd name="T4" fmla="*/ 0 w 21585"/>
                <a:gd name="T5" fmla="*/ 0 h 21585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5"/>
                <a:gd name="T11" fmla="*/ 21585 w 21585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5" fill="none" extrusionOk="0">
                  <a:moveTo>
                    <a:pt x="0" y="20770"/>
                  </a:moveTo>
                  <a:cubicBezTo>
                    <a:pt x="426" y="9480"/>
                    <a:pt x="9480" y="426"/>
                    <a:pt x="20770" y="0"/>
                  </a:cubicBezTo>
                </a:path>
                <a:path w="21585" h="21585" stroke="0" extrusionOk="0">
                  <a:moveTo>
                    <a:pt x="0" y="20770"/>
                  </a:moveTo>
                  <a:cubicBezTo>
                    <a:pt x="426" y="9480"/>
                    <a:pt x="9480" y="426"/>
                    <a:pt x="20770" y="0"/>
                  </a:cubicBezTo>
                  <a:lnTo>
                    <a:pt x="21585" y="21585"/>
                  </a:lnTo>
                  <a:lnTo>
                    <a:pt x="0" y="2077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1" name="Arc 523"/>
            <p:cNvSpPr>
              <a:spLocks/>
            </p:cNvSpPr>
            <p:nvPr/>
          </p:nvSpPr>
          <p:spPr bwMode="auto">
            <a:xfrm>
              <a:off x="4242" y="1300"/>
              <a:ext cx="33" cy="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2" name="Arc 524"/>
            <p:cNvSpPr>
              <a:spLocks/>
            </p:cNvSpPr>
            <p:nvPr/>
          </p:nvSpPr>
          <p:spPr bwMode="auto">
            <a:xfrm>
              <a:off x="4214" y="1274"/>
              <a:ext cx="34" cy="27"/>
            </a:xfrm>
            <a:custGeom>
              <a:avLst/>
              <a:gdLst>
                <a:gd name="T0" fmla="*/ 0 w 22227"/>
                <a:gd name="T1" fmla="*/ 0 h 21600"/>
                <a:gd name="T2" fmla="*/ 0 w 22227"/>
                <a:gd name="T3" fmla="*/ 0 h 21600"/>
                <a:gd name="T4" fmla="*/ 0 w 2222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27"/>
                <a:gd name="T10" fmla="*/ 0 h 21600"/>
                <a:gd name="T11" fmla="*/ 22227 w 2222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27" h="21600" fill="none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</a:path>
                <a:path w="22227" h="21600" stroke="0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  <a:lnTo>
                    <a:pt x="64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3" name="Arc 525"/>
            <p:cNvSpPr>
              <a:spLocks/>
            </p:cNvSpPr>
            <p:nvPr/>
          </p:nvSpPr>
          <p:spPr bwMode="auto">
            <a:xfrm>
              <a:off x="4348" y="1364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4" name="Arc 526"/>
            <p:cNvSpPr>
              <a:spLocks/>
            </p:cNvSpPr>
            <p:nvPr/>
          </p:nvSpPr>
          <p:spPr bwMode="auto">
            <a:xfrm>
              <a:off x="4319" y="1337"/>
              <a:ext cx="34" cy="28"/>
            </a:xfrm>
            <a:custGeom>
              <a:avLst/>
              <a:gdLst>
                <a:gd name="T0" fmla="*/ 0 w 22218"/>
                <a:gd name="T1" fmla="*/ 0 h 21600"/>
                <a:gd name="T2" fmla="*/ 0 w 22218"/>
                <a:gd name="T3" fmla="*/ 0 h 21600"/>
                <a:gd name="T4" fmla="*/ 0 w 2221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18"/>
                <a:gd name="T10" fmla="*/ 0 h 21600"/>
                <a:gd name="T11" fmla="*/ 22218 w 2221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8" h="21600" fill="none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</a:path>
                <a:path w="22218" h="21600" stroke="0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  <a:lnTo>
                    <a:pt x="633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5" name="Arc 527"/>
            <p:cNvSpPr>
              <a:spLocks/>
            </p:cNvSpPr>
            <p:nvPr/>
          </p:nvSpPr>
          <p:spPr bwMode="auto">
            <a:xfrm>
              <a:off x="4277" y="1364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6" name="Arc 528"/>
            <p:cNvSpPr>
              <a:spLocks/>
            </p:cNvSpPr>
            <p:nvPr/>
          </p:nvSpPr>
          <p:spPr bwMode="auto">
            <a:xfrm>
              <a:off x="4298" y="1338"/>
              <a:ext cx="24" cy="27"/>
            </a:xfrm>
            <a:custGeom>
              <a:avLst/>
              <a:gdLst>
                <a:gd name="T0" fmla="*/ 0 w 21586"/>
                <a:gd name="T1" fmla="*/ 0 h 21583"/>
                <a:gd name="T2" fmla="*/ 0 w 21586"/>
                <a:gd name="T3" fmla="*/ 0 h 21583"/>
                <a:gd name="T4" fmla="*/ 0 w 21586"/>
                <a:gd name="T5" fmla="*/ 0 h 21583"/>
                <a:gd name="T6" fmla="*/ 0 60000 65536"/>
                <a:gd name="T7" fmla="*/ 0 60000 65536"/>
                <a:gd name="T8" fmla="*/ 0 60000 65536"/>
                <a:gd name="T9" fmla="*/ 0 w 21586"/>
                <a:gd name="T10" fmla="*/ 0 h 21583"/>
                <a:gd name="T11" fmla="*/ 21586 w 21586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6" h="21583" fill="none" extrusionOk="0">
                  <a:moveTo>
                    <a:pt x="-1" y="20813"/>
                  </a:moveTo>
                  <a:cubicBezTo>
                    <a:pt x="401" y="9525"/>
                    <a:pt x="9434" y="452"/>
                    <a:pt x="20721" y="0"/>
                  </a:cubicBezTo>
                </a:path>
                <a:path w="21586" h="21583" stroke="0" extrusionOk="0">
                  <a:moveTo>
                    <a:pt x="-1" y="20813"/>
                  </a:moveTo>
                  <a:cubicBezTo>
                    <a:pt x="401" y="9525"/>
                    <a:pt x="9434" y="452"/>
                    <a:pt x="20721" y="0"/>
                  </a:cubicBezTo>
                  <a:lnTo>
                    <a:pt x="21586" y="21583"/>
                  </a:lnTo>
                  <a:lnTo>
                    <a:pt x="-1" y="2081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7" name="Arc 529"/>
            <p:cNvSpPr>
              <a:spLocks/>
            </p:cNvSpPr>
            <p:nvPr/>
          </p:nvSpPr>
          <p:spPr bwMode="auto">
            <a:xfrm>
              <a:off x="4249" y="1364"/>
              <a:ext cx="33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8" name="Arc 530"/>
            <p:cNvSpPr>
              <a:spLocks/>
            </p:cNvSpPr>
            <p:nvPr/>
          </p:nvSpPr>
          <p:spPr bwMode="auto">
            <a:xfrm>
              <a:off x="4221" y="1337"/>
              <a:ext cx="33" cy="28"/>
            </a:xfrm>
            <a:custGeom>
              <a:avLst/>
              <a:gdLst>
                <a:gd name="T0" fmla="*/ 0 w 22237"/>
                <a:gd name="T1" fmla="*/ 0 h 21600"/>
                <a:gd name="T2" fmla="*/ 0 w 22237"/>
                <a:gd name="T3" fmla="*/ 0 h 21600"/>
                <a:gd name="T4" fmla="*/ 0 w 222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7"/>
                <a:gd name="T10" fmla="*/ 0 h 21600"/>
                <a:gd name="T11" fmla="*/ 22237 w 222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7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</a:path>
                <a:path w="22237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00" name="Group 531"/>
          <p:cNvGrpSpPr>
            <a:grpSpLocks/>
          </p:cNvGrpSpPr>
          <p:nvPr/>
        </p:nvGrpSpPr>
        <p:grpSpPr bwMode="auto">
          <a:xfrm>
            <a:off x="4384323" y="1287518"/>
            <a:ext cx="767644" cy="847725"/>
            <a:chOff x="2681" y="529"/>
            <a:chExt cx="483" cy="534"/>
          </a:xfrm>
        </p:grpSpPr>
        <p:sp>
          <p:nvSpPr>
            <p:cNvPr id="162612" name="Oval 532"/>
            <p:cNvSpPr>
              <a:spLocks noChangeArrowheads="1"/>
            </p:cNvSpPr>
            <p:nvPr/>
          </p:nvSpPr>
          <p:spPr bwMode="auto">
            <a:xfrm>
              <a:off x="2740" y="588"/>
              <a:ext cx="363" cy="393"/>
            </a:xfrm>
            <a:prstGeom prst="ellipse">
              <a:avLst/>
            </a:prstGeom>
            <a:solidFill>
              <a:srgbClr val="430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13" name="Group 533"/>
            <p:cNvGrpSpPr>
              <a:grpSpLocks/>
            </p:cNvGrpSpPr>
            <p:nvPr/>
          </p:nvGrpSpPr>
          <p:grpSpPr bwMode="auto">
            <a:xfrm>
              <a:off x="2743" y="585"/>
              <a:ext cx="50" cy="82"/>
              <a:chOff x="3086" y="719"/>
              <a:chExt cx="56" cy="82"/>
            </a:xfrm>
          </p:grpSpPr>
          <p:grpSp>
            <p:nvGrpSpPr>
              <p:cNvPr id="162703" name="Group 534"/>
              <p:cNvGrpSpPr>
                <a:grpSpLocks/>
              </p:cNvGrpSpPr>
              <p:nvPr/>
            </p:nvGrpSpPr>
            <p:grpSpPr bwMode="auto">
              <a:xfrm>
                <a:off x="3086" y="719"/>
                <a:ext cx="50" cy="51"/>
                <a:chOff x="3086" y="719"/>
                <a:chExt cx="50" cy="51"/>
              </a:xfrm>
            </p:grpSpPr>
            <p:sp>
              <p:nvSpPr>
                <p:cNvPr id="162705" name="Oval 535"/>
                <p:cNvSpPr>
                  <a:spLocks noChangeArrowheads="1"/>
                </p:cNvSpPr>
                <p:nvPr/>
              </p:nvSpPr>
              <p:spPr bwMode="auto">
                <a:xfrm>
                  <a:off x="3098" y="719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706" name="Oval 536"/>
                <p:cNvSpPr>
                  <a:spLocks noChangeArrowheads="1"/>
                </p:cNvSpPr>
                <p:nvPr/>
              </p:nvSpPr>
              <p:spPr bwMode="auto">
                <a:xfrm>
                  <a:off x="3086" y="734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704" name="Rectangle 537"/>
              <p:cNvSpPr>
                <a:spLocks noChangeArrowheads="1"/>
              </p:cNvSpPr>
              <p:nvPr/>
            </p:nvSpPr>
            <p:spPr bwMode="auto">
              <a:xfrm rot="-2220000">
                <a:off x="3121" y="726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4" name="Group 538"/>
            <p:cNvGrpSpPr>
              <a:grpSpLocks/>
            </p:cNvGrpSpPr>
            <p:nvPr/>
          </p:nvGrpSpPr>
          <p:grpSpPr bwMode="auto">
            <a:xfrm>
              <a:off x="2828" y="529"/>
              <a:ext cx="56" cy="42"/>
              <a:chOff x="3181" y="663"/>
              <a:chExt cx="63" cy="42"/>
            </a:xfrm>
          </p:grpSpPr>
          <p:sp>
            <p:nvSpPr>
              <p:cNvPr id="162701" name="Oval 539"/>
              <p:cNvSpPr>
                <a:spLocks noChangeArrowheads="1"/>
              </p:cNvSpPr>
              <p:nvPr/>
            </p:nvSpPr>
            <p:spPr bwMode="auto">
              <a:xfrm>
                <a:off x="3206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702" name="Oval 540"/>
              <p:cNvSpPr>
                <a:spLocks noChangeArrowheads="1"/>
              </p:cNvSpPr>
              <p:nvPr/>
            </p:nvSpPr>
            <p:spPr bwMode="auto">
              <a:xfrm>
                <a:off x="3181" y="671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5" name="Group 541"/>
            <p:cNvGrpSpPr>
              <a:grpSpLocks/>
            </p:cNvGrpSpPr>
            <p:nvPr/>
          </p:nvGrpSpPr>
          <p:grpSpPr bwMode="auto">
            <a:xfrm>
              <a:off x="2911" y="529"/>
              <a:ext cx="58" cy="35"/>
              <a:chOff x="3275" y="663"/>
              <a:chExt cx="65" cy="35"/>
            </a:xfrm>
          </p:grpSpPr>
          <p:sp>
            <p:nvSpPr>
              <p:cNvPr id="162699" name="Oval 542"/>
              <p:cNvSpPr>
                <a:spLocks noChangeArrowheads="1"/>
              </p:cNvSpPr>
              <p:nvPr/>
            </p:nvSpPr>
            <p:spPr bwMode="auto">
              <a:xfrm>
                <a:off x="3302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700" name="Oval 543"/>
              <p:cNvSpPr>
                <a:spLocks noChangeArrowheads="1"/>
              </p:cNvSpPr>
              <p:nvPr/>
            </p:nvSpPr>
            <p:spPr bwMode="auto">
              <a:xfrm>
                <a:off x="3275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6" name="Group 544"/>
            <p:cNvGrpSpPr>
              <a:grpSpLocks/>
            </p:cNvGrpSpPr>
            <p:nvPr/>
          </p:nvGrpSpPr>
          <p:grpSpPr bwMode="auto">
            <a:xfrm>
              <a:off x="3010" y="552"/>
              <a:ext cx="51" cy="48"/>
              <a:chOff x="3386" y="686"/>
              <a:chExt cx="58" cy="48"/>
            </a:xfrm>
          </p:grpSpPr>
          <p:sp>
            <p:nvSpPr>
              <p:cNvPr id="162697" name="Oval 545"/>
              <p:cNvSpPr>
                <a:spLocks noChangeArrowheads="1"/>
              </p:cNvSpPr>
              <p:nvPr/>
            </p:nvSpPr>
            <p:spPr bwMode="auto">
              <a:xfrm>
                <a:off x="3408" y="698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8" name="Oval 546"/>
              <p:cNvSpPr>
                <a:spLocks noChangeArrowheads="1"/>
              </p:cNvSpPr>
              <p:nvPr/>
            </p:nvSpPr>
            <p:spPr bwMode="auto">
              <a:xfrm>
                <a:off x="3386" y="686"/>
                <a:ext cx="34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17" name="Oval 547"/>
            <p:cNvSpPr>
              <a:spLocks noChangeArrowheads="1"/>
            </p:cNvSpPr>
            <p:nvPr/>
          </p:nvSpPr>
          <p:spPr bwMode="auto">
            <a:xfrm>
              <a:off x="2692" y="689"/>
              <a:ext cx="36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8" name="Oval 548"/>
            <p:cNvSpPr>
              <a:spLocks noChangeArrowheads="1"/>
            </p:cNvSpPr>
            <p:nvPr/>
          </p:nvSpPr>
          <p:spPr bwMode="auto">
            <a:xfrm>
              <a:off x="2689" y="708"/>
              <a:ext cx="33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19" name="Group 549"/>
            <p:cNvGrpSpPr>
              <a:grpSpLocks/>
            </p:cNvGrpSpPr>
            <p:nvPr/>
          </p:nvGrpSpPr>
          <p:grpSpPr bwMode="auto">
            <a:xfrm>
              <a:off x="2778" y="980"/>
              <a:ext cx="52" cy="49"/>
              <a:chOff x="3125" y="1114"/>
              <a:chExt cx="59" cy="49"/>
            </a:xfrm>
          </p:grpSpPr>
          <p:sp>
            <p:nvSpPr>
              <p:cNvPr id="162695" name="Oval 550"/>
              <p:cNvSpPr>
                <a:spLocks noChangeArrowheads="1"/>
              </p:cNvSpPr>
              <p:nvPr/>
            </p:nvSpPr>
            <p:spPr bwMode="auto">
              <a:xfrm>
                <a:off x="3147" y="1130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6" name="Oval 551"/>
              <p:cNvSpPr>
                <a:spLocks noChangeArrowheads="1"/>
              </p:cNvSpPr>
              <p:nvPr/>
            </p:nvSpPr>
            <p:spPr bwMode="auto">
              <a:xfrm>
                <a:off x="3125" y="1114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0" name="Group 552"/>
            <p:cNvGrpSpPr>
              <a:grpSpLocks/>
            </p:cNvGrpSpPr>
            <p:nvPr/>
          </p:nvGrpSpPr>
          <p:grpSpPr bwMode="auto">
            <a:xfrm>
              <a:off x="2970" y="997"/>
              <a:ext cx="58" cy="50"/>
              <a:chOff x="3341" y="1131"/>
              <a:chExt cx="66" cy="50"/>
            </a:xfrm>
          </p:grpSpPr>
          <p:sp>
            <p:nvSpPr>
              <p:cNvPr id="162693" name="Oval 553"/>
              <p:cNvSpPr>
                <a:spLocks noChangeArrowheads="1"/>
              </p:cNvSpPr>
              <p:nvPr/>
            </p:nvSpPr>
            <p:spPr bwMode="auto">
              <a:xfrm>
                <a:off x="3371" y="1131"/>
                <a:ext cx="36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4" name="Oval 554"/>
              <p:cNvSpPr>
                <a:spLocks noChangeArrowheads="1"/>
              </p:cNvSpPr>
              <p:nvPr/>
            </p:nvSpPr>
            <p:spPr bwMode="auto">
              <a:xfrm>
                <a:off x="3339" y="1147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1" name="Group 555"/>
            <p:cNvGrpSpPr>
              <a:grpSpLocks/>
            </p:cNvGrpSpPr>
            <p:nvPr/>
          </p:nvGrpSpPr>
          <p:grpSpPr bwMode="auto">
            <a:xfrm>
              <a:off x="3066" y="912"/>
              <a:ext cx="53" cy="62"/>
              <a:chOff x="3449" y="1046"/>
              <a:chExt cx="60" cy="62"/>
            </a:xfrm>
          </p:grpSpPr>
          <p:sp>
            <p:nvSpPr>
              <p:cNvPr id="162691" name="Oval 556"/>
              <p:cNvSpPr>
                <a:spLocks noChangeArrowheads="1"/>
              </p:cNvSpPr>
              <p:nvPr/>
            </p:nvSpPr>
            <p:spPr bwMode="auto">
              <a:xfrm>
                <a:off x="3471" y="104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2" name="Oval 557"/>
              <p:cNvSpPr>
                <a:spLocks noChangeArrowheads="1"/>
              </p:cNvSpPr>
              <p:nvPr/>
            </p:nvSpPr>
            <p:spPr bwMode="auto">
              <a:xfrm>
                <a:off x="3449" y="1073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2" name="Group 558"/>
            <p:cNvGrpSpPr>
              <a:grpSpLocks/>
            </p:cNvGrpSpPr>
            <p:nvPr/>
          </p:nvGrpSpPr>
          <p:grpSpPr bwMode="auto">
            <a:xfrm>
              <a:off x="3127" y="796"/>
              <a:ext cx="37" cy="70"/>
              <a:chOff x="3518" y="930"/>
              <a:chExt cx="41" cy="70"/>
            </a:xfrm>
          </p:grpSpPr>
          <p:sp>
            <p:nvSpPr>
              <p:cNvPr id="162689" name="Oval 559"/>
              <p:cNvSpPr>
                <a:spLocks noChangeArrowheads="1"/>
              </p:cNvSpPr>
              <p:nvPr/>
            </p:nvSpPr>
            <p:spPr bwMode="auto">
              <a:xfrm>
                <a:off x="3521" y="930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0" name="Oval 560"/>
              <p:cNvSpPr>
                <a:spLocks noChangeArrowheads="1"/>
              </p:cNvSpPr>
              <p:nvPr/>
            </p:nvSpPr>
            <p:spPr bwMode="auto">
              <a:xfrm>
                <a:off x="3518" y="963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3" name="Group 561"/>
            <p:cNvGrpSpPr>
              <a:grpSpLocks/>
            </p:cNvGrpSpPr>
            <p:nvPr/>
          </p:nvGrpSpPr>
          <p:grpSpPr bwMode="auto">
            <a:xfrm>
              <a:off x="3114" y="684"/>
              <a:ext cx="40" cy="62"/>
              <a:chOff x="3503" y="818"/>
              <a:chExt cx="45" cy="62"/>
            </a:xfrm>
          </p:grpSpPr>
          <p:sp>
            <p:nvSpPr>
              <p:cNvPr id="162687" name="Oval 562"/>
              <p:cNvSpPr>
                <a:spLocks noChangeArrowheads="1"/>
              </p:cNvSpPr>
              <p:nvPr/>
            </p:nvSpPr>
            <p:spPr bwMode="auto">
              <a:xfrm>
                <a:off x="3503" y="818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88" name="Oval 563"/>
              <p:cNvSpPr>
                <a:spLocks noChangeArrowheads="1"/>
              </p:cNvSpPr>
              <p:nvPr/>
            </p:nvSpPr>
            <p:spPr bwMode="auto">
              <a:xfrm>
                <a:off x="3511" y="844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24" name="Rectangle 564"/>
            <p:cNvSpPr>
              <a:spLocks noChangeArrowheads="1"/>
            </p:cNvSpPr>
            <p:nvPr/>
          </p:nvSpPr>
          <p:spPr bwMode="auto">
            <a:xfrm rot="1920000">
              <a:off x="3020" y="555"/>
              <a:ext cx="19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5" name="Rectangle 565"/>
            <p:cNvSpPr>
              <a:spLocks noChangeArrowheads="1"/>
            </p:cNvSpPr>
            <p:nvPr/>
          </p:nvSpPr>
          <p:spPr bwMode="auto">
            <a:xfrm rot="1680000">
              <a:off x="2810" y="936"/>
              <a:ext cx="20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6" name="Rectangle 566"/>
            <p:cNvSpPr>
              <a:spLocks noChangeArrowheads="1"/>
            </p:cNvSpPr>
            <p:nvPr/>
          </p:nvSpPr>
          <p:spPr bwMode="auto">
            <a:xfrm rot="240000">
              <a:off x="2931" y="531"/>
              <a:ext cx="19" cy="81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7" name="Rectangle 567"/>
            <p:cNvSpPr>
              <a:spLocks noChangeArrowheads="1"/>
            </p:cNvSpPr>
            <p:nvPr/>
          </p:nvSpPr>
          <p:spPr bwMode="auto">
            <a:xfrm rot="6420000">
              <a:off x="2722" y="689"/>
              <a:ext cx="20" cy="7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8" name="Rectangle 568"/>
            <p:cNvSpPr>
              <a:spLocks noChangeArrowheads="1"/>
            </p:cNvSpPr>
            <p:nvPr/>
          </p:nvSpPr>
          <p:spPr bwMode="auto">
            <a:xfrm rot="-840000">
              <a:off x="2852" y="535"/>
              <a:ext cx="19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29" name="Group 569"/>
            <p:cNvGrpSpPr>
              <a:grpSpLocks/>
            </p:cNvGrpSpPr>
            <p:nvPr/>
          </p:nvGrpSpPr>
          <p:grpSpPr bwMode="auto">
            <a:xfrm>
              <a:off x="2681" y="818"/>
              <a:ext cx="85" cy="59"/>
              <a:chOff x="3016" y="952"/>
              <a:chExt cx="96" cy="59"/>
            </a:xfrm>
          </p:grpSpPr>
          <p:grpSp>
            <p:nvGrpSpPr>
              <p:cNvPr id="162683" name="Group 570"/>
              <p:cNvGrpSpPr>
                <a:grpSpLocks/>
              </p:cNvGrpSpPr>
              <p:nvPr/>
            </p:nvGrpSpPr>
            <p:grpSpPr bwMode="auto">
              <a:xfrm>
                <a:off x="3016" y="952"/>
                <a:ext cx="49" cy="59"/>
                <a:chOff x="3016" y="952"/>
                <a:chExt cx="49" cy="59"/>
              </a:xfrm>
            </p:grpSpPr>
            <p:sp>
              <p:nvSpPr>
                <p:cNvPr id="162685" name="Oval 571"/>
                <p:cNvSpPr>
                  <a:spLocks noChangeArrowheads="1"/>
                </p:cNvSpPr>
                <p:nvPr/>
              </p:nvSpPr>
              <p:spPr bwMode="auto">
                <a:xfrm>
                  <a:off x="3016" y="952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86" name="Oval 572"/>
                <p:cNvSpPr>
                  <a:spLocks noChangeArrowheads="1"/>
                </p:cNvSpPr>
                <p:nvPr/>
              </p:nvSpPr>
              <p:spPr bwMode="auto">
                <a:xfrm>
                  <a:off x="3027" y="977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84" name="Rectangle 573"/>
              <p:cNvSpPr>
                <a:spLocks noChangeArrowheads="1"/>
              </p:cNvSpPr>
              <p:nvPr/>
            </p:nvSpPr>
            <p:spPr bwMode="auto">
              <a:xfrm rot="4320000">
                <a:off x="3059" y="931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0" name="Group 574"/>
            <p:cNvGrpSpPr>
              <a:grpSpLocks/>
            </p:cNvGrpSpPr>
            <p:nvPr/>
          </p:nvGrpSpPr>
          <p:grpSpPr bwMode="auto">
            <a:xfrm>
              <a:off x="2722" y="909"/>
              <a:ext cx="77" cy="52"/>
              <a:chOff x="3062" y="1043"/>
              <a:chExt cx="87" cy="52"/>
            </a:xfrm>
          </p:grpSpPr>
          <p:grpSp>
            <p:nvGrpSpPr>
              <p:cNvPr id="162679" name="Group 575"/>
              <p:cNvGrpSpPr>
                <a:grpSpLocks/>
              </p:cNvGrpSpPr>
              <p:nvPr/>
            </p:nvGrpSpPr>
            <p:grpSpPr bwMode="auto">
              <a:xfrm>
                <a:off x="3062" y="1043"/>
                <a:ext cx="49" cy="52"/>
                <a:chOff x="3062" y="1043"/>
                <a:chExt cx="49" cy="52"/>
              </a:xfrm>
            </p:grpSpPr>
            <p:sp>
              <p:nvSpPr>
                <p:cNvPr id="162681" name="Oval 576"/>
                <p:cNvSpPr>
                  <a:spLocks noChangeArrowheads="1"/>
                </p:cNvSpPr>
                <p:nvPr/>
              </p:nvSpPr>
              <p:spPr bwMode="auto">
                <a:xfrm>
                  <a:off x="3069" y="1056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82" name="Oval 577"/>
                <p:cNvSpPr>
                  <a:spLocks noChangeArrowheads="1"/>
                </p:cNvSpPr>
                <p:nvPr/>
              </p:nvSpPr>
              <p:spPr bwMode="auto">
                <a:xfrm>
                  <a:off x="3062" y="1043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80" name="Rectangle 578"/>
              <p:cNvSpPr>
                <a:spLocks noChangeArrowheads="1"/>
              </p:cNvSpPr>
              <p:nvPr/>
            </p:nvSpPr>
            <p:spPr bwMode="auto">
              <a:xfrm rot="3000000">
                <a:off x="3097" y="1014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1" name="Group 579"/>
            <p:cNvGrpSpPr>
              <a:grpSpLocks/>
            </p:cNvGrpSpPr>
            <p:nvPr/>
          </p:nvGrpSpPr>
          <p:grpSpPr bwMode="auto">
            <a:xfrm>
              <a:off x="2860" y="975"/>
              <a:ext cx="60" cy="88"/>
              <a:chOff x="3218" y="1109"/>
              <a:chExt cx="67" cy="88"/>
            </a:xfrm>
          </p:grpSpPr>
          <p:grpSp>
            <p:nvGrpSpPr>
              <p:cNvPr id="162675" name="Group 580"/>
              <p:cNvGrpSpPr>
                <a:grpSpLocks/>
              </p:cNvGrpSpPr>
              <p:nvPr/>
            </p:nvGrpSpPr>
            <p:grpSpPr bwMode="auto">
              <a:xfrm>
                <a:off x="3218" y="1155"/>
                <a:ext cx="67" cy="42"/>
                <a:chOff x="3218" y="1155"/>
                <a:chExt cx="67" cy="42"/>
              </a:xfrm>
            </p:grpSpPr>
            <p:sp>
              <p:nvSpPr>
                <p:cNvPr id="162677" name="Oval 581"/>
                <p:cNvSpPr>
                  <a:spLocks noChangeArrowheads="1"/>
                </p:cNvSpPr>
                <p:nvPr/>
              </p:nvSpPr>
              <p:spPr bwMode="auto">
                <a:xfrm>
                  <a:off x="3247" y="1162"/>
                  <a:ext cx="38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8" name="Oval 582"/>
                <p:cNvSpPr>
                  <a:spLocks noChangeArrowheads="1"/>
                </p:cNvSpPr>
                <p:nvPr/>
              </p:nvSpPr>
              <p:spPr bwMode="auto">
                <a:xfrm>
                  <a:off x="3218" y="1155"/>
                  <a:ext cx="37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76" name="Rectangle 583"/>
              <p:cNvSpPr>
                <a:spLocks noChangeArrowheads="1"/>
              </p:cNvSpPr>
              <p:nvPr/>
            </p:nvSpPr>
            <p:spPr bwMode="auto">
              <a:xfrm rot="660000">
                <a:off x="3251" y="1109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2" name="Group 584"/>
            <p:cNvGrpSpPr>
              <a:grpSpLocks/>
            </p:cNvGrpSpPr>
            <p:nvPr/>
          </p:nvGrpSpPr>
          <p:grpSpPr bwMode="auto">
            <a:xfrm>
              <a:off x="3049" y="612"/>
              <a:ext cx="74" cy="55"/>
              <a:chOff x="3430" y="746"/>
              <a:chExt cx="83" cy="55"/>
            </a:xfrm>
          </p:grpSpPr>
          <p:grpSp>
            <p:nvGrpSpPr>
              <p:cNvPr id="162671" name="Group 585"/>
              <p:cNvGrpSpPr>
                <a:grpSpLocks/>
              </p:cNvGrpSpPr>
              <p:nvPr/>
            </p:nvGrpSpPr>
            <p:grpSpPr bwMode="auto">
              <a:xfrm>
                <a:off x="3461" y="746"/>
                <a:ext cx="49" cy="55"/>
                <a:chOff x="3461" y="746"/>
                <a:chExt cx="49" cy="55"/>
              </a:xfrm>
            </p:grpSpPr>
            <p:sp>
              <p:nvSpPr>
                <p:cNvPr id="162673" name="Oval 586"/>
                <p:cNvSpPr>
                  <a:spLocks noChangeArrowheads="1"/>
                </p:cNvSpPr>
                <p:nvPr/>
              </p:nvSpPr>
              <p:spPr bwMode="auto">
                <a:xfrm>
                  <a:off x="3459" y="746"/>
                  <a:ext cx="40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4" name="Oval 587"/>
                <p:cNvSpPr>
                  <a:spLocks noChangeArrowheads="1"/>
                </p:cNvSpPr>
                <p:nvPr/>
              </p:nvSpPr>
              <p:spPr bwMode="auto">
                <a:xfrm>
                  <a:off x="3471" y="767"/>
                  <a:ext cx="39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72" name="Rectangle 588"/>
              <p:cNvSpPr>
                <a:spLocks noChangeArrowheads="1"/>
              </p:cNvSpPr>
              <p:nvPr/>
            </p:nvSpPr>
            <p:spPr bwMode="auto">
              <a:xfrm rot="2880000">
                <a:off x="3461" y="744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33" name="Rectangle 589"/>
            <p:cNvSpPr>
              <a:spLocks noChangeArrowheads="1"/>
            </p:cNvSpPr>
            <p:nvPr/>
          </p:nvSpPr>
          <p:spPr bwMode="auto">
            <a:xfrm rot="4080000">
              <a:off x="3109" y="691"/>
              <a:ext cx="22" cy="7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4" name="Rectangle 590"/>
            <p:cNvSpPr>
              <a:spLocks noChangeArrowheads="1"/>
            </p:cNvSpPr>
            <p:nvPr/>
          </p:nvSpPr>
          <p:spPr bwMode="auto">
            <a:xfrm rot="-1080000">
              <a:off x="2984" y="952"/>
              <a:ext cx="20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5" name="Rectangle 591"/>
            <p:cNvSpPr>
              <a:spLocks noChangeArrowheads="1"/>
            </p:cNvSpPr>
            <p:nvPr/>
          </p:nvSpPr>
          <p:spPr bwMode="auto">
            <a:xfrm rot="-2880000">
              <a:off x="3067" y="890"/>
              <a:ext cx="20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6" name="Rectangle 592"/>
            <p:cNvSpPr>
              <a:spLocks noChangeArrowheads="1"/>
            </p:cNvSpPr>
            <p:nvPr/>
          </p:nvSpPr>
          <p:spPr bwMode="auto">
            <a:xfrm rot="5880000">
              <a:off x="3111" y="792"/>
              <a:ext cx="22" cy="7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7" name="AutoShape 593"/>
            <p:cNvSpPr>
              <a:spLocks noChangeArrowheads="1"/>
            </p:cNvSpPr>
            <p:nvPr/>
          </p:nvSpPr>
          <p:spPr bwMode="auto">
            <a:xfrm rot="4800000" flipH="1" flipV="1">
              <a:off x="2812" y="671"/>
              <a:ext cx="237" cy="233"/>
            </a:xfrm>
            <a:custGeom>
              <a:avLst/>
              <a:gdLst>
                <a:gd name="T0" fmla="*/ 2 w 21600"/>
                <a:gd name="T1" fmla="*/ 1 h 21600"/>
                <a:gd name="T2" fmla="*/ 1 w 21600"/>
                <a:gd name="T3" fmla="*/ 3 h 21600"/>
                <a:gd name="T4" fmla="*/ 0 w 21600"/>
                <a:gd name="T5" fmla="*/ 1 h 21600"/>
                <a:gd name="T6" fmla="*/ 1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66 w 21600"/>
                <a:gd name="T13" fmla="*/ 4542 h 21600"/>
                <a:gd name="T14" fmla="*/ 17134 w 21600"/>
                <a:gd name="T15" fmla="*/ 1705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398" y="21600"/>
                  </a:lnTo>
                  <a:lnTo>
                    <a:pt x="1620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8" name="Arc 594"/>
            <p:cNvSpPr>
              <a:spLocks/>
            </p:cNvSpPr>
            <p:nvPr/>
          </p:nvSpPr>
          <p:spPr bwMode="auto">
            <a:xfrm>
              <a:off x="2882" y="744"/>
              <a:ext cx="22" cy="2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9" name="Arc 595"/>
            <p:cNvSpPr>
              <a:spLocks/>
            </p:cNvSpPr>
            <p:nvPr/>
          </p:nvSpPr>
          <p:spPr bwMode="auto">
            <a:xfrm>
              <a:off x="2946" y="743"/>
              <a:ext cx="31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0" name="Arc 596"/>
            <p:cNvSpPr>
              <a:spLocks/>
            </p:cNvSpPr>
            <p:nvPr/>
          </p:nvSpPr>
          <p:spPr bwMode="auto">
            <a:xfrm>
              <a:off x="2920" y="716"/>
              <a:ext cx="31" cy="27"/>
            </a:xfrm>
            <a:custGeom>
              <a:avLst/>
              <a:gdLst>
                <a:gd name="T0" fmla="*/ 0 w 22208"/>
                <a:gd name="T1" fmla="*/ 0 h 21600"/>
                <a:gd name="T2" fmla="*/ 0 w 22208"/>
                <a:gd name="T3" fmla="*/ 0 h 21600"/>
                <a:gd name="T4" fmla="*/ 0 w 2220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08"/>
                <a:gd name="T10" fmla="*/ 0 h 21600"/>
                <a:gd name="T11" fmla="*/ 22208 w 2220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08" h="21600" fill="none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</a:path>
                <a:path w="22208" h="21600" stroke="0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  <a:lnTo>
                    <a:pt x="623" y="21600"/>
                  </a:lnTo>
                  <a:lnTo>
                    <a:pt x="-1" y="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1" name="Arc 597"/>
            <p:cNvSpPr>
              <a:spLocks/>
            </p:cNvSpPr>
            <p:nvPr/>
          </p:nvSpPr>
          <p:spPr bwMode="auto">
            <a:xfrm>
              <a:off x="2902" y="717"/>
              <a:ext cx="23" cy="26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2"/>
                    <a:pt x="9162" y="453"/>
                    <a:pt x="20753" y="-1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2"/>
                    <a:pt x="9162" y="453"/>
                    <a:pt x="20753" y="-1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2" name="Arc 598"/>
            <p:cNvSpPr>
              <a:spLocks/>
            </p:cNvSpPr>
            <p:nvPr/>
          </p:nvSpPr>
          <p:spPr bwMode="auto">
            <a:xfrm>
              <a:off x="2857" y="743"/>
              <a:ext cx="29" cy="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3" name="Arc 599"/>
            <p:cNvSpPr>
              <a:spLocks/>
            </p:cNvSpPr>
            <p:nvPr/>
          </p:nvSpPr>
          <p:spPr bwMode="auto">
            <a:xfrm>
              <a:off x="2832" y="717"/>
              <a:ext cx="30" cy="26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4" name="Arc 600"/>
            <p:cNvSpPr>
              <a:spLocks/>
            </p:cNvSpPr>
            <p:nvPr/>
          </p:nvSpPr>
          <p:spPr bwMode="auto">
            <a:xfrm>
              <a:off x="2951" y="807"/>
              <a:ext cx="30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5" name="Arc 601"/>
            <p:cNvSpPr>
              <a:spLocks/>
            </p:cNvSpPr>
            <p:nvPr/>
          </p:nvSpPr>
          <p:spPr bwMode="auto">
            <a:xfrm>
              <a:off x="2925" y="780"/>
              <a:ext cx="31" cy="27"/>
            </a:xfrm>
            <a:custGeom>
              <a:avLst/>
              <a:gdLst>
                <a:gd name="T0" fmla="*/ 0 w 22244"/>
                <a:gd name="T1" fmla="*/ 0 h 21600"/>
                <a:gd name="T2" fmla="*/ 0 w 22244"/>
                <a:gd name="T3" fmla="*/ 0 h 21600"/>
                <a:gd name="T4" fmla="*/ 0 w 222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44"/>
                <a:gd name="T10" fmla="*/ 0 h 21600"/>
                <a:gd name="T11" fmla="*/ 22244 w 222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44" h="21600" fill="none" extrusionOk="0">
                  <a:moveTo>
                    <a:pt x="-1" y="9"/>
                  </a:moveTo>
                  <a:cubicBezTo>
                    <a:pt x="214" y="3"/>
                    <a:pt x="429" y="-1"/>
                    <a:pt x="644" y="-1"/>
                  </a:cubicBezTo>
                  <a:cubicBezTo>
                    <a:pt x="12573" y="-1"/>
                    <a:pt x="22244" y="9670"/>
                    <a:pt x="22244" y="21600"/>
                  </a:cubicBezTo>
                </a:path>
                <a:path w="22244" h="21600" stroke="0" extrusionOk="0">
                  <a:moveTo>
                    <a:pt x="-1" y="9"/>
                  </a:moveTo>
                  <a:cubicBezTo>
                    <a:pt x="214" y="3"/>
                    <a:pt x="429" y="-1"/>
                    <a:pt x="644" y="-1"/>
                  </a:cubicBezTo>
                  <a:cubicBezTo>
                    <a:pt x="12573" y="-1"/>
                    <a:pt x="22244" y="9670"/>
                    <a:pt x="22244" y="21600"/>
                  </a:cubicBezTo>
                  <a:lnTo>
                    <a:pt x="64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6" name="Arc 602"/>
            <p:cNvSpPr>
              <a:spLocks/>
            </p:cNvSpPr>
            <p:nvPr/>
          </p:nvSpPr>
          <p:spPr bwMode="auto">
            <a:xfrm>
              <a:off x="2888" y="807"/>
              <a:ext cx="23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7" name="Arc 603"/>
            <p:cNvSpPr>
              <a:spLocks/>
            </p:cNvSpPr>
            <p:nvPr/>
          </p:nvSpPr>
          <p:spPr bwMode="auto">
            <a:xfrm>
              <a:off x="2905" y="780"/>
              <a:ext cx="22" cy="27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8" name="Arc 604"/>
            <p:cNvSpPr>
              <a:spLocks/>
            </p:cNvSpPr>
            <p:nvPr/>
          </p:nvSpPr>
          <p:spPr bwMode="auto">
            <a:xfrm>
              <a:off x="2863" y="807"/>
              <a:ext cx="29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9" name="Arc 605"/>
            <p:cNvSpPr>
              <a:spLocks/>
            </p:cNvSpPr>
            <p:nvPr/>
          </p:nvSpPr>
          <p:spPr bwMode="auto">
            <a:xfrm>
              <a:off x="2838" y="780"/>
              <a:ext cx="30" cy="27"/>
            </a:xfrm>
            <a:custGeom>
              <a:avLst/>
              <a:gdLst>
                <a:gd name="T0" fmla="*/ 0 w 22264"/>
                <a:gd name="T1" fmla="*/ 0 h 21600"/>
                <a:gd name="T2" fmla="*/ 0 w 22264"/>
                <a:gd name="T3" fmla="*/ 0 h 21600"/>
                <a:gd name="T4" fmla="*/ 0 w 2226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64"/>
                <a:gd name="T10" fmla="*/ 0 h 21600"/>
                <a:gd name="T11" fmla="*/ 22264 w 2226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64" h="21600" fill="none" extrusionOk="0">
                  <a:moveTo>
                    <a:pt x="0" y="10"/>
                  </a:moveTo>
                  <a:cubicBezTo>
                    <a:pt x="221" y="3"/>
                    <a:pt x="442" y="-1"/>
                    <a:pt x="664" y="-1"/>
                  </a:cubicBezTo>
                  <a:cubicBezTo>
                    <a:pt x="12593" y="-1"/>
                    <a:pt x="22264" y="9670"/>
                    <a:pt x="22264" y="21600"/>
                  </a:cubicBezTo>
                </a:path>
                <a:path w="22264" h="21600" stroke="0" extrusionOk="0">
                  <a:moveTo>
                    <a:pt x="0" y="10"/>
                  </a:moveTo>
                  <a:cubicBezTo>
                    <a:pt x="221" y="3"/>
                    <a:pt x="442" y="-1"/>
                    <a:pt x="664" y="-1"/>
                  </a:cubicBezTo>
                  <a:cubicBezTo>
                    <a:pt x="12593" y="-1"/>
                    <a:pt x="22264" y="9670"/>
                    <a:pt x="22264" y="21600"/>
                  </a:cubicBezTo>
                  <a:lnTo>
                    <a:pt x="664" y="2160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50" name="Oval 606"/>
            <p:cNvSpPr>
              <a:spLocks noChangeArrowheads="1"/>
            </p:cNvSpPr>
            <p:nvPr/>
          </p:nvSpPr>
          <p:spPr bwMode="auto">
            <a:xfrm>
              <a:off x="2754" y="605"/>
              <a:ext cx="337" cy="361"/>
            </a:xfrm>
            <a:prstGeom prst="ellipse">
              <a:avLst/>
            </a:prstGeom>
            <a:solidFill>
              <a:srgbClr val="820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51" name="Group 607"/>
            <p:cNvGrpSpPr>
              <a:grpSpLocks/>
            </p:cNvGrpSpPr>
            <p:nvPr/>
          </p:nvGrpSpPr>
          <p:grpSpPr bwMode="auto">
            <a:xfrm>
              <a:off x="2987" y="810"/>
              <a:ext cx="26" cy="63"/>
              <a:chOff x="3360" y="944"/>
              <a:chExt cx="30" cy="63"/>
            </a:xfrm>
          </p:grpSpPr>
          <p:grpSp>
            <p:nvGrpSpPr>
              <p:cNvPr id="162667" name="Group 608"/>
              <p:cNvGrpSpPr>
                <a:grpSpLocks/>
              </p:cNvGrpSpPr>
              <p:nvPr/>
            </p:nvGrpSpPr>
            <p:grpSpPr bwMode="auto">
              <a:xfrm>
                <a:off x="3360" y="974"/>
                <a:ext cx="30" cy="33"/>
                <a:chOff x="3360" y="974"/>
                <a:chExt cx="30" cy="33"/>
              </a:xfrm>
            </p:grpSpPr>
            <p:sp>
              <p:nvSpPr>
                <p:cNvPr id="162669" name="Oval 609"/>
                <p:cNvSpPr>
                  <a:spLocks noChangeArrowheads="1"/>
                </p:cNvSpPr>
                <p:nvPr/>
              </p:nvSpPr>
              <p:spPr bwMode="auto">
                <a:xfrm>
                  <a:off x="3375" y="974"/>
                  <a:ext cx="15" cy="2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0" name="Oval 610"/>
                <p:cNvSpPr>
                  <a:spLocks noChangeArrowheads="1"/>
                </p:cNvSpPr>
                <p:nvPr/>
              </p:nvSpPr>
              <p:spPr bwMode="auto">
                <a:xfrm>
                  <a:off x="3360" y="985"/>
                  <a:ext cx="15" cy="2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8" name="Rectangle 611"/>
              <p:cNvSpPr>
                <a:spLocks noChangeArrowheads="1"/>
              </p:cNvSpPr>
              <p:nvPr/>
            </p:nvSpPr>
            <p:spPr bwMode="auto">
              <a:xfrm rot="-1080000">
                <a:off x="3369" y="944"/>
                <a:ext cx="14" cy="5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2" name="Group 612"/>
            <p:cNvGrpSpPr>
              <a:grpSpLocks/>
            </p:cNvGrpSpPr>
            <p:nvPr/>
          </p:nvGrpSpPr>
          <p:grpSpPr bwMode="auto">
            <a:xfrm>
              <a:off x="2844" y="825"/>
              <a:ext cx="48" cy="73"/>
              <a:chOff x="3200" y="959"/>
              <a:chExt cx="53" cy="73"/>
            </a:xfrm>
          </p:grpSpPr>
          <p:grpSp>
            <p:nvGrpSpPr>
              <p:cNvPr id="162663" name="Group 613"/>
              <p:cNvGrpSpPr>
                <a:grpSpLocks/>
              </p:cNvGrpSpPr>
              <p:nvPr/>
            </p:nvGrpSpPr>
            <p:grpSpPr bwMode="auto">
              <a:xfrm>
                <a:off x="3200" y="998"/>
                <a:ext cx="53" cy="34"/>
                <a:chOff x="3200" y="998"/>
                <a:chExt cx="53" cy="34"/>
              </a:xfrm>
            </p:grpSpPr>
            <p:sp>
              <p:nvSpPr>
                <p:cNvPr id="162665" name="Oval 614"/>
                <p:cNvSpPr>
                  <a:spLocks noChangeArrowheads="1"/>
                </p:cNvSpPr>
                <p:nvPr/>
              </p:nvSpPr>
              <p:spPr bwMode="auto">
                <a:xfrm>
                  <a:off x="3223" y="1004"/>
                  <a:ext cx="30" cy="2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66" name="Oval 615"/>
                <p:cNvSpPr>
                  <a:spLocks noChangeArrowheads="1"/>
                </p:cNvSpPr>
                <p:nvPr/>
              </p:nvSpPr>
              <p:spPr bwMode="auto">
                <a:xfrm>
                  <a:off x="3200" y="998"/>
                  <a:ext cx="30" cy="2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4" name="Rectangle 616"/>
              <p:cNvSpPr>
                <a:spLocks noChangeArrowheads="1"/>
              </p:cNvSpPr>
              <p:nvPr/>
            </p:nvSpPr>
            <p:spPr bwMode="auto">
              <a:xfrm rot="660000">
                <a:off x="3226" y="959"/>
                <a:ext cx="19" cy="69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3" name="Group 617"/>
            <p:cNvGrpSpPr>
              <a:grpSpLocks/>
            </p:cNvGrpSpPr>
            <p:nvPr/>
          </p:nvGrpSpPr>
          <p:grpSpPr bwMode="auto">
            <a:xfrm>
              <a:off x="2799" y="612"/>
              <a:ext cx="50" cy="82"/>
              <a:chOff x="3149" y="746"/>
              <a:chExt cx="56" cy="82"/>
            </a:xfrm>
          </p:grpSpPr>
          <p:grpSp>
            <p:nvGrpSpPr>
              <p:cNvPr id="162659" name="Group 618"/>
              <p:cNvGrpSpPr>
                <a:grpSpLocks/>
              </p:cNvGrpSpPr>
              <p:nvPr/>
            </p:nvGrpSpPr>
            <p:grpSpPr bwMode="auto">
              <a:xfrm>
                <a:off x="3149" y="746"/>
                <a:ext cx="49" cy="51"/>
                <a:chOff x="3149" y="746"/>
                <a:chExt cx="49" cy="51"/>
              </a:xfrm>
            </p:grpSpPr>
            <p:sp>
              <p:nvSpPr>
                <p:cNvPr id="162661" name="Oval 619"/>
                <p:cNvSpPr>
                  <a:spLocks noChangeArrowheads="1"/>
                </p:cNvSpPr>
                <p:nvPr/>
              </p:nvSpPr>
              <p:spPr bwMode="auto">
                <a:xfrm>
                  <a:off x="3161" y="746"/>
                  <a:ext cx="37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62" name="Oval 620"/>
                <p:cNvSpPr>
                  <a:spLocks noChangeArrowheads="1"/>
                </p:cNvSpPr>
                <p:nvPr/>
              </p:nvSpPr>
              <p:spPr bwMode="auto">
                <a:xfrm>
                  <a:off x="3149" y="761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0" name="Rectangle 621"/>
              <p:cNvSpPr>
                <a:spLocks noChangeArrowheads="1"/>
              </p:cNvSpPr>
              <p:nvPr/>
            </p:nvSpPr>
            <p:spPr bwMode="auto">
              <a:xfrm rot="-2220000">
                <a:off x="3184" y="753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4" name="Group 622"/>
            <p:cNvGrpSpPr>
              <a:grpSpLocks/>
            </p:cNvGrpSpPr>
            <p:nvPr/>
          </p:nvGrpSpPr>
          <p:grpSpPr bwMode="auto">
            <a:xfrm>
              <a:off x="2943" y="613"/>
              <a:ext cx="53" cy="83"/>
              <a:chOff x="3311" y="747"/>
              <a:chExt cx="59" cy="83"/>
            </a:xfrm>
          </p:grpSpPr>
          <p:grpSp>
            <p:nvGrpSpPr>
              <p:cNvPr id="162655" name="Group 623"/>
              <p:cNvGrpSpPr>
                <a:grpSpLocks/>
              </p:cNvGrpSpPr>
              <p:nvPr/>
            </p:nvGrpSpPr>
            <p:grpSpPr bwMode="auto">
              <a:xfrm>
                <a:off x="3311" y="747"/>
                <a:ext cx="59" cy="45"/>
                <a:chOff x="3311" y="747"/>
                <a:chExt cx="59" cy="45"/>
              </a:xfrm>
            </p:grpSpPr>
            <p:sp>
              <p:nvSpPr>
                <p:cNvPr id="162657" name="Oval 624"/>
                <p:cNvSpPr>
                  <a:spLocks noChangeArrowheads="1"/>
                </p:cNvSpPr>
                <p:nvPr/>
              </p:nvSpPr>
              <p:spPr bwMode="auto">
                <a:xfrm rot="-2100000">
                  <a:off x="3311" y="747"/>
                  <a:ext cx="40" cy="37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58" name="Oval 625"/>
                <p:cNvSpPr>
                  <a:spLocks noChangeArrowheads="1"/>
                </p:cNvSpPr>
                <p:nvPr/>
              </p:nvSpPr>
              <p:spPr bwMode="auto">
                <a:xfrm rot="-2100000">
                  <a:off x="3333" y="758"/>
                  <a:ext cx="39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56" name="Rectangle 626"/>
              <p:cNvSpPr>
                <a:spLocks noChangeArrowheads="1"/>
              </p:cNvSpPr>
              <p:nvPr/>
            </p:nvSpPr>
            <p:spPr bwMode="auto">
              <a:xfrm rot="780000">
                <a:off x="3326" y="747"/>
                <a:ext cx="23" cy="83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1901" name="Oval 627"/>
          <p:cNvSpPr>
            <a:spLocks noChangeArrowheads="1"/>
          </p:cNvSpPr>
          <p:nvPr/>
        </p:nvSpPr>
        <p:spPr bwMode="auto">
          <a:xfrm>
            <a:off x="2961923" y="5086405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2" name="Oval 628"/>
          <p:cNvSpPr>
            <a:spLocks noChangeArrowheads="1"/>
          </p:cNvSpPr>
          <p:nvPr/>
        </p:nvSpPr>
        <p:spPr bwMode="auto">
          <a:xfrm>
            <a:off x="3025424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3" name="Oval 629"/>
          <p:cNvSpPr>
            <a:spLocks noChangeArrowheads="1"/>
          </p:cNvSpPr>
          <p:nvPr/>
        </p:nvSpPr>
        <p:spPr bwMode="auto">
          <a:xfrm>
            <a:off x="3087511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4" name="Oval 630"/>
          <p:cNvSpPr>
            <a:spLocks noChangeArrowheads="1"/>
          </p:cNvSpPr>
          <p:nvPr/>
        </p:nvSpPr>
        <p:spPr bwMode="auto">
          <a:xfrm>
            <a:off x="3149600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5" name="Oval 631"/>
          <p:cNvSpPr>
            <a:spLocks noChangeArrowheads="1"/>
          </p:cNvSpPr>
          <p:nvPr/>
        </p:nvSpPr>
        <p:spPr bwMode="auto">
          <a:xfrm>
            <a:off x="3211689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6" name="Oval 632"/>
          <p:cNvSpPr>
            <a:spLocks noChangeArrowheads="1"/>
          </p:cNvSpPr>
          <p:nvPr/>
        </p:nvSpPr>
        <p:spPr bwMode="auto">
          <a:xfrm>
            <a:off x="3273778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7" name="Oval 633"/>
          <p:cNvSpPr>
            <a:spLocks noChangeArrowheads="1"/>
          </p:cNvSpPr>
          <p:nvPr/>
        </p:nvSpPr>
        <p:spPr bwMode="auto">
          <a:xfrm>
            <a:off x="3337280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8" name="Oval 634"/>
          <p:cNvSpPr>
            <a:spLocks noChangeArrowheads="1"/>
          </p:cNvSpPr>
          <p:nvPr/>
        </p:nvSpPr>
        <p:spPr bwMode="auto">
          <a:xfrm>
            <a:off x="3399371" y="5086405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9" name="Oval 635"/>
          <p:cNvSpPr>
            <a:spLocks noChangeArrowheads="1"/>
          </p:cNvSpPr>
          <p:nvPr/>
        </p:nvSpPr>
        <p:spPr bwMode="auto">
          <a:xfrm>
            <a:off x="3462867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0" name="Oval 636"/>
          <p:cNvSpPr>
            <a:spLocks noChangeArrowheads="1"/>
          </p:cNvSpPr>
          <p:nvPr/>
        </p:nvSpPr>
        <p:spPr bwMode="auto">
          <a:xfrm>
            <a:off x="3524956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1" name="Oval 637"/>
          <p:cNvSpPr>
            <a:spLocks noChangeArrowheads="1"/>
          </p:cNvSpPr>
          <p:nvPr/>
        </p:nvSpPr>
        <p:spPr bwMode="auto">
          <a:xfrm>
            <a:off x="3588456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2" name="Oval 638"/>
          <p:cNvSpPr>
            <a:spLocks noChangeArrowheads="1"/>
          </p:cNvSpPr>
          <p:nvPr/>
        </p:nvSpPr>
        <p:spPr bwMode="auto">
          <a:xfrm>
            <a:off x="3649133" y="5086405"/>
            <a:ext cx="2822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3" name="Oval 639"/>
          <p:cNvSpPr>
            <a:spLocks noChangeArrowheads="1"/>
          </p:cNvSpPr>
          <p:nvPr/>
        </p:nvSpPr>
        <p:spPr bwMode="auto">
          <a:xfrm>
            <a:off x="2961923" y="5464230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4" name="Oval 640"/>
          <p:cNvSpPr>
            <a:spLocks noChangeArrowheads="1"/>
          </p:cNvSpPr>
          <p:nvPr/>
        </p:nvSpPr>
        <p:spPr bwMode="auto">
          <a:xfrm>
            <a:off x="3025424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5" name="Oval 641"/>
          <p:cNvSpPr>
            <a:spLocks noChangeArrowheads="1"/>
          </p:cNvSpPr>
          <p:nvPr/>
        </p:nvSpPr>
        <p:spPr bwMode="auto">
          <a:xfrm>
            <a:off x="3087511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6" name="Oval 642"/>
          <p:cNvSpPr>
            <a:spLocks noChangeArrowheads="1"/>
          </p:cNvSpPr>
          <p:nvPr/>
        </p:nvSpPr>
        <p:spPr bwMode="auto">
          <a:xfrm>
            <a:off x="3149600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7" name="Oval 643"/>
          <p:cNvSpPr>
            <a:spLocks noChangeArrowheads="1"/>
          </p:cNvSpPr>
          <p:nvPr/>
        </p:nvSpPr>
        <p:spPr bwMode="auto">
          <a:xfrm>
            <a:off x="3211689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8" name="Oval 644"/>
          <p:cNvSpPr>
            <a:spLocks noChangeArrowheads="1"/>
          </p:cNvSpPr>
          <p:nvPr/>
        </p:nvSpPr>
        <p:spPr bwMode="auto">
          <a:xfrm>
            <a:off x="3273778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9" name="Oval 645"/>
          <p:cNvSpPr>
            <a:spLocks noChangeArrowheads="1"/>
          </p:cNvSpPr>
          <p:nvPr/>
        </p:nvSpPr>
        <p:spPr bwMode="auto">
          <a:xfrm>
            <a:off x="3337280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0" name="Oval 646"/>
          <p:cNvSpPr>
            <a:spLocks noChangeArrowheads="1"/>
          </p:cNvSpPr>
          <p:nvPr/>
        </p:nvSpPr>
        <p:spPr bwMode="auto">
          <a:xfrm>
            <a:off x="3399371" y="5464230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1" name="Oval 647"/>
          <p:cNvSpPr>
            <a:spLocks noChangeArrowheads="1"/>
          </p:cNvSpPr>
          <p:nvPr/>
        </p:nvSpPr>
        <p:spPr bwMode="auto">
          <a:xfrm>
            <a:off x="3462867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2" name="Oval 648"/>
          <p:cNvSpPr>
            <a:spLocks noChangeArrowheads="1"/>
          </p:cNvSpPr>
          <p:nvPr/>
        </p:nvSpPr>
        <p:spPr bwMode="auto">
          <a:xfrm>
            <a:off x="3524956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3" name="Oval 649"/>
          <p:cNvSpPr>
            <a:spLocks noChangeArrowheads="1"/>
          </p:cNvSpPr>
          <p:nvPr/>
        </p:nvSpPr>
        <p:spPr bwMode="auto">
          <a:xfrm>
            <a:off x="3588456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4" name="Oval 650"/>
          <p:cNvSpPr>
            <a:spLocks noChangeArrowheads="1"/>
          </p:cNvSpPr>
          <p:nvPr/>
        </p:nvSpPr>
        <p:spPr bwMode="auto">
          <a:xfrm>
            <a:off x="3649133" y="5464230"/>
            <a:ext cx="2822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5" name="Oval 651"/>
          <p:cNvSpPr>
            <a:spLocks noChangeArrowheads="1"/>
          </p:cNvSpPr>
          <p:nvPr/>
        </p:nvSpPr>
        <p:spPr bwMode="auto">
          <a:xfrm rot="3960000">
            <a:off x="2107936" y="4702291"/>
            <a:ext cx="30162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6" name="Oval 652"/>
          <p:cNvSpPr>
            <a:spLocks noChangeArrowheads="1"/>
          </p:cNvSpPr>
          <p:nvPr/>
        </p:nvSpPr>
        <p:spPr bwMode="auto">
          <a:xfrm rot="3960000">
            <a:off x="2131131" y="4766557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7" name="Oval 653"/>
          <p:cNvSpPr>
            <a:spLocks noChangeArrowheads="1"/>
          </p:cNvSpPr>
          <p:nvPr/>
        </p:nvSpPr>
        <p:spPr bwMode="auto">
          <a:xfrm rot="3960000">
            <a:off x="2158762" y="4827704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8" name="Oval 654"/>
          <p:cNvSpPr>
            <a:spLocks noChangeArrowheads="1"/>
          </p:cNvSpPr>
          <p:nvPr/>
        </p:nvSpPr>
        <p:spPr bwMode="auto">
          <a:xfrm rot="3960000">
            <a:off x="2181931" y="4891969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9" name="Oval 655"/>
          <p:cNvSpPr>
            <a:spLocks noChangeArrowheads="1"/>
          </p:cNvSpPr>
          <p:nvPr/>
        </p:nvSpPr>
        <p:spPr bwMode="auto">
          <a:xfrm rot="3960000">
            <a:off x="2208037" y="4954615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0" name="Oval 656"/>
          <p:cNvSpPr>
            <a:spLocks noChangeArrowheads="1"/>
          </p:cNvSpPr>
          <p:nvPr/>
        </p:nvSpPr>
        <p:spPr bwMode="auto">
          <a:xfrm rot="3960000">
            <a:off x="2232731" y="5017382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1" name="Oval 657"/>
          <p:cNvSpPr>
            <a:spLocks noChangeArrowheads="1"/>
          </p:cNvSpPr>
          <p:nvPr/>
        </p:nvSpPr>
        <p:spPr bwMode="auto">
          <a:xfrm rot="3960000">
            <a:off x="2261068" y="5079234"/>
            <a:ext cx="30163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2" name="Oval 658"/>
          <p:cNvSpPr>
            <a:spLocks noChangeArrowheads="1"/>
          </p:cNvSpPr>
          <p:nvPr/>
        </p:nvSpPr>
        <p:spPr bwMode="auto">
          <a:xfrm rot="3960000">
            <a:off x="2285762" y="5142029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3" name="Oval 659"/>
          <p:cNvSpPr>
            <a:spLocks noChangeArrowheads="1"/>
          </p:cNvSpPr>
          <p:nvPr/>
        </p:nvSpPr>
        <p:spPr bwMode="auto">
          <a:xfrm rot="3960000">
            <a:off x="2310546" y="5206295"/>
            <a:ext cx="28575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4" name="Oval 660"/>
          <p:cNvSpPr>
            <a:spLocks noChangeArrowheads="1"/>
          </p:cNvSpPr>
          <p:nvPr/>
        </p:nvSpPr>
        <p:spPr bwMode="auto">
          <a:xfrm rot="3960000">
            <a:off x="2336536" y="5267441"/>
            <a:ext cx="30162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5" name="Oval 661"/>
          <p:cNvSpPr>
            <a:spLocks noChangeArrowheads="1"/>
          </p:cNvSpPr>
          <p:nvPr/>
        </p:nvSpPr>
        <p:spPr bwMode="auto">
          <a:xfrm rot="3960000">
            <a:off x="2361346" y="5331707"/>
            <a:ext cx="28575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6" name="Oval 662"/>
          <p:cNvSpPr>
            <a:spLocks noChangeArrowheads="1"/>
          </p:cNvSpPr>
          <p:nvPr/>
        </p:nvSpPr>
        <p:spPr bwMode="auto">
          <a:xfrm rot="3960000">
            <a:off x="2385837" y="5394352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7" name="Oval 663"/>
          <p:cNvSpPr>
            <a:spLocks noChangeArrowheads="1"/>
          </p:cNvSpPr>
          <p:nvPr/>
        </p:nvSpPr>
        <p:spPr bwMode="auto">
          <a:xfrm rot="3960000">
            <a:off x="2412762" y="5456354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8" name="Oval 664"/>
          <p:cNvSpPr>
            <a:spLocks noChangeArrowheads="1"/>
          </p:cNvSpPr>
          <p:nvPr/>
        </p:nvSpPr>
        <p:spPr bwMode="auto">
          <a:xfrm rot="3960000">
            <a:off x="1793169" y="4856339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9" name="Oval 665"/>
          <p:cNvSpPr>
            <a:spLocks noChangeArrowheads="1"/>
          </p:cNvSpPr>
          <p:nvPr/>
        </p:nvSpPr>
        <p:spPr bwMode="auto">
          <a:xfrm rot="3960000">
            <a:off x="1819981" y="4919690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0" name="Oval 666"/>
          <p:cNvSpPr>
            <a:spLocks noChangeArrowheads="1"/>
          </p:cNvSpPr>
          <p:nvPr/>
        </p:nvSpPr>
        <p:spPr bwMode="auto">
          <a:xfrm rot="3960000">
            <a:off x="1846881" y="4981663"/>
            <a:ext cx="30162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1" name="Oval 667"/>
          <p:cNvSpPr>
            <a:spLocks noChangeArrowheads="1"/>
          </p:cNvSpPr>
          <p:nvPr/>
        </p:nvSpPr>
        <p:spPr bwMode="auto">
          <a:xfrm rot="3960000">
            <a:off x="1869369" y="5045252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2" name="Oval 668"/>
          <p:cNvSpPr>
            <a:spLocks noChangeArrowheads="1"/>
          </p:cNvSpPr>
          <p:nvPr/>
        </p:nvSpPr>
        <p:spPr bwMode="auto">
          <a:xfrm rot="3960000">
            <a:off x="1897707" y="5107076"/>
            <a:ext cx="30163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3" name="Oval 669"/>
          <p:cNvSpPr>
            <a:spLocks noChangeArrowheads="1"/>
          </p:cNvSpPr>
          <p:nvPr/>
        </p:nvSpPr>
        <p:spPr bwMode="auto">
          <a:xfrm rot="3960000">
            <a:off x="1920169" y="5170664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4" name="Oval 670"/>
          <p:cNvSpPr>
            <a:spLocks noChangeArrowheads="1"/>
          </p:cNvSpPr>
          <p:nvPr/>
        </p:nvSpPr>
        <p:spPr bwMode="auto">
          <a:xfrm rot="3960000">
            <a:off x="1947775" y="5233221"/>
            <a:ext cx="30162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5" name="Oval 671"/>
          <p:cNvSpPr>
            <a:spLocks noChangeArrowheads="1"/>
          </p:cNvSpPr>
          <p:nvPr/>
        </p:nvSpPr>
        <p:spPr bwMode="auto">
          <a:xfrm rot="3960000">
            <a:off x="1972381" y="5295927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6" name="Oval 672"/>
          <p:cNvSpPr>
            <a:spLocks noChangeArrowheads="1"/>
          </p:cNvSpPr>
          <p:nvPr/>
        </p:nvSpPr>
        <p:spPr bwMode="auto">
          <a:xfrm rot="3960000">
            <a:off x="1997984" y="5357990"/>
            <a:ext cx="28575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7" name="Oval 673"/>
          <p:cNvSpPr>
            <a:spLocks noChangeArrowheads="1"/>
          </p:cNvSpPr>
          <p:nvPr/>
        </p:nvSpPr>
        <p:spPr bwMode="auto">
          <a:xfrm rot="3960000">
            <a:off x="2023181" y="5422927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8" name="Oval 674"/>
          <p:cNvSpPr>
            <a:spLocks noChangeArrowheads="1"/>
          </p:cNvSpPr>
          <p:nvPr/>
        </p:nvSpPr>
        <p:spPr bwMode="auto">
          <a:xfrm rot="3960000">
            <a:off x="2048784" y="5484990"/>
            <a:ext cx="28575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9" name="Oval 675"/>
          <p:cNvSpPr>
            <a:spLocks noChangeArrowheads="1"/>
          </p:cNvSpPr>
          <p:nvPr/>
        </p:nvSpPr>
        <p:spPr bwMode="auto">
          <a:xfrm rot="3960000">
            <a:off x="2072569" y="5546902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50" name="AutoShape 676"/>
          <p:cNvSpPr>
            <a:spLocks noChangeArrowheads="1"/>
          </p:cNvSpPr>
          <p:nvPr/>
        </p:nvSpPr>
        <p:spPr bwMode="auto">
          <a:xfrm>
            <a:off x="4722994" y="4826055"/>
            <a:ext cx="488244" cy="606425"/>
          </a:xfrm>
          <a:prstGeom prst="star16">
            <a:avLst>
              <a:gd name="adj" fmla="val 37500"/>
            </a:avLst>
          </a:prstGeom>
          <a:noFill/>
          <a:ln w="12700">
            <a:solidFill>
              <a:srgbClr val="FF2C2C"/>
            </a:solidFill>
            <a:miter lim="800000"/>
            <a:headEnd/>
            <a:tailEnd/>
          </a:ln>
          <a:effectLst>
            <a:prstShdw prst="shdw17" dist="17961" dir="2700000">
              <a:srgbClr val="991A1A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51" name="Group 677"/>
          <p:cNvGrpSpPr>
            <a:grpSpLocks/>
          </p:cNvGrpSpPr>
          <p:nvPr/>
        </p:nvGrpSpPr>
        <p:grpSpPr bwMode="auto">
          <a:xfrm>
            <a:off x="3416305" y="6051550"/>
            <a:ext cx="561622" cy="660400"/>
            <a:chOff x="2330" y="3664"/>
            <a:chExt cx="398" cy="416"/>
          </a:xfrm>
        </p:grpSpPr>
        <p:sp>
          <p:nvSpPr>
            <p:cNvPr id="162588" name="Arc 678"/>
            <p:cNvSpPr>
              <a:spLocks/>
            </p:cNvSpPr>
            <p:nvPr/>
          </p:nvSpPr>
          <p:spPr bwMode="auto">
            <a:xfrm rot="-8340000">
              <a:off x="2393" y="3675"/>
              <a:ext cx="29" cy="61"/>
            </a:xfrm>
            <a:custGeom>
              <a:avLst/>
              <a:gdLst>
                <a:gd name="T0" fmla="*/ 0 w 21600"/>
                <a:gd name="T1" fmla="*/ 0 h 21937"/>
                <a:gd name="T2" fmla="*/ 0 w 21600"/>
                <a:gd name="T3" fmla="*/ 0 h 21937"/>
                <a:gd name="T4" fmla="*/ 0 w 21600"/>
                <a:gd name="T5" fmla="*/ 0 h 219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7"/>
                <a:gd name="T11" fmla="*/ 21600 w 21600"/>
                <a:gd name="T12" fmla="*/ 21937 h 219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7" fill="none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7" stroke="0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0835" y="2193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9" name="Arc 679"/>
            <p:cNvSpPr>
              <a:spLocks/>
            </p:cNvSpPr>
            <p:nvPr/>
          </p:nvSpPr>
          <p:spPr bwMode="auto">
            <a:xfrm rot="-8340000">
              <a:off x="2366" y="3736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0" name="Arc 680"/>
            <p:cNvSpPr>
              <a:spLocks/>
            </p:cNvSpPr>
            <p:nvPr/>
          </p:nvSpPr>
          <p:spPr bwMode="auto">
            <a:xfrm rot="-8340000">
              <a:off x="2430" y="3719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1" name="Arc 681"/>
            <p:cNvSpPr>
              <a:spLocks/>
            </p:cNvSpPr>
            <p:nvPr/>
          </p:nvSpPr>
          <p:spPr bwMode="auto">
            <a:xfrm rot="-8340000">
              <a:off x="2330" y="3697"/>
              <a:ext cx="21" cy="61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</a:path>
                <a:path w="21597" h="21576" stroke="0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  <a:lnTo>
                    <a:pt x="21597" y="21576"/>
                  </a:lnTo>
                  <a:lnTo>
                    <a:pt x="-1" y="212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2" name="Arc 682"/>
            <p:cNvSpPr>
              <a:spLocks/>
            </p:cNvSpPr>
            <p:nvPr/>
          </p:nvSpPr>
          <p:spPr bwMode="auto">
            <a:xfrm rot="-8340000">
              <a:off x="2388" y="3750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3" name="Arc 683"/>
            <p:cNvSpPr>
              <a:spLocks/>
            </p:cNvSpPr>
            <p:nvPr/>
          </p:nvSpPr>
          <p:spPr bwMode="auto">
            <a:xfrm rot="-8340000">
              <a:off x="2448" y="3732"/>
              <a:ext cx="27" cy="61"/>
            </a:xfrm>
            <a:custGeom>
              <a:avLst/>
              <a:gdLst>
                <a:gd name="T0" fmla="*/ 0 w 21600"/>
                <a:gd name="T1" fmla="*/ 0 h 21934"/>
                <a:gd name="T2" fmla="*/ 0 w 21600"/>
                <a:gd name="T3" fmla="*/ 0 h 21934"/>
                <a:gd name="T4" fmla="*/ 0 w 21600"/>
                <a:gd name="T5" fmla="*/ 0 h 2193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4"/>
                <a:gd name="T11" fmla="*/ 21600 w 21600"/>
                <a:gd name="T12" fmla="*/ 21934 h 219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4" fill="none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4" stroke="0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0"/>
                  </a:lnTo>
                  <a:lnTo>
                    <a:pt x="20778" y="219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4" name="Arc 684"/>
            <p:cNvSpPr>
              <a:spLocks/>
            </p:cNvSpPr>
            <p:nvPr/>
          </p:nvSpPr>
          <p:spPr bwMode="auto">
            <a:xfrm rot="-8340000">
              <a:off x="2424" y="3795"/>
              <a:ext cx="28" cy="61"/>
            </a:xfrm>
            <a:custGeom>
              <a:avLst/>
              <a:gdLst>
                <a:gd name="T0" fmla="*/ 0 w 22385"/>
                <a:gd name="T1" fmla="*/ 0 h 21600"/>
                <a:gd name="T2" fmla="*/ 0 w 22385"/>
                <a:gd name="T3" fmla="*/ 0 h 21600"/>
                <a:gd name="T4" fmla="*/ 0 w 2238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85"/>
                <a:gd name="T10" fmla="*/ 0 h 21600"/>
                <a:gd name="T11" fmla="*/ 22385 w 2238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85" h="21600" fill="none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</a:path>
                <a:path w="22385" h="21600" stroke="0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  <a:lnTo>
                    <a:pt x="785" y="2160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5" name="Arc 685"/>
            <p:cNvSpPr>
              <a:spLocks/>
            </p:cNvSpPr>
            <p:nvPr/>
          </p:nvSpPr>
          <p:spPr bwMode="auto">
            <a:xfrm rot="2460000">
              <a:off x="2630" y="3982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6" name="Arc 686"/>
            <p:cNvSpPr>
              <a:spLocks/>
            </p:cNvSpPr>
            <p:nvPr/>
          </p:nvSpPr>
          <p:spPr bwMode="auto">
            <a:xfrm rot="2460000">
              <a:off x="2683" y="3959"/>
              <a:ext cx="29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7" name="Arc 687"/>
            <p:cNvSpPr>
              <a:spLocks/>
            </p:cNvSpPr>
            <p:nvPr/>
          </p:nvSpPr>
          <p:spPr bwMode="auto">
            <a:xfrm rot="2460000">
              <a:off x="2683" y="4019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8" name="Arc 688"/>
            <p:cNvSpPr>
              <a:spLocks/>
            </p:cNvSpPr>
            <p:nvPr/>
          </p:nvSpPr>
          <p:spPr bwMode="auto">
            <a:xfrm rot="2460000">
              <a:off x="2705" y="3976"/>
              <a:ext cx="23" cy="61"/>
            </a:xfrm>
            <a:custGeom>
              <a:avLst/>
              <a:gdLst>
                <a:gd name="T0" fmla="*/ 0 w 22570"/>
                <a:gd name="T1" fmla="*/ 0 h 21600"/>
                <a:gd name="T2" fmla="*/ 0 w 22570"/>
                <a:gd name="T3" fmla="*/ 0 h 21600"/>
                <a:gd name="T4" fmla="*/ 0 w 22570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70"/>
                <a:gd name="T10" fmla="*/ 0 h 21600"/>
                <a:gd name="T11" fmla="*/ 22570 w 2257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70" h="21600" fill="none" extrusionOk="0">
                  <a:moveTo>
                    <a:pt x="-1" y="21"/>
                  </a:moveTo>
                  <a:cubicBezTo>
                    <a:pt x="324" y="7"/>
                    <a:pt x="648" y="-1"/>
                    <a:pt x="973" y="-1"/>
                  </a:cubicBezTo>
                  <a:cubicBezTo>
                    <a:pt x="12763" y="-1"/>
                    <a:pt x="22375" y="9454"/>
                    <a:pt x="22570" y="21242"/>
                  </a:cubicBezTo>
                </a:path>
                <a:path w="22570" h="21600" stroke="0" extrusionOk="0">
                  <a:moveTo>
                    <a:pt x="-1" y="21"/>
                  </a:moveTo>
                  <a:cubicBezTo>
                    <a:pt x="324" y="7"/>
                    <a:pt x="648" y="-1"/>
                    <a:pt x="973" y="-1"/>
                  </a:cubicBezTo>
                  <a:cubicBezTo>
                    <a:pt x="12763" y="-1"/>
                    <a:pt x="22375" y="9454"/>
                    <a:pt x="22570" y="21242"/>
                  </a:cubicBezTo>
                  <a:lnTo>
                    <a:pt x="973" y="21600"/>
                  </a:lnTo>
                  <a:lnTo>
                    <a:pt x="-1" y="2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9" name="Arc 689"/>
            <p:cNvSpPr>
              <a:spLocks/>
            </p:cNvSpPr>
            <p:nvPr/>
          </p:nvSpPr>
          <p:spPr bwMode="auto">
            <a:xfrm rot="2460000">
              <a:off x="2565" y="3924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</a:path>
                <a:path w="21600" h="21951" stroke="0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  <a:lnTo>
                    <a:pt x="0" y="351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0" name="Arc 690"/>
            <p:cNvSpPr>
              <a:spLocks/>
            </p:cNvSpPr>
            <p:nvPr/>
          </p:nvSpPr>
          <p:spPr bwMode="auto">
            <a:xfrm rot="2460000">
              <a:off x="2620" y="3897"/>
              <a:ext cx="28" cy="62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1" name="Arc 691"/>
            <p:cNvSpPr>
              <a:spLocks/>
            </p:cNvSpPr>
            <p:nvPr/>
          </p:nvSpPr>
          <p:spPr bwMode="auto">
            <a:xfrm rot="2460000">
              <a:off x="2612" y="3970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2" name="Arc 692"/>
            <p:cNvSpPr>
              <a:spLocks/>
            </p:cNvSpPr>
            <p:nvPr/>
          </p:nvSpPr>
          <p:spPr bwMode="auto">
            <a:xfrm rot="2460000">
              <a:off x="2641" y="3915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3" name="Arc 693"/>
            <p:cNvSpPr>
              <a:spLocks/>
            </p:cNvSpPr>
            <p:nvPr/>
          </p:nvSpPr>
          <p:spPr bwMode="auto">
            <a:xfrm rot="2460000">
              <a:off x="2506" y="3868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4" name="Arc 694"/>
            <p:cNvSpPr>
              <a:spLocks/>
            </p:cNvSpPr>
            <p:nvPr/>
          </p:nvSpPr>
          <p:spPr bwMode="auto">
            <a:xfrm rot="2460000">
              <a:off x="2561" y="3842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5" name="Arc 695"/>
            <p:cNvSpPr>
              <a:spLocks/>
            </p:cNvSpPr>
            <p:nvPr/>
          </p:nvSpPr>
          <p:spPr bwMode="auto">
            <a:xfrm rot="2460000">
              <a:off x="2548" y="3914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6" name="Arc 696"/>
            <p:cNvSpPr>
              <a:spLocks/>
            </p:cNvSpPr>
            <p:nvPr/>
          </p:nvSpPr>
          <p:spPr bwMode="auto">
            <a:xfrm rot="2460000">
              <a:off x="2582" y="3856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7" name="Arc 697"/>
            <p:cNvSpPr>
              <a:spLocks/>
            </p:cNvSpPr>
            <p:nvPr/>
          </p:nvSpPr>
          <p:spPr bwMode="auto">
            <a:xfrm rot="2460000">
              <a:off x="2443" y="3805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8" name="Arc 698"/>
            <p:cNvSpPr>
              <a:spLocks/>
            </p:cNvSpPr>
            <p:nvPr/>
          </p:nvSpPr>
          <p:spPr bwMode="auto">
            <a:xfrm rot="2460000">
              <a:off x="2499" y="3779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9" name="Arc 699"/>
            <p:cNvSpPr>
              <a:spLocks/>
            </p:cNvSpPr>
            <p:nvPr/>
          </p:nvSpPr>
          <p:spPr bwMode="auto">
            <a:xfrm rot="2460000">
              <a:off x="2490" y="3853"/>
              <a:ext cx="22" cy="62"/>
            </a:xfrm>
            <a:custGeom>
              <a:avLst/>
              <a:gdLst>
                <a:gd name="T0" fmla="*/ 0 w 21600"/>
                <a:gd name="T1" fmla="*/ 0 h 21919"/>
                <a:gd name="T2" fmla="*/ 0 w 21600"/>
                <a:gd name="T3" fmla="*/ 0 h 21919"/>
                <a:gd name="T4" fmla="*/ 0 w 21600"/>
                <a:gd name="T5" fmla="*/ 0 h 2191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19"/>
                <a:gd name="T11" fmla="*/ 21600 w 21600"/>
                <a:gd name="T12" fmla="*/ 21919 h 219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19" fill="none" extrusionOk="0">
                  <a:moveTo>
                    <a:pt x="20587" y="21919"/>
                  </a:moveTo>
                  <a:cubicBezTo>
                    <a:pt x="9064" y="21378"/>
                    <a:pt x="0" y="11878"/>
                    <a:pt x="0" y="343"/>
                  </a:cubicBezTo>
                  <a:cubicBezTo>
                    <a:pt x="0" y="228"/>
                    <a:pt x="0" y="114"/>
                    <a:pt x="2" y="-1"/>
                  </a:cubicBezTo>
                </a:path>
                <a:path w="21600" h="21919" stroke="0" extrusionOk="0">
                  <a:moveTo>
                    <a:pt x="20587" y="21919"/>
                  </a:moveTo>
                  <a:cubicBezTo>
                    <a:pt x="9064" y="21378"/>
                    <a:pt x="0" y="11878"/>
                    <a:pt x="0" y="343"/>
                  </a:cubicBezTo>
                  <a:cubicBezTo>
                    <a:pt x="0" y="228"/>
                    <a:pt x="0" y="114"/>
                    <a:pt x="2" y="-1"/>
                  </a:cubicBezTo>
                  <a:lnTo>
                    <a:pt x="21600" y="343"/>
                  </a:lnTo>
                  <a:lnTo>
                    <a:pt x="20587" y="2191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0" name="Arc 700"/>
            <p:cNvSpPr>
              <a:spLocks/>
            </p:cNvSpPr>
            <p:nvPr/>
          </p:nvSpPr>
          <p:spPr bwMode="auto">
            <a:xfrm rot="2460000">
              <a:off x="2520" y="3795"/>
              <a:ext cx="22" cy="61"/>
            </a:xfrm>
            <a:custGeom>
              <a:avLst/>
              <a:gdLst>
                <a:gd name="T0" fmla="*/ 0 w 22616"/>
                <a:gd name="T1" fmla="*/ 0 h 21600"/>
                <a:gd name="T2" fmla="*/ 0 w 22616"/>
                <a:gd name="T3" fmla="*/ 0 h 21600"/>
                <a:gd name="T4" fmla="*/ 0 w 2261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16"/>
                <a:gd name="T10" fmla="*/ 0 h 21600"/>
                <a:gd name="T11" fmla="*/ 22616 w 226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6" h="21600" fill="none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</a:path>
                <a:path w="22616" h="21600" stroke="0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  <a:lnTo>
                    <a:pt x="1019" y="2160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1" name="Arc 701"/>
            <p:cNvSpPr>
              <a:spLocks/>
            </p:cNvSpPr>
            <p:nvPr/>
          </p:nvSpPr>
          <p:spPr bwMode="auto">
            <a:xfrm rot="-8340000">
              <a:off x="2377" y="3664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2" name="Group 702"/>
          <p:cNvGrpSpPr>
            <a:grpSpLocks/>
          </p:cNvGrpSpPr>
          <p:nvPr/>
        </p:nvGrpSpPr>
        <p:grpSpPr bwMode="auto">
          <a:xfrm>
            <a:off x="2005189" y="6038905"/>
            <a:ext cx="547511" cy="677863"/>
            <a:chOff x="1330" y="3656"/>
            <a:chExt cx="388" cy="427"/>
          </a:xfrm>
        </p:grpSpPr>
        <p:sp>
          <p:nvSpPr>
            <p:cNvPr id="162564" name="Arc 703"/>
            <p:cNvSpPr>
              <a:spLocks/>
            </p:cNvSpPr>
            <p:nvPr/>
          </p:nvSpPr>
          <p:spPr bwMode="auto">
            <a:xfrm rot="8220000">
              <a:off x="1624" y="3666"/>
              <a:ext cx="29" cy="60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5" name="Arc 704"/>
            <p:cNvSpPr>
              <a:spLocks/>
            </p:cNvSpPr>
            <p:nvPr/>
          </p:nvSpPr>
          <p:spPr bwMode="auto">
            <a:xfrm rot="8220000">
              <a:off x="1653" y="3727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47"/>
                    <a:pt x="9223" y="400"/>
                    <a:pt x="20855" y="-1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47"/>
                    <a:pt x="9223" y="400"/>
                    <a:pt x="20855" y="-1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6" name="Arc 705"/>
            <p:cNvSpPr>
              <a:spLocks/>
            </p:cNvSpPr>
            <p:nvPr/>
          </p:nvSpPr>
          <p:spPr bwMode="auto">
            <a:xfrm rot="8220000">
              <a:off x="1595" y="3712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7" name="Arc 706"/>
            <p:cNvSpPr>
              <a:spLocks/>
            </p:cNvSpPr>
            <p:nvPr/>
          </p:nvSpPr>
          <p:spPr bwMode="auto">
            <a:xfrm rot="8220000">
              <a:off x="1696" y="3686"/>
              <a:ext cx="22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8" name="Arc 707"/>
            <p:cNvSpPr>
              <a:spLocks/>
            </p:cNvSpPr>
            <p:nvPr/>
          </p:nvSpPr>
          <p:spPr bwMode="auto">
            <a:xfrm rot="8220000">
              <a:off x="1640" y="3740"/>
              <a:ext cx="22" cy="61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0" y="-1"/>
                    <a:pt x="21402" y="9454"/>
                    <a:pt x="21597" y="21242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0" y="-1"/>
                    <a:pt x="21402" y="9454"/>
                    <a:pt x="21597" y="21242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9" name="Arc 708"/>
            <p:cNvSpPr>
              <a:spLocks/>
            </p:cNvSpPr>
            <p:nvPr/>
          </p:nvSpPr>
          <p:spPr bwMode="auto">
            <a:xfrm rot="8220000">
              <a:off x="1573" y="3725"/>
              <a:ext cx="27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0" name="Arc 709"/>
            <p:cNvSpPr>
              <a:spLocks/>
            </p:cNvSpPr>
            <p:nvPr/>
          </p:nvSpPr>
          <p:spPr bwMode="auto">
            <a:xfrm rot="8220000">
              <a:off x="1599" y="3788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1" name="Arc 710"/>
            <p:cNvSpPr>
              <a:spLocks/>
            </p:cNvSpPr>
            <p:nvPr/>
          </p:nvSpPr>
          <p:spPr bwMode="auto">
            <a:xfrm rot="-2580000">
              <a:off x="1399" y="3982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2" name="Arc 711"/>
            <p:cNvSpPr>
              <a:spLocks/>
            </p:cNvSpPr>
            <p:nvPr/>
          </p:nvSpPr>
          <p:spPr bwMode="auto">
            <a:xfrm rot="-2580000">
              <a:off x="1343" y="3958"/>
              <a:ext cx="30" cy="63"/>
            </a:xfrm>
            <a:custGeom>
              <a:avLst/>
              <a:gdLst>
                <a:gd name="T0" fmla="*/ 0 w 22344"/>
                <a:gd name="T1" fmla="*/ 0 h 21600"/>
                <a:gd name="T2" fmla="*/ 0 w 22344"/>
                <a:gd name="T3" fmla="*/ 0 h 21600"/>
                <a:gd name="T4" fmla="*/ 0 w 223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4"/>
                <a:gd name="T10" fmla="*/ 0 h 21600"/>
                <a:gd name="T11" fmla="*/ 22344 w 223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4" h="21600" fill="none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</a:path>
                <a:path w="22344" h="21600" stroke="0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  <a:lnTo>
                    <a:pt x="744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3" name="Arc 712"/>
            <p:cNvSpPr>
              <a:spLocks/>
            </p:cNvSpPr>
            <p:nvPr/>
          </p:nvSpPr>
          <p:spPr bwMode="auto">
            <a:xfrm rot="-2580000">
              <a:off x="1353" y="4021"/>
              <a:ext cx="21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</a:path>
                <a:path w="21600" h="21951" stroke="0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  <a:lnTo>
                    <a:pt x="0" y="351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4" name="Arc 713"/>
            <p:cNvSpPr>
              <a:spLocks/>
            </p:cNvSpPr>
            <p:nvPr/>
          </p:nvSpPr>
          <p:spPr bwMode="auto">
            <a:xfrm rot="-2580000">
              <a:off x="1330" y="3979"/>
              <a:ext cx="22" cy="61"/>
            </a:xfrm>
            <a:custGeom>
              <a:avLst/>
              <a:gdLst>
                <a:gd name="T0" fmla="*/ 0 w 21597"/>
                <a:gd name="T1" fmla="*/ 0 h 21579"/>
                <a:gd name="T2" fmla="*/ 0 w 21597"/>
                <a:gd name="T3" fmla="*/ 0 h 21579"/>
                <a:gd name="T4" fmla="*/ 0 w 21597"/>
                <a:gd name="T5" fmla="*/ 0 h 21579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9"/>
                <a:gd name="T11" fmla="*/ 21597 w 21597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9" fill="none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</a:path>
                <a:path w="21597" h="21579" stroke="0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  <a:lnTo>
                    <a:pt x="21597" y="21579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5" name="Arc 714"/>
            <p:cNvSpPr>
              <a:spLocks/>
            </p:cNvSpPr>
            <p:nvPr/>
          </p:nvSpPr>
          <p:spPr bwMode="auto">
            <a:xfrm rot="-2580000">
              <a:off x="1461" y="3920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6" name="Arc 715"/>
            <p:cNvSpPr>
              <a:spLocks/>
            </p:cNvSpPr>
            <p:nvPr/>
          </p:nvSpPr>
          <p:spPr bwMode="auto">
            <a:xfrm rot="-2580000">
              <a:off x="1406" y="3896"/>
              <a:ext cx="29" cy="62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7" name="Arc 716"/>
            <p:cNvSpPr>
              <a:spLocks/>
            </p:cNvSpPr>
            <p:nvPr/>
          </p:nvSpPr>
          <p:spPr bwMode="auto">
            <a:xfrm rot="-2580000">
              <a:off x="1422" y="3968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8" name="Arc 717"/>
            <p:cNvSpPr>
              <a:spLocks/>
            </p:cNvSpPr>
            <p:nvPr/>
          </p:nvSpPr>
          <p:spPr bwMode="auto">
            <a:xfrm rot="-2580000">
              <a:off x="1392" y="3915"/>
              <a:ext cx="22" cy="61"/>
            </a:xfrm>
            <a:custGeom>
              <a:avLst/>
              <a:gdLst>
                <a:gd name="T0" fmla="*/ 0 w 21597"/>
                <a:gd name="T1" fmla="*/ 0 h 21578"/>
                <a:gd name="T2" fmla="*/ 0 w 21597"/>
                <a:gd name="T3" fmla="*/ 0 h 21578"/>
                <a:gd name="T4" fmla="*/ 0 w 21597"/>
                <a:gd name="T5" fmla="*/ 0 h 2157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8"/>
                <a:gd name="T11" fmla="*/ 21597 w 21597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8" fill="none" extrusionOk="0">
                  <a:moveTo>
                    <a:pt x="-1" y="21226"/>
                  </a:moveTo>
                  <a:cubicBezTo>
                    <a:pt x="185" y="9813"/>
                    <a:pt x="9220" y="514"/>
                    <a:pt x="20623" y="-1"/>
                  </a:cubicBezTo>
                </a:path>
                <a:path w="21597" h="21578" stroke="0" extrusionOk="0">
                  <a:moveTo>
                    <a:pt x="-1" y="21226"/>
                  </a:moveTo>
                  <a:cubicBezTo>
                    <a:pt x="185" y="9813"/>
                    <a:pt x="9220" y="514"/>
                    <a:pt x="20623" y="-1"/>
                  </a:cubicBezTo>
                  <a:lnTo>
                    <a:pt x="21597" y="21578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9" name="Arc 718"/>
            <p:cNvSpPr>
              <a:spLocks/>
            </p:cNvSpPr>
            <p:nvPr/>
          </p:nvSpPr>
          <p:spPr bwMode="auto">
            <a:xfrm rot="-2580000">
              <a:off x="1517" y="3863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0" name="Arc 719"/>
            <p:cNvSpPr>
              <a:spLocks/>
            </p:cNvSpPr>
            <p:nvPr/>
          </p:nvSpPr>
          <p:spPr bwMode="auto">
            <a:xfrm rot="-2580000">
              <a:off x="1462" y="3838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1" name="Arc 720"/>
            <p:cNvSpPr>
              <a:spLocks/>
            </p:cNvSpPr>
            <p:nvPr/>
          </p:nvSpPr>
          <p:spPr bwMode="auto">
            <a:xfrm rot="-2580000">
              <a:off x="1485" y="3911"/>
              <a:ext cx="22" cy="62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2" name="Arc 721"/>
            <p:cNvSpPr>
              <a:spLocks/>
            </p:cNvSpPr>
            <p:nvPr/>
          </p:nvSpPr>
          <p:spPr bwMode="auto">
            <a:xfrm rot="-2580000">
              <a:off x="1449" y="3853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3" name="Arc 722"/>
            <p:cNvSpPr>
              <a:spLocks/>
            </p:cNvSpPr>
            <p:nvPr/>
          </p:nvSpPr>
          <p:spPr bwMode="auto">
            <a:xfrm rot="-2580000">
              <a:off x="1578" y="3798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4" name="Arc 723"/>
            <p:cNvSpPr>
              <a:spLocks/>
            </p:cNvSpPr>
            <p:nvPr/>
          </p:nvSpPr>
          <p:spPr bwMode="auto">
            <a:xfrm rot="-2580000">
              <a:off x="1521" y="3772"/>
              <a:ext cx="31" cy="62"/>
            </a:xfrm>
            <a:custGeom>
              <a:avLst/>
              <a:gdLst>
                <a:gd name="T0" fmla="*/ 0 w 22311"/>
                <a:gd name="T1" fmla="*/ 0 h 21600"/>
                <a:gd name="T2" fmla="*/ 0 w 22311"/>
                <a:gd name="T3" fmla="*/ 0 h 21600"/>
                <a:gd name="T4" fmla="*/ 0 w 2231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11"/>
                <a:gd name="T10" fmla="*/ 0 h 21600"/>
                <a:gd name="T11" fmla="*/ 22311 w 223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11" h="21600" fill="none" extrusionOk="0">
                  <a:moveTo>
                    <a:pt x="-1" y="11"/>
                  </a:moveTo>
                  <a:cubicBezTo>
                    <a:pt x="237" y="3"/>
                    <a:pt x="475" y="-1"/>
                    <a:pt x="714" y="-1"/>
                  </a:cubicBezTo>
                  <a:cubicBezTo>
                    <a:pt x="12506" y="-1"/>
                    <a:pt x="22119" y="9458"/>
                    <a:pt x="22311" y="21248"/>
                  </a:cubicBezTo>
                </a:path>
                <a:path w="22311" h="21600" stroke="0" extrusionOk="0">
                  <a:moveTo>
                    <a:pt x="-1" y="11"/>
                  </a:moveTo>
                  <a:cubicBezTo>
                    <a:pt x="237" y="3"/>
                    <a:pt x="475" y="-1"/>
                    <a:pt x="714" y="-1"/>
                  </a:cubicBezTo>
                  <a:cubicBezTo>
                    <a:pt x="12506" y="-1"/>
                    <a:pt x="22119" y="9458"/>
                    <a:pt x="22311" y="21248"/>
                  </a:cubicBezTo>
                  <a:lnTo>
                    <a:pt x="714" y="21600"/>
                  </a:lnTo>
                  <a:lnTo>
                    <a:pt x="-1" y="1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5" name="Arc 724"/>
            <p:cNvSpPr>
              <a:spLocks/>
            </p:cNvSpPr>
            <p:nvPr/>
          </p:nvSpPr>
          <p:spPr bwMode="auto">
            <a:xfrm rot="-2580000">
              <a:off x="1541" y="3847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6" name="Arc 725"/>
            <p:cNvSpPr>
              <a:spLocks/>
            </p:cNvSpPr>
            <p:nvPr/>
          </p:nvSpPr>
          <p:spPr bwMode="auto">
            <a:xfrm rot="-2580000">
              <a:off x="1509" y="3792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7" name="Arc 726"/>
            <p:cNvSpPr>
              <a:spLocks/>
            </p:cNvSpPr>
            <p:nvPr/>
          </p:nvSpPr>
          <p:spPr bwMode="auto">
            <a:xfrm rot="8220000">
              <a:off x="1647" y="3656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3" name="Group 727"/>
          <p:cNvGrpSpPr>
            <a:grpSpLocks/>
          </p:cNvGrpSpPr>
          <p:nvPr/>
        </p:nvGrpSpPr>
        <p:grpSpPr bwMode="auto">
          <a:xfrm>
            <a:off x="2120928" y="6126218"/>
            <a:ext cx="1385711" cy="358775"/>
            <a:chOff x="1503" y="3936"/>
            <a:chExt cx="982" cy="226"/>
          </a:xfrm>
        </p:grpSpPr>
        <p:grpSp>
          <p:nvGrpSpPr>
            <p:cNvPr id="162514" name="Group 728"/>
            <p:cNvGrpSpPr>
              <a:grpSpLocks/>
            </p:cNvGrpSpPr>
            <p:nvPr/>
          </p:nvGrpSpPr>
          <p:grpSpPr bwMode="auto">
            <a:xfrm>
              <a:off x="1503" y="3938"/>
              <a:ext cx="478" cy="224"/>
              <a:chOff x="1503" y="3938"/>
              <a:chExt cx="478" cy="224"/>
            </a:xfrm>
          </p:grpSpPr>
          <p:sp>
            <p:nvSpPr>
              <p:cNvPr id="162540" name="Arc 729"/>
              <p:cNvSpPr>
                <a:spLocks/>
              </p:cNvSpPr>
              <p:nvPr/>
            </p:nvSpPr>
            <p:spPr bwMode="auto">
              <a:xfrm rot="9660000">
                <a:off x="1901" y="3940"/>
                <a:ext cx="30" cy="50"/>
              </a:xfrm>
              <a:custGeom>
                <a:avLst/>
                <a:gdLst>
                  <a:gd name="T0" fmla="*/ 0 w 22365"/>
                  <a:gd name="T1" fmla="*/ 0 h 22053"/>
                  <a:gd name="T2" fmla="*/ 0 w 22365"/>
                  <a:gd name="T3" fmla="*/ 0 h 22053"/>
                  <a:gd name="T4" fmla="*/ 0 w 22365"/>
                  <a:gd name="T5" fmla="*/ 0 h 22053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53"/>
                  <a:gd name="T11" fmla="*/ 22365 w 22365"/>
                  <a:gd name="T12" fmla="*/ 22053 h 220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53" fill="none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</a:path>
                  <a:path w="22365" h="22053" stroke="0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  <a:lnTo>
                      <a:pt x="765" y="453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1" name="Arc 730"/>
              <p:cNvSpPr>
                <a:spLocks/>
              </p:cNvSpPr>
              <p:nvPr/>
            </p:nvSpPr>
            <p:spPr bwMode="auto">
              <a:xfrm rot="9660000">
                <a:off x="1904" y="3995"/>
                <a:ext cx="28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</a:path>
                  <a:path w="21596" h="21587" stroke="0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  <a:lnTo>
                      <a:pt x="21596" y="21587"/>
                    </a:lnTo>
                    <a:lnTo>
                      <a:pt x="0" y="2115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2" name="Arc 731"/>
              <p:cNvSpPr>
                <a:spLocks/>
              </p:cNvSpPr>
              <p:nvPr/>
            </p:nvSpPr>
            <p:spPr bwMode="auto">
              <a:xfrm rot="9660000">
                <a:off x="1857" y="3963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3" name="Arc 732"/>
              <p:cNvSpPr>
                <a:spLocks/>
              </p:cNvSpPr>
              <p:nvPr/>
            </p:nvSpPr>
            <p:spPr bwMode="auto">
              <a:xfrm rot="9660000">
                <a:off x="1959" y="3976"/>
                <a:ext cx="22" cy="50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4" name="Arc 733"/>
              <p:cNvSpPr>
                <a:spLocks/>
              </p:cNvSpPr>
              <p:nvPr/>
            </p:nvSpPr>
            <p:spPr bwMode="auto">
              <a:xfrm rot="9660000">
                <a:off x="1885" y="3999"/>
                <a:ext cx="22" cy="49"/>
              </a:xfrm>
              <a:custGeom>
                <a:avLst/>
                <a:gdLst>
                  <a:gd name="T0" fmla="*/ 0 w 22588"/>
                  <a:gd name="T1" fmla="*/ 0 h 21600"/>
                  <a:gd name="T2" fmla="*/ 0 w 22588"/>
                  <a:gd name="T3" fmla="*/ 0 h 21600"/>
                  <a:gd name="T4" fmla="*/ 0 w 2258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88"/>
                  <a:gd name="T10" fmla="*/ 0 h 21600"/>
                  <a:gd name="T11" fmla="*/ 22588 w 2258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88" h="21600" fill="none" extrusionOk="0">
                    <a:moveTo>
                      <a:pt x="-1" y="22"/>
                    </a:moveTo>
                    <a:cubicBezTo>
                      <a:pt x="330" y="7"/>
                      <a:pt x="661" y="-1"/>
                      <a:pt x="993" y="-1"/>
                    </a:cubicBezTo>
                    <a:cubicBezTo>
                      <a:pt x="12744" y="-1"/>
                      <a:pt x="22340" y="9394"/>
                      <a:pt x="22588" y="21143"/>
                    </a:cubicBezTo>
                  </a:path>
                  <a:path w="22588" h="21600" stroke="0" extrusionOk="0">
                    <a:moveTo>
                      <a:pt x="-1" y="22"/>
                    </a:moveTo>
                    <a:cubicBezTo>
                      <a:pt x="330" y="7"/>
                      <a:pt x="661" y="-1"/>
                      <a:pt x="993" y="-1"/>
                    </a:cubicBezTo>
                    <a:cubicBezTo>
                      <a:pt x="12744" y="-1"/>
                      <a:pt x="22340" y="9394"/>
                      <a:pt x="22588" y="21143"/>
                    </a:cubicBezTo>
                    <a:lnTo>
                      <a:pt x="993" y="21600"/>
                    </a:lnTo>
                    <a:lnTo>
                      <a:pt x="-1" y="2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5" name="Arc 734"/>
              <p:cNvSpPr>
                <a:spLocks/>
              </p:cNvSpPr>
              <p:nvPr/>
            </p:nvSpPr>
            <p:spPr bwMode="auto">
              <a:xfrm rot="9660000">
                <a:off x="1830" y="3966"/>
                <a:ext cx="28" cy="50"/>
              </a:xfrm>
              <a:custGeom>
                <a:avLst/>
                <a:gdLst>
                  <a:gd name="T0" fmla="*/ 0 w 22423"/>
                  <a:gd name="T1" fmla="*/ 0 h 22054"/>
                  <a:gd name="T2" fmla="*/ 0 w 22423"/>
                  <a:gd name="T3" fmla="*/ 0 h 22054"/>
                  <a:gd name="T4" fmla="*/ 0 w 22423"/>
                  <a:gd name="T5" fmla="*/ 0 h 22054"/>
                  <a:gd name="T6" fmla="*/ 0 60000 65536"/>
                  <a:gd name="T7" fmla="*/ 0 60000 65536"/>
                  <a:gd name="T8" fmla="*/ 0 60000 65536"/>
                  <a:gd name="T9" fmla="*/ 0 w 22423"/>
                  <a:gd name="T10" fmla="*/ 0 h 22054"/>
                  <a:gd name="T11" fmla="*/ 22423 w 22423"/>
                  <a:gd name="T12" fmla="*/ 22054 h 220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3" h="22054" fill="none" extrusionOk="0">
                    <a:moveTo>
                      <a:pt x="22418" y="-1"/>
                    </a:moveTo>
                    <a:cubicBezTo>
                      <a:pt x="22421" y="151"/>
                      <a:pt x="22423" y="302"/>
                      <a:pt x="22423" y="454"/>
                    </a:cubicBezTo>
                    <a:cubicBezTo>
                      <a:pt x="22423" y="12383"/>
                      <a:pt x="12752" y="22054"/>
                      <a:pt x="823" y="22054"/>
                    </a:cubicBezTo>
                    <a:cubicBezTo>
                      <a:pt x="548" y="22053"/>
                      <a:pt x="274" y="22048"/>
                      <a:pt x="-1" y="22038"/>
                    </a:cubicBezTo>
                  </a:path>
                  <a:path w="22423" h="22054" stroke="0" extrusionOk="0">
                    <a:moveTo>
                      <a:pt x="22418" y="-1"/>
                    </a:moveTo>
                    <a:cubicBezTo>
                      <a:pt x="22421" y="151"/>
                      <a:pt x="22423" y="302"/>
                      <a:pt x="22423" y="454"/>
                    </a:cubicBezTo>
                    <a:cubicBezTo>
                      <a:pt x="22423" y="12383"/>
                      <a:pt x="12752" y="22054"/>
                      <a:pt x="823" y="22054"/>
                    </a:cubicBezTo>
                    <a:cubicBezTo>
                      <a:pt x="548" y="22053"/>
                      <a:pt x="274" y="22048"/>
                      <a:pt x="-1" y="22038"/>
                    </a:cubicBezTo>
                    <a:lnTo>
                      <a:pt x="823" y="454"/>
                    </a:lnTo>
                    <a:lnTo>
                      <a:pt x="2241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6" name="Arc 735"/>
              <p:cNvSpPr>
                <a:spLocks/>
              </p:cNvSpPr>
              <p:nvPr/>
            </p:nvSpPr>
            <p:spPr bwMode="auto">
              <a:xfrm rot="9660000">
                <a:off x="1828" y="4022"/>
                <a:ext cx="28" cy="49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7" name="Arc 736"/>
              <p:cNvSpPr>
                <a:spLocks/>
              </p:cNvSpPr>
              <p:nvPr/>
            </p:nvSpPr>
            <p:spPr bwMode="auto">
              <a:xfrm rot="-1140000">
                <a:off x="1564" y="4100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8" name="Arc 737"/>
              <p:cNvSpPr>
                <a:spLocks/>
              </p:cNvSpPr>
              <p:nvPr/>
            </p:nvSpPr>
            <p:spPr bwMode="auto">
              <a:xfrm rot="-1140000">
                <a:off x="1524" y="4066"/>
                <a:ext cx="29" cy="50"/>
              </a:xfrm>
              <a:custGeom>
                <a:avLst/>
                <a:gdLst>
                  <a:gd name="T0" fmla="*/ 0 w 22345"/>
                  <a:gd name="T1" fmla="*/ 0 h 21600"/>
                  <a:gd name="T2" fmla="*/ 0 w 22345"/>
                  <a:gd name="T3" fmla="*/ 0 h 21600"/>
                  <a:gd name="T4" fmla="*/ 0 w 2234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5"/>
                  <a:gd name="T10" fmla="*/ 0 h 21600"/>
                  <a:gd name="T11" fmla="*/ 22345 w 2234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5" h="21600" fill="none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</a:path>
                  <a:path w="22345" h="21600" stroke="0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  <a:lnTo>
                      <a:pt x="750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9" name="Arc 738"/>
              <p:cNvSpPr>
                <a:spLocks/>
              </p:cNvSpPr>
              <p:nvPr/>
            </p:nvSpPr>
            <p:spPr bwMode="auto">
              <a:xfrm rot="-1140000">
                <a:off x="1506" y="4112"/>
                <a:ext cx="22" cy="50"/>
              </a:xfrm>
              <a:custGeom>
                <a:avLst/>
                <a:gdLst>
                  <a:gd name="T0" fmla="*/ 0 w 22663"/>
                  <a:gd name="T1" fmla="*/ 0 h 22056"/>
                  <a:gd name="T2" fmla="*/ 0 w 22663"/>
                  <a:gd name="T3" fmla="*/ 0 h 22056"/>
                  <a:gd name="T4" fmla="*/ 0 w 22663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63"/>
                  <a:gd name="T10" fmla="*/ 0 h 22056"/>
                  <a:gd name="T11" fmla="*/ 22663 w 22663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63" h="22056" fill="none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</a:path>
                  <a:path w="22663" h="22056" stroke="0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  <a:lnTo>
                      <a:pt x="1063" y="456"/>
                    </a:lnTo>
                    <a:lnTo>
                      <a:pt x="2265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0" name="Arc 739"/>
              <p:cNvSpPr>
                <a:spLocks/>
              </p:cNvSpPr>
              <p:nvPr/>
            </p:nvSpPr>
            <p:spPr bwMode="auto">
              <a:xfrm rot="-1140000">
                <a:off x="1503" y="4074"/>
                <a:ext cx="22" cy="49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1" name="Arc 740"/>
              <p:cNvSpPr>
                <a:spLocks/>
              </p:cNvSpPr>
              <p:nvPr/>
            </p:nvSpPr>
            <p:spPr bwMode="auto">
              <a:xfrm rot="-1140000">
                <a:off x="1647" y="4075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2" name="Arc 741"/>
              <p:cNvSpPr>
                <a:spLocks/>
              </p:cNvSpPr>
              <p:nvPr/>
            </p:nvSpPr>
            <p:spPr bwMode="auto">
              <a:xfrm rot="-1140000">
                <a:off x="1606" y="4040"/>
                <a:ext cx="29" cy="50"/>
              </a:xfrm>
              <a:custGeom>
                <a:avLst/>
                <a:gdLst>
                  <a:gd name="T0" fmla="*/ 0 w 22359"/>
                  <a:gd name="T1" fmla="*/ 0 h 21600"/>
                  <a:gd name="T2" fmla="*/ 0 w 22359"/>
                  <a:gd name="T3" fmla="*/ 0 h 21600"/>
                  <a:gd name="T4" fmla="*/ 0 w 2235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9"/>
                  <a:gd name="T10" fmla="*/ 0 h 21600"/>
                  <a:gd name="T11" fmla="*/ 22359 w 2235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9" h="21600" fill="none" extrusionOk="0">
                    <a:moveTo>
                      <a:pt x="0" y="13"/>
                    </a:moveTo>
                    <a:cubicBezTo>
                      <a:pt x="254" y="4"/>
                      <a:pt x="508" y="-1"/>
                      <a:pt x="763" y="-1"/>
                    </a:cubicBezTo>
                    <a:cubicBezTo>
                      <a:pt x="12522" y="-1"/>
                      <a:pt x="22121" y="9406"/>
                      <a:pt x="22358" y="21164"/>
                    </a:cubicBezTo>
                  </a:path>
                  <a:path w="22359" h="21600" stroke="0" extrusionOk="0">
                    <a:moveTo>
                      <a:pt x="0" y="13"/>
                    </a:moveTo>
                    <a:cubicBezTo>
                      <a:pt x="254" y="4"/>
                      <a:pt x="508" y="-1"/>
                      <a:pt x="763" y="-1"/>
                    </a:cubicBezTo>
                    <a:cubicBezTo>
                      <a:pt x="12522" y="-1"/>
                      <a:pt x="22121" y="9406"/>
                      <a:pt x="22358" y="21164"/>
                    </a:cubicBezTo>
                    <a:lnTo>
                      <a:pt x="763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3" name="Arc 742"/>
              <p:cNvSpPr>
                <a:spLocks/>
              </p:cNvSpPr>
              <p:nvPr/>
            </p:nvSpPr>
            <p:spPr bwMode="auto">
              <a:xfrm rot="-1140000">
                <a:off x="1592" y="4097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4" name="Arc 743"/>
              <p:cNvSpPr>
                <a:spLocks/>
              </p:cNvSpPr>
              <p:nvPr/>
            </p:nvSpPr>
            <p:spPr bwMode="auto">
              <a:xfrm rot="-1140000">
                <a:off x="1587" y="4048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5" name="Arc 744"/>
              <p:cNvSpPr>
                <a:spLocks/>
              </p:cNvSpPr>
              <p:nvPr/>
            </p:nvSpPr>
            <p:spPr bwMode="auto">
              <a:xfrm rot="-1140000">
                <a:off x="1722" y="4051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6" name="Arc 745"/>
              <p:cNvSpPr>
                <a:spLocks/>
              </p:cNvSpPr>
              <p:nvPr/>
            </p:nvSpPr>
            <p:spPr bwMode="auto">
              <a:xfrm rot="-1140000">
                <a:off x="1681" y="4015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7" name="Arc 746"/>
              <p:cNvSpPr>
                <a:spLocks/>
              </p:cNvSpPr>
              <p:nvPr/>
            </p:nvSpPr>
            <p:spPr bwMode="auto">
              <a:xfrm rot="-1140000">
                <a:off x="1673" y="4074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8" name="Arc 747"/>
              <p:cNvSpPr>
                <a:spLocks/>
              </p:cNvSpPr>
              <p:nvPr/>
            </p:nvSpPr>
            <p:spPr bwMode="auto">
              <a:xfrm rot="-1140000">
                <a:off x="1664" y="4021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9" name="Arc 748"/>
              <p:cNvSpPr>
                <a:spLocks/>
              </p:cNvSpPr>
              <p:nvPr/>
            </p:nvSpPr>
            <p:spPr bwMode="auto">
              <a:xfrm rot="-1140000">
                <a:off x="1804" y="4023"/>
                <a:ext cx="29" cy="50"/>
              </a:xfrm>
              <a:custGeom>
                <a:avLst/>
                <a:gdLst>
                  <a:gd name="T0" fmla="*/ 0 w 21600"/>
                  <a:gd name="T1" fmla="*/ 0 h 22015"/>
                  <a:gd name="T2" fmla="*/ 0 w 21600"/>
                  <a:gd name="T3" fmla="*/ 0 h 22015"/>
                  <a:gd name="T4" fmla="*/ 0 w 21600"/>
                  <a:gd name="T5" fmla="*/ 0 h 2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15"/>
                  <a:gd name="T11" fmla="*/ 21600 w 21600"/>
                  <a:gd name="T12" fmla="*/ 22015 h 2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15" fill="none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</a:path>
                  <a:path w="21600" h="22015" stroke="0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  <a:lnTo>
                      <a:pt x="21600" y="429"/>
                    </a:lnTo>
                    <a:lnTo>
                      <a:pt x="20834" y="2201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0" name="Arc 749"/>
              <p:cNvSpPr>
                <a:spLocks/>
              </p:cNvSpPr>
              <p:nvPr/>
            </p:nvSpPr>
            <p:spPr bwMode="auto">
              <a:xfrm rot="-1140000">
                <a:off x="1763" y="3986"/>
                <a:ext cx="30" cy="50"/>
              </a:xfrm>
              <a:custGeom>
                <a:avLst/>
                <a:gdLst>
                  <a:gd name="T0" fmla="*/ 0 w 22319"/>
                  <a:gd name="T1" fmla="*/ 0 h 21600"/>
                  <a:gd name="T2" fmla="*/ 0 w 22319"/>
                  <a:gd name="T3" fmla="*/ 0 h 21600"/>
                  <a:gd name="T4" fmla="*/ 0 w 2231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19"/>
                  <a:gd name="T10" fmla="*/ 0 h 21600"/>
                  <a:gd name="T11" fmla="*/ 22319 w 2231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19" h="21600" fill="none" extrusionOk="0">
                    <a:moveTo>
                      <a:pt x="0" y="12"/>
                    </a:moveTo>
                    <a:cubicBezTo>
                      <a:pt x="241" y="4"/>
                      <a:pt x="482" y="-1"/>
                      <a:pt x="724" y="-1"/>
                    </a:cubicBezTo>
                    <a:cubicBezTo>
                      <a:pt x="12480" y="-1"/>
                      <a:pt x="22077" y="9402"/>
                      <a:pt x="22319" y="21155"/>
                    </a:cubicBezTo>
                  </a:path>
                  <a:path w="22319" h="21600" stroke="0" extrusionOk="0">
                    <a:moveTo>
                      <a:pt x="0" y="12"/>
                    </a:moveTo>
                    <a:cubicBezTo>
                      <a:pt x="241" y="4"/>
                      <a:pt x="482" y="-1"/>
                      <a:pt x="724" y="-1"/>
                    </a:cubicBezTo>
                    <a:cubicBezTo>
                      <a:pt x="12480" y="-1"/>
                      <a:pt x="22077" y="9402"/>
                      <a:pt x="22319" y="21155"/>
                    </a:cubicBezTo>
                    <a:lnTo>
                      <a:pt x="724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1" name="Arc 750"/>
              <p:cNvSpPr>
                <a:spLocks/>
              </p:cNvSpPr>
              <p:nvPr/>
            </p:nvSpPr>
            <p:spPr bwMode="auto">
              <a:xfrm rot="-1140000">
                <a:off x="1749" y="4045"/>
                <a:ext cx="23" cy="51"/>
              </a:xfrm>
              <a:custGeom>
                <a:avLst/>
                <a:gdLst>
                  <a:gd name="T0" fmla="*/ 0 w 22614"/>
                  <a:gd name="T1" fmla="*/ 0 h 22047"/>
                  <a:gd name="T2" fmla="*/ 0 w 22614"/>
                  <a:gd name="T3" fmla="*/ 0 h 22047"/>
                  <a:gd name="T4" fmla="*/ 0 w 22614"/>
                  <a:gd name="T5" fmla="*/ 0 h 22047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47"/>
                  <a:gd name="T11" fmla="*/ 22614 w 22614"/>
                  <a:gd name="T12" fmla="*/ 22047 h 220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47" fill="none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</a:path>
                  <a:path w="22614" h="22047" stroke="0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  <a:lnTo>
                      <a:pt x="1014" y="447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2" name="Arc 751"/>
              <p:cNvSpPr>
                <a:spLocks/>
              </p:cNvSpPr>
              <p:nvPr/>
            </p:nvSpPr>
            <p:spPr bwMode="auto">
              <a:xfrm rot="-1140000">
                <a:off x="1746" y="3995"/>
                <a:ext cx="20" cy="48"/>
              </a:xfrm>
              <a:custGeom>
                <a:avLst/>
                <a:gdLst>
                  <a:gd name="T0" fmla="*/ 0 w 21596"/>
                  <a:gd name="T1" fmla="*/ 0 h 21575"/>
                  <a:gd name="T2" fmla="*/ 0 w 21596"/>
                  <a:gd name="T3" fmla="*/ 0 h 21575"/>
                  <a:gd name="T4" fmla="*/ 0 w 21596"/>
                  <a:gd name="T5" fmla="*/ 0 h 21575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5"/>
                  <a:gd name="T11" fmla="*/ 21596 w 21596"/>
                  <a:gd name="T12" fmla="*/ 21575 h 215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5" fill="none" extrusionOk="0">
                    <a:moveTo>
                      <a:pt x="0" y="21140"/>
                    </a:moveTo>
                    <a:cubicBezTo>
                      <a:pt x="229" y="9785"/>
                      <a:pt x="9210" y="547"/>
                      <a:pt x="20554" y="0"/>
                    </a:cubicBezTo>
                  </a:path>
                  <a:path w="21596" h="21575" stroke="0" extrusionOk="0">
                    <a:moveTo>
                      <a:pt x="0" y="21140"/>
                    </a:moveTo>
                    <a:cubicBezTo>
                      <a:pt x="229" y="9785"/>
                      <a:pt x="9210" y="547"/>
                      <a:pt x="20554" y="0"/>
                    </a:cubicBezTo>
                    <a:lnTo>
                      <a:pt x="21596" y="21575"/>
                    </a:lnTo>
                    <a:lnTo>
                      <a:pt x="0" y="2114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3" name="Arc 752"/>
              <p:cNvSpPr>
                <a:spLocks/>
              </p:cNvSpPr>
              <p:nvPr/>
            </p:nvSpPr>
            <p:spPr bwMode="auto">
              <a:xfrm rot="9660000">
                <a:off x="1927" y="3938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515" name="Group 753"/>
            <p:cNvGrpSpPr>
              <a:grpSpLocks/>
            </p:cNvGrpSpPr>
            <p:nvPr/>
          </p:nvGrpSpPr>
          <p:grpSpPr bwMode="auto">
            <a:xfrm>
              <a:off x="2007" y="3936"/>
              <a:ext cx="478" cy="225"/>
              <a:chOff x="2007" y="3936"/>
              <a:chExt cx="478" cy="225"/>
            </a:xfrm>
          </p:grpSpPr>
          <p:sp>
            <p:nvSpPr>
              <p:cNvPr id="162516" name="Arc 754"/>
              <p:cNvSpPr>
                <a:spLocks/>
              </p:cNvSpPr>
              <p:nvPr/>
            </p:nvSpPr>
            <p:spPr bwMode="auto">
              <a:xfrm rot="-9660000">
                <a:off x="2058" y="3940"/>
                <a:ext cx="29" cy="49"/>
              </a:xfrm>
              <a:custGeom>
                <a:avLst/>
                <a:gdLst>
                  <a:gd name="T0" fmla="*/ 0 w 21600"/>
                  <a:gd name="T1" fmla="*/ 0 h 22024"/>
                  <a:gd name="T2" fmla="*/ 0 w 21600"/>
                  <a:gd name="T3" fmla="*/ 0 h 22024"/>
                  <a:gd name="T4" fmla="*/ 0 w 21600"/>
                  <a:gd name="T5" fmla="*/ 0 h 2202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24"/>
                  <a:gd name="T11" fmla="*/ 21600 w 21600"/>
                  <a:gd name="T12" fmla="*/ 22024 h 220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24" fill="none" extrusionOk="0">
                    <a:moveTo>
                      <a:pt x="20834" y="22024"/>
                    </a:moveTo>
                    <a:cubicBezTo>
                      <a:pt x="9210" y="21612"/>
                      <a:pt x="0" y="12069"/>
                      <a:pt x="0" y="438"/>
                    </a:cubicBezTo>
                    <a:cubicBezTo>
                      <a:pt x="0" y="291"/>
                      <a:pt x="1" y="145"/>
                      <a:pt x="4" y="0"/>
                    </a:cubicBezTo>
                  </a:path>
                  <a:path w="21600" h="22024" stroke="0" extrusionOk="0">
                    <a:moveTo>
                      <a:pt x="20834" y="22024"/>
                    </a:moveTo>
                    <a:cubicBezTo>
                      <a:pt x="9210" y="21612"/>
                      <a:pt x="0" y="12069"/>
                      <a:pt x="0" y="438"/>
                    </a:cubicBezTo>
                    <a:cubicBezTo>
                      <a:pt x="0" y="291"/>
                      <a:pt x="1" y="145"/>
                      <a:pt x="4" y="0"/>
                    </a:cubicBezTo>
                    <a:lnTo>
                      <a:pt x="21600" y="438"/>
                    </a:lnTo>
                    <a:lnTo>
                      <a:pt x="20834" y="220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7" name="Arc 755"/>
              <p:cNvSpPr>
                <a:spLocks/>
              </p:cNvSpPr>
              <p:nvPr/>
            </p:nvSpPr>
            <p:spPr bwMode="auto">
              <a:xfrm rot="-9660000">
                <a:off x="2056" y="3994"/>
                <a:ext cx="29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8" name="Arc 756"/>
              <p:cNvSpPr>
                <a:spLocks/>
              </p:cNvSpPr>
              <p:nvPr/>
            </p:nvSpPr>
            <p:spPr bwMode="auto">
              <a:xfrm rot="-9660000">
                <a:off x="2110" y="3963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22604" y="0"/>
                    </a:moveTo>
                    <a:cubicBezTo>
                      <a:pt x="22604" y="11929"/>
                      <a:pt x="12933" y="21600"/>
                      <a:pt x="1004" y="21600"/>
                    </a:cubicBezTo>
                    <a:cubicBezTo>
                      <a:pt x="669" y="21599"/>
                      <a:pt x="334" y="21592"/>
                      <a:pt x="0" y="21576"/>
                    </a:cubicBezTo>
                  </a:path>
                  <a:path w="22604" h="21600" stroke="0" extrusionOk="0">
                    <a:moveTo>
                      <a:pt x="22604" y="0"/>
                    </a:moveTo>
                    <a:cubicBezTo>
                      <a:pt x="22604" y="11929"/>
                      <a:pt x="12933" y="21600"/>
                      <a:pt x="1004" y="21600"/>
                    </a:cubicBezTo>
                    <a:cubicBezTo>
                      <a:pt x="669" y="21599"/>
                      <a:pt x="334" y="21592"/>
                      <a:pt x="0" y="21576"/>
                    </a:cubicBezTo>
                    <a:lnTo>
                      <a:pt x="1004" y="0"/>
                    </a:lnTo>
                    <a:lnTo>
                      <a:pt x="22604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9" name="Arc 757"/>
              <p:cNvSpPr>
                <a:spLocks/>
              </p:cNvSpPr>
              <p:nvPr/>
            </p:nvSpPr>
            <p:spPr bwMode="auto">
              <a:xfrm rot="-9660000">
                <a:off x="2007" y="3977"/>
                <a:ext cx="22" cy="49"/>
              </a:xfrm>
              <a:custGeom>
                <a:avLst/>
                <a:gdLst>
                  <a:gd name="T0" fmla="*/ 0 w 21596"/>
                  <a:gd name="T1" fmla="*/ 0 h 21578"/>
                  <a:gd name="T2" fmla="*/ 0 w 21596"/>
                  <a:gd name="T3" fmla="*/ 0 h 21578"/>
                  <a:gd name="T4" fmla="*/ 0 w 21596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8"/>
                  <a:gd name="T11" fmla="*/ 21596 w 21596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8" fill="none" extrusionOk="0">
                    <a:moveTo>
                      <a:pt x="0" y="21142"/>
                    </a:moveTo>
                    <a:cubicBezTo>
                      <a:pt x="230" y="9760"/>
                      <a:pt x="9253" y="511"/>
                      <a:pt x="20624" y="-1"/>
                    </a:cubicBezTo>
                  </a:path>
                  <a:path w="21596" h="21578" stroke="0" extrusionOk="0">
                    <a:moveTo>
                      <a:pt x="0" y="21142"/>
                    </a:moveTo>
                    <a:cubicBezTo>
                      <a:pt x="230" y="9760"/>
                      <a:pt x="9253" y="511"/>
                      <a:pt x="20624" y="-1"/>
                    </a:cubicBezTo>
                    <a:lnTo>
                      <a:pt x="21596" y="21578"/>
                    </a:lnTo>
                    <a:lnTo>
                      <a:pt x="0" y="2114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0" name="Arc 758"/>
              <p:cNvSpPr>
                <a:spLocks/>
              </p:cNvSpPr>
              <p:nvPr/>
            </p:nvSpPr>
            <p:spPr bwMode="auto">
              <a:xfrm rot="-9660000">
                <a:off x="2082" y="3998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1" name="Arc 759"/>
              <p:cNvSpPr>
                <a:spLocks/>
              </p:cNvSpPr>
              <p:nvPr/>
            </p:nvSpPr>
            <p:spPr bwMode="auto">
              <a:xfrm rot="-9660000">
                <a:off x="2131" y="3967"/>
                <a:ext cx="27" cy="49"/>
              </a:xfrm>
              <a:custGeom>
                <a:avLst/>
                <a:gdLst>
                  <a:gd name="T0" fmla="*/ 0 w 21600"/>
                  <a:gd name="T1" fmla="*/ 0 h 22021"/>
                  <a:gd name="T2" fmla="*/ 0 w 21600"/>
                  <a:gd name="T3" fmla="*/ 0 h 22021"/>
                  <a:gd name="T4" fmla="*/ 0 w 21600"/>
                  <a:gd name="T5" fmla="*/ 0 h 2202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21"/>
                  <a:gd name="T11" fmla="*/ 21600 w 21600"/>
                  <a:gd name="T12" fmla="*/ 22021 h 220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21" fill="none" extrusionOk="0">
                    <a:moveTo>
                      <a:pt x="20776" y="22021"/>
                    </a:moveTo>
                    <a:cubicBezTo>
                      <a:pt x="9176" y="21578"/>
                      <a:pt x="0" y="12046"/>
                      <a:pt x="0" y="437"/>
                    </a:cubicBezTo>
                    <a:cubicBezTo>
                      <a:pt x="0" y="291"/>
                      <a:pt x="1" y="145"/>
                      <a:pt x="4" y="0"/>
                    </a:cubicBezTo>
                  </a:path>
                  <a:path w="21600" h="22021" stroke="0" extrusionOk="0">
                    <a:moveTo>
                      <a:pt x="20776" y="22021"/>
                    </a:moveTo>
                    <a:cubicBezTo>
                      <a:pt x="9176" y="21578"/>
                      <a:pt x="0" y="12046"/>
                      <a:pt x="0" y="437"/>
                    </a:cubicBezTo>
                    <a:cubicBezTo>
                      <a:pt x="0" y="291"/>
                      <a:pt x="1" y="145"/>
                      <a:pt x="4" y="0"/>
                    </a:cubicBezTo>
                    <a:lnTo>
                      <a:pt x="21600" y="437"/>
                    </a:lnTo>
                    <a:lnTo>
                      <a:pt x="20776" y="2202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2" name="Arc 760"/>
              <p:cNvSpPr>
                <a:spLocks/>
              </p:cNvSpPr>
              <p:nvPr/>
            </p:nvSpPr>
            <p:spPr bwMode="auto">
              <a:xfrm rot="-9660000">
                <a:off x="2132" y="4021"/>
                <a:ext cx="27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3" name="Arc 761"/>
              <p:cNvSpPr>
                <a:spLocks/>
              </p:cNvSpPr>
              <p:nvPr/>
            </p:nvSpPr>
            <p:spPr bwMode="auto">
              <a:xfrm rot="1140000">
                <a:off x="2396" y="4099"/>
                <a:ext cx="29" cy="50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</a:path>
                  <a:path w="22357" h="21600" stroke="0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  <a:lnTo>
                      <a:pt x="757" y="0"/>
                    </a:lnTo>
                    <a:lnTo>
                      <a:pt x="2235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4" name="Arc 762"/>
              <p:cNvSpPr>
                <a:spLocks/>
              </p:cNvSpPr>
              <p:nvPr/>
            </p:nvSpPr>
            <p:spPr bwMode="auto">
              <a:xfrm rot="1140000">
                <a:off x="2436" y="4065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5" name="Arc 763"/>
              <p:cNvSpPr>
                <a:spLocks/>
              </p:cNvSpPr>
              <p:nvPr/>
            </p:nvSpPr>
            <p:spPr bwMode="auto">
              <a:xfrm rot="1140000">
                <a:off x="2460" y="4112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6" name="Arc 764"/>
              <p:cNvSpPr>
                <a:spLocks/>
              </p:cNvSpPr>
              <p:nvPr/>
            </p:nvSpPr>
            <p:spPr bwMode="auto">
              <a:xfrm rot="1140000">
                <a:off x="2463" y="4073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7" name="Arc 765"/>
              <p:cNvSpPr>
                <a:spLocks/>
              </p:cNvSpPr>
              <p:nvPr/>
            </p:nvSpPr>
            <p:spPr bwMode="auto">
              <a:xfrm rot="1140000">
                <a:off x="2312" y="4073"/>
                <a:ext cx="30" cy="51"/>
              </a:xfrm>
              <a:custGeom>
                <a:avLst/>
                <a:gdLst>
                  <a:gd name="T0" fmla="*/ 0 w 22365"/>
                  <a:gd name="T1" fmla="*/ 0 h 22044"/>
                  <a:gd name="T2" fmla="*/ 0 w 22365"/>
                  <a:gd name="T3" fmla="*/ 0 h 22044"/>
                  <a:gd name="T4" fmla="*/ 0 w 22365"/>
                  <a:gd name="T5" fmla="*/ 0 h 22044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44"/>
                  <a:gd name="T11" fmla="*/ 22365 w 22365"/>
                  <a:gd name="T12" fmla="*/ 22044 h 220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44" fill="none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</a:path>
                  <a:path w="22365" h="22044" stroke="0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  <a:lnTo>
                      <a:pt x="765" y="444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8" name="Arc 766"/>
              <p:cNvSpPr>
                <a:spLocks/>
              </p:cNvSpPr>
              <p:nvPr/>
            </p:nvSpPr>
            <p:spPr bwMode="auto">
              <a:xfrm rot="1140000">
                <a:off x="2354" y="4039"/>
                <a:ext cx="28" cy="50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9" name="Arc 767"/>
              <p:cNvSpPr>
                <a:spLocks/>
              </p:cNvSpPr>
              <p:nvPr/>
            </p:nvSpPr>
            <p:spPr bwMode="auto">
              <a:xfrm rot="1140000">
                <a:off x="2375" y="4096"/>
                <a:ext cx="21" cy="49"/>
              </a:xfrm>
              <a:custGeom>
                <a:avLst/>
                <a:gdLst>
                  <a:gd name="T0" fmla="*/ 0 w 21600"/>
                  <a:gd name="T1" fmla="*/ 0 h 22009"/>
                  <a:gd name="T2" fmla="*/ 0 w 21600"/>
                  <a:gd name="T3" fmla="*/ 0 h 22009"/>
                  <a:gd name="T4" fmla="*/ 0 w 21600"/>
                  <a:gd name="T5" fmla="*/ 0 h 2200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09"/>
                  <a:gd name="T11" fmla="*/ 21600 w 21600"/>
                  <a:gd name="T12" fmla="*/ 22009 h 2200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09" fill="none" extrusionOk="0">
                    <a:moveTo>
                      <a:pt x="20537" y="22008"/>
                    </a:moveTo>
                    <a:cubicBezTo>
                      <a:pt x="9034" y="21442"/>
                      <a:pt x="0" y="11951"/>
                      <a:pt x="0" y="435"/>
                    </a:cubicBezTo>
                    <a:cubicBezTo>
                      <a:pt x="0" y="289"/>
                      <a:pt x="1" y="144"/>
                      <a:pt x="4" y="0"/>
                    </a:cubicBezTo>
                  </a:path>
                  <a:path w="21600" h="22009" stroke="0" extrusionOk="0">
                    <a:moveTo>
                      <a:pt x="20537" y="22008"/>
                    </a:moveTo>
                    <a:cubicBezTo>
                      <a:pt x="9034" y="21442"/>
                      <a:pt x="0" y="11951"/>
                      <a:pt x="0" y="435"/>
                    </a:cubicBezTo>
                    <a:cubicBezTo>
                      <a:pt x="0" y="289"/>
                      <a:pt x="1" y="144"/>
                      <a:pt x="4" y="0"/>
                    </a:cubicBezTo>
                    <a:lnTo>
                      <a:pt x="21600" y="435"/>
                    </a:lnTo>
                    <a:lnTo>
                      <a:pt x="20537" y="2200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0" name="Arc 768"/>
              <p:cNvSpPr>
                <a:spLocks/>
              </p:cNvSpPr>
              <p:nvPr/>
            </p:nvSpPr>
            <p:spPr bwMode="auto">
              <a:xfrm rot="1140000">
                <a:off x="2380" y="4047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1" name="Arc 769"/>
              <p:cNvSpPr>
                <a:spLocks/>
              </p:cNvSpPr>
              <p:nvPr/>
            </p:nvSpPr>
            <p:spPr bwMode="auto">
              <a:xfrm rot="1140000">
                <a:off x="2238" y="4050"/>
                <a:ext cx="29" cy="50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</a:path>
                  <a:path w="22357" h="21600" stroke="0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  <a:lnTo>
                      <a:pt x="757" y="0"/>
                    </a:lnTo>
                    <a:lnTo>
                      <a:pt x="2235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2" name="Arc 770"/>
              <p:cNvSpPr>
                <a:spLocks/>
              </p:cNvSpPr>
              <p:nvPr/>
            </p:nvSpPr>
            <p:spPr bwMode="auto">
              <a:xfrm rot="1140000">
                <a:off x="2277" y="4015"/>
                <a:ext cx="29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</a:path>
                  <a:path w="21596" h="21587" stroke="0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  <a:lnTo>
                      <a:pt x="21596" y="2158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3" name="Arc 771"/>
              <p:cNvSpPr>
                <a:spLocks/>
              </p:cNvSpPr>
              <p:nvPr/>
            </p:nvSpPr>
            <p:spPr bwMode="auto">
              <a:xfrm rot="1140000">
                <a:off x="2294" y="4074"/>
                <a:ext cx="21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4" name="Arc 772"/>
              <p:cNvSpPr>
                <a:spLocks/>
              </p:cNvSpPr>
              <p:nvPr/>
            </p:nvSpPr>
            <p:spPr bwMode="auto">
              <a:xfrm rot="1140000">
                <a:off x="2302" y="4020"/>
                <a:ext cx="22" cy="49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5" name="Arc 773"/>
              <p:cNvSpPr>
                <a:spLocks/>
              </p:cNvSpPr>
              <p:nvPr/>
            </p:nvSpPr>
            <p:spPr bwMode="auto">
              <a:xfrm rot="1140000">
                <a:off x="2155" y="4021"/>
                <a:ext cx="30" cy="51"/>
              </a:xfrm>
              <a:custGeom>
                <a:avLst/>
                <a:gdLst>
                  <a:gd name="T0" fmla="*/ 0 w 22365"/>
                  <a:gd name="T1" fmla="*/ 0 h 22044"/>
                  <a:gd name="T2" fmla="*/ 0 w 22365"/>
                  <a:gd name="T3" fmla="*/ 0 h 22044"/>
                  <a:gd name="T4" fmla="*/ 0 w 22365"/>
                  <a:gd name="T5" fmla="*/ 0 h 22044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44"/>
                  <a:gd name="T11" fmla="*/ 22365 w 22365"/>
                  <a:gd name="T12" fmla="*/ 22044 h 220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44" fill="none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</a:path>
                  <a:path w="22365" h="22044" stroke="0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  <a:lnTo>
                      <a:pt x="765" y="444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6" name="Arc 774"/>
              <p:cNvSpPr>
                <a:spLocks/>
              </p:cNvSpPr>
              <p:nvPr/>
            </p:nvSpPr>
            <p:spPr bwMode="auto">
              <a:xfrm rot="1140000">
                <a:off x="2195" y="3986"/>
                <a:ext cx="30" cy="49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</a:path>
                  <a:path w="21600" h="21588" stroke="0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  <a:lnTo>
                      <a:pt x="21600" y="21588"/>
                    </a:lnTo>
                    <a:lnTo>
                      <a:pt x="-1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7" name="Arc 775"/>
              <p:cNvSpPr>
                <a:spLocks/>
              </p:cNvSpPr>
              <p:nvPr/>
            </p:nvSpPr>
            <p:spPr bwMode="auto">
              <a:xfrm rot="1140000">
                <a:off x="2216" y="4045"/>
                <a:ext cx="22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8" name="Arc 776"/>
              <p:cNvSpPr>
                <a:spLocks/>
              </p:cNvSpPr>
              <p:nvPr/>
            </p:nvSpPr>
            <p:spPr bwMode="auto">
              <a:xfrm rot="1140000">
                <a:off x="2223" y="3994"/>
                <a:ext cx="21" cy="48"/>
              </a:xfrm>
              <a:custGeom>
                <a:avLst/>
                <a:gdLst>
                  <a:gd name="T0" fmla="*/ 0 w 22652"/>
                  <a:gd name="T1" fmla="*/ 0 h 21600"/>
                  <a:gd name="T2" fmla="*/ 0 w 22652"/>
                  <a:gd name="T3" fmla="*/ 0 h 21600"/>
                  <a:gd name="T4" fmla="*/ 0 w 2265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52"/>
                  <a:gd name="T10" fmla="*/ 0 h 21600"/>
                  <a:gd name="T11" fmla="*/ 22652 w 2265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52" h="21600" fill="none" extrusionOk="0">
                    <a:moveTo>
                      <a:pt x="-1" y="25"/>
                    </a:moveTo>
                    <a:cubicBezTo>
                      <a:pt x="350" y="8"/>
                      <a:pt x="701" y="-1"/>
                      <a:pt x="1052" y="-1"/>
                    </a:cubicBezTo>
                    <a:cubicBezTo>
                      <a:pt x="12981" y="-1"/>
                      <a:pt x="22652" y="9670"/>
                      <a:pt x="22652" y="21600"/>
                    </a:cubicBezTo>
                  </a:path>
                  <a:path w="22652" h="21600" stroke="0" extrusionOk="0">
                    <a:moveTo>
                      <a:pt x="-1" y="25"/>
                    </a:moveTo>
                    <a:cubicBezTo>
                      <a:pt x="350" y="8"/>
                      <a:pt x="701" y="-1"/>
                      <a:pt x="1052" y="-1"/>
                    </a:cubicBezTo>
                    <a:cubicBezTo>
                      <a:pt x="12981" y="-1"/>
                      <a:pt x="22652" y="9670"/>
                      <a:pt x="22652" y="21600"/>
                    </a:cubicBezTo>
                    <a:lnTo>
                      <a:pt x="1052" y="21600"/>
                    </a:lnTo>
                    <a:lnTo>
                      <a:pt x="-1" y="2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9" name="Arc 777"/>
              <p:cNvSpPr>
                <a:spLocks/>
              </p:cNvSpPr>
              <p:nvPr/>
            </p:nvSpPr>
            <p:spPr bwMode="auto">
              <a:xfrm rot="-9660000">
                <a:off x="2039" y="3936"/>
                <a:ext cx="23" cy="50"/>
              </a:xfrm>
              <a:custGeom>
                <a:avLst/>
                <a:gdLst>
                  <a:gd name="T0" fmla="*/ 0 w 22614"/>
                  <a:gd name="T1" fmla="*/ 0 h 22056"/>
                  <a:gd name="T2" fmla="*/ 0 w 22614"/>
                  <a:gd name="T3" fmla="*/ 0 h 22056"/>
                  <a:gd name="T4" fmla="*/ 0 w 22614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56"/>
                  <a:gd name="T11" fmla="*/ 22614 w 22614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56" fill="none" extrusionOk="0">
                    <a:moveTo>
                      <a:pt x="22609" y="-1"/>
                    </a:moveTo>
                    <a:cubicBezTo>
                      <a:pt x="22612" y="151"/>
                      <a:pt x="22614" y="303"/>
                      <a:pt x="22614" y="456"/>
                    </a:cubicBezTo>
                    <a:cubicBezTo>
                      <a:pt x="22614" y="12385"/>
                      <a:pt x="12943" y="22056"/>
                      <a:pt x="1014" y="22056"/>
                    </a:cubicBezTo>
                    <a:cubicBezTo>
                      <a:pt x="675" y="22055"/>
                      <a:pt x="337" y="22048"/>
                      <a:pt x="-1" y="22032"/>
                    </a:cubicBezTo>
                  </a:path>
                  <a:path w="22614" h="22056" stroke="0" extrusionOk="0">
                    <a:moveTo>
                      <a:pt x="22609" y="-1"/>
                    </a:moveTo>
                    <a:cubicBezTo>
                      <a:pt x="22612" y="151"/>
                      <a:pt x="22614" y="303"/>
                      <a:pt x="22614" y="456"/>
                    </a:cubicBezTo>
                    <a:cubicBezTo>
                      <a:pt x="22614" y="12385"/>
                      <a:pt x="12943" y="22056"/>
                      <a:pt x="1014" y="22056"/>
                    </a:cubicBezTo>
                    <a:cubicBezTo>
                      <a:pt x="675" y="22055"/>
                      <a:pt x="337" y="22048"/>
                      <a:pt x="-1" y="22032"/>
                    </a:cubicBezTo>
                    <a:lnTo>
                      <a:pt x="1014" y="456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54" name="Group 778"/>
          <p:cNvGrpSpPr>
            <a:grpSpLocks/>
          </p:cNvGrpSpPr>
          <p:nvPr/>
        </p:nvGrpSpPr>
        <p:grpSpPr bwMode="auto">
          <a:xfrm>
            <a:off x="2144916" y="6126218"/>
            <a:ext cx="1385711" cy="357187"/>
            <a:chOff x="1520" y="3936"/>
            <a:chExt cx="982" cy="225"/>
          </a:xfrm>
        </p:grpSpPr>
        <p:grpSp>
          <p:nvGrpSpPr>
            <p:cNvPr id="162464" name="Group 779"/>
            <p:cNvGrpSpPr>
              <a:grpSpLocks/>
            </p:cNvGrpSpPr>
            <p:nvPr/>
          </p:nvGrpSpPr>
          <p:grpSpPr bwMode="auto">
            <a:xfrm>
              <a:off x="1520" y="3937"/>
              <a:ext cx="478" cy="224"/>
              <a:chOff x="1520" y="3937"/>
              <a:chExt cx="478" cy="224"/>
            </a:xfrm>
          </p:grpSpPr>
          <p:sp>
            <p:nvSpPr>
              <p:cNvPr id="162490" name="Arc 780"/>
              <p:cNvSpPr>
                <a:spLocks/>
              </p:cNvSpPr>
              <p:nvPr/>
            </p:nvSpPr>
            <p:spPr bwMode="auto">
              <a:xfrm rot="9660000">
                <a:off x="1917" y="3939"/>
                <a:ext cx="30" cy="50"/>
              </a:xfrm>
              <a:custGeom>
                <a:avLst/>
                <a:gdLst>
                  <a:gd name="T0" fmla="*/ 0 w 22365"/>
                  <a:gd name="T1" fmla="*/ 0 h 22053"/>
                  <a:gd name="T2" fmla="*/ 0 w 22365"/>
                  <a:gd name="T3" fmla="*/ 0 h 22053"/>
                  <a:gd name="T4" fmla="*/ 0 w 22365"/>
                  <a:gd name="T5" fmla="*/ 0 h 22053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53"/>
                  <a:gd name="T11" fmla="*/ 22365 w 22365"/>
                  <a:gd name="T12" fmla="*/ 22053 h 220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53" fill="none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</a:path>
                  <a:path w="22365" h="22053" stroke="0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  <a:lnTo>
                      <a:pt x="765" y="453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1" name="Arc 781"/>
              <p:cNvSpPr>
                <a:spLocks/>
              </p:cNvSpPr>
              <p:nvPr/>
            </p:nvSpPr>
            <p:spPr bwMode="auto">
              <a:xfrm rot="9660000">
                <a:off x="1921" y="3994"/>
                <a:ext cx="28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</a:path>
                  <a:path w="21596" h="21587" stroke="0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  <a:lnTo>
                      <a:pt x="21596" y="21587"/>
                    </a:lnTo>
                    <a:lnTo>
                      <a:pt x="0" y="2115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2" name="Arc 782"/>
              <p:cNvSpPr>
                <a:spLocks/>
              </p:cNvSpPr>
              <p:nvPr/>
            </p:nvSpPr>
            <p:spPr bwMode="auto">
              <a:xfrm rot="9660000">
                <a:off x="1874" y="3962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3" name="Arc 783"/>
              <p:cNvSpPr>
                <a:spLocks/>
              </p:cNvSpPr>
              <p:nvPr/>
            </p:nvSpPr>
            <p:spPr bwMode="auto">
              <a:xfrm rot="9660000">
                <a:off x="1976" y="3976"/>
                <a:ext cx="22" cy="50"/>
              </a:xfrm>
              <a:custGeom>
                <a:avLst/>
                <a:gdLst>
                  <a:gd name="T0" fmla="*/ 0 w 22589"/>
                  <a:gd name="T1" fmla="*/ 0 h 21600"/>
                  <a:gd name="T2" fmla="*/ 0 w 22589"/>
                  <a:gd name="T3" fmla="*/ 0 h 21600"/>
                  <a:gd name="T4" fmla="*/ 0 w 2258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89"/>
                  <a:gd name="T10" fmla="*/ 0 h 21600"/>
                  <a:gd name="T11" fmla="*/ 22589 w 2258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89" h="21600" fill="none" extrusionOk="0">
                    <a:moveTo>
                      <a:pt x="-1" y="22"/>
                    </a:moveTo>
                    <a:cubicBezTo>
                      <a:pt x="331" y="7"/>
                      <a:pt x="662" y="-1"/>
                      <a:pt x="994" y="-1"/>
                    </a:cubicBezTo>
                    <a:cubicBezTo>
                      <a:pt x="12749" y="-1"/>
                      <a:pt x="22346" y="9400"/>
                      <a:pt x="22589" y="21152"/>
                    </a:cubicBezTo>
                  </a:path>
                  <a:path w="22589" h="21600" stroke="0" extrusionOk="0">
                    <a:moveTo>
                      <a:pt x="-1" y="22"/>
                    </a:moveTo>
                    <a:cubicBezTo>
                      <a:pt x="331" y="7"/>
                      <a:pt x="662" y="-1"/>
                      <a:pt x="994" y="-1"/>
                    </a:cubicBezTo>
                    <a:cubicBezTo>
                      <a:pt x="12749" y="-1"/>
                      <a:pt x="22346" y="9400"/>
                      <a:pt x="22589" y="21152"/>
                    </a:cubicBezTo>
                    <a:lnTo>
                      <a:pt x="994" y="21600"/>
                    </a:lnTo>
                    <a:lnTo>
                      <a:pt x="-1" y="2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4" name="Arc 784"/>
              <p:cNvSpPr>
                <a:spLocks/>
              </p:cNvSpPr>
              <p:nvPr/>
            </p:nvSpPr>
            <p:spPr bwMode="auto">
              <a:xfrm rot="9660000">
                <a:off x="1901" y="3998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5" name="Arc 785"/>
              <p:cNvSpPr>
                <a:spLocks/>
              </p:cNvSpPr>
              <p:nvPr/>
            </p:nvSpPr>
            <p:spPr bwMode="auto">
              <a:xfrm rot="9660000">
                <a:off x="1847" y="3966"/>
                <a:ext cx="27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6" name="Arc 786"/>
              <p:cNvSpPr>
                <a:spLocks/>
              </p:cNvSpPr>
              <p:nvPr/>
            </p:nvSpPr>
            <p:spPr bwMode="auto">
              <a:xfrm rot="9660000">
                <a:off x="1845" y="4021"/>
                <a:ext cx="27" cy="49"/>
              </a:xfrm>
              <a:custGeom>
                <a:avLst/>
                <a:gdLst>
                  <a:gd name="T0" fmla="*/ 0 w 21600"/>
                  <a:gd name="T1" fmla="*/ 0 h 21585"/>
                  <a:gd name="T2" fmla="*/ 0 w 21600"/>
                  <a:gd name="T3" fmla="*/ 0 h 21585"/>
                  <a:gd name="T4" fmla="*/ 0 w 21600"/>
                  <a:gd name="T5" fmla="*/ 0 h 215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5"/>
                  <a:gd name="T11" fmla="*/ 21600 w 21600"/>
                  <a:gd name="T12" fmla="*/ 21585 h 215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5" fill="none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</a:path>
                  <a:path w="21600" h="21585" stroke="0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  <a:lnTo>
                      <a:pt x="21600" y="21585"/>
                    </a:lnTo>
                    <a:lnTo>
                      <a:pt x="-1" y="215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7" name="Arc 787"/>
              <p:cNvSpPr>
                <a:spLocks/>
              </p:cNvSpPr>
              <p:nvPr/>
            </p:nvSpPr>
            <p:spPr bwMode="auto">
              <a:xfrm rot="-1140000">
                <a:off x="1581" y="4099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8" name="Arc 788"/>
              <p:cNvSpPr>
                <a:spLocks/>
              </p:cNvSpPr>
              <p:nvPr/>
            </p:nvSpPr>
            <p:spPr bwMode="auto">
              <a:xfrm rot="-1140000">
                <a:off x="1540" y="4065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9" name="Arc 789"/>
              <p:cNvSpPr>
                <a:spLocks/>
              </p:cNvSpPr>
              <p:nvPr/>
            </p:nvSpPr>
            <p:spPr bwMode="auto">
              <a:xfrm rot="-1140000">
                <a:off x="1523" y="4112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0" name="Arc 790"/>
              <p:cNvSpPr>
                <a:spLocks/>
              </p:cNvSpPr>
              <p:nvPr/>
            </p:nvSpPr>
            <p:spPr bwMode="auto">
              <a:xfrm rot="-1140000">
                <a:off x="1520" y="4073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1" name="Arc 791"/>
              <p:cNvSpPr>
                <a:spLocks/>
              </p:cNvSpPr>
              <p:nvPr/>
            </p:nvSpPr>
            <p:spPr bwMode="auto">
              <a:xfrm rot="-1140000">
                <a:off x="1664" y="4074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2" name="Arc 792"/>
              <p:cNvSpPr>
                <a:spLocks/>
              </p:cNvSpPr>
              <p:nvPr/>
            </p:nvSpPr>
            <p:spPr bwMode="auto">
              <a:xfrm rot="-1140000">
                <a:off x="1623" y="4039"/>
                <a:ext cx="29" cy="50"/>
              </a:xfrm>
              <a:custGeom>
                <a:avLst/>
                <a:gdLst>
                  <a:gd name="T0" fmla="*/ 0 w 22345"/>
                  <a:gd name="T1" fmla="*/ 0 h 21600"/>
                  <a:gd name="T2" fmla="*/ 0 w 22345"/>
                  <a:gd name="T3" fmla="*/ 0 h 21600"/>
                  <a:gd name="T4" fmla="*/ 0 w 2234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5"/>
                  <a:gd name="T10" fmla="*/ 0 h 21600"/>
                  <a:gd name="T11" fmla="*/ 22345 w 2234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5" h="21600" fill="none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</a:path>
                  <a:path w="22345" h="21600" stroke="0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  <a:lnTo>
                      <a:pt x="750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3" name="Arc 793"/>
              <p:cNvSpPr>
                <a:spLocks/>
              </p:cNvSpPr>
              <p:nvPr/>
            </p:nvSpPr>
            <p:spPr bwMode="auto">
              <a:xfrm rot="-1140000">
                <a:off x="1608" y="4095"/>
                <a:ext cx="22" cy="50"/>
              </a:xfrm>
              <a:custGeom>
                <a:avLst/>
                <a:gdLst>
                  <a:gd name="T0" fmla="*/ 0 w 22663"/>
                  <a:gd name="T1" fmla="*/ 0 h 22056"/>
                  <a:gd name="T2" fmla="*/ 0 w 22663"/>
                  <a:gd name="T3" fmla="*/ 0 h 22056"/>
                  <a:gd name="T4" fmla="*/ 0 w 22663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63"/>
                  <a:gd name="T10" fmla="*/ 0 h 22056"/>
                  <a:gd name="T11" fmla="*/ 22663 w 22663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63" h="22056" fill="none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</a:path>
                  <a:path w="22663" h="22056" stroke="0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  <a:lnTo>
                      <a:pt x="1063" y="456"/>
                    </a:lnTo>
                    <a:lnTo>
                      <a:pt x="2265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4" name="Arc 794"/>
              <p:cNvSpPr>
                <a:spLocks/>
              </p:cNvSpPr>
              <p:nvPr/>
            </p:nvSpPr>
            <p:spPr bwMode="auto">
              <a:xfrm rot="-1140000">
                <a:off x="1604" y="4047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5" name="Arc 795"/>
              <p:cNvSpPr>
                <a:spLocks/>
              </p:cNvSpPr>
              <p:nvPr/>
            </p:nvSpPr>
            <p:spPr bwMode="auto">
              <a:xfrm rot="-1140000">
                <a:off x="1738" y="4050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6" name="Arc 796"/>
              <p:cNvSpPr>
                <a:spLocks/>
              </p:cNvSpPr>
              <p:nvPr/>
            </p:nvSpPr>
            <p:spPr bwMode="auto">
              <a:xfrm rot="-1140000">
                <a:off x="1698" y="4014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7" name="Arc 797"/>
              <p:cNvSpPr>
                <a:spLocks/>
              </p:cNvSpPr>
              <p:nvPr/>
            </p:nvSpPr>
            <p:spPr bwMode="auto">
              <a:xfrm rot="-1140000">
                <a:off x="1689" y="4074"/>
                <a:ext cx="21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8" name="Arc 798"/>
              <p:cNvSpPr>
                <a:spLocks/>
              </p:cNvSpPr>
              <p:nvPr/>
            </p:nvSpPr>
            <p:spPr bwMode="auto">
              <a:xfrm rot="-1140000">
                <a:off x="1681" y="4020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9" name="Arc 799"/>
              <p:cNvSpPr>
                <a:spLocks/>
              </p:cNvSpPr>
              <p:nvPr/>
            </p:nvSpPr>
            <p:spPr bwMode="auto">
              <a:xfrm rot="-1140000">
                <a:off x="1820" y="4022"/>
                <a:ext cx="29" cy="50"/>
              </a:xfrm>
              <a:custGeom>
                <a:avLst/>
                <a:gdLst>
                  <a:gd name="T0" fmla="*/ 0 w 21600"/>
                  <a:gd name="T1" fmla="*/ 0 h 22015"/>
                  <a:gd name="T2" fmla="*/ 0 w 21600"/>
                  <a:gd name="T3" fmla="*/ 0 h 22015"/>
                  <a:gd name="T4" fmla="*/ 0 w 21600"/>
                  <a:gd name="T5" fmla="*/ 0 h 2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15"/>
                  <a:gd name="T11" fmla="*/ 21600 w 21600"/>
                  <a:gd name="T12" fmla="*/ 22015 h 2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15" fill="none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</a:path>
                  <a:path w="21600" h="22015" stroke="0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  <a:lnTo>
                      <a:pt x="21600" y="429"/>
                    </a:lnTo>
                    <a:lnTo>
                      <a:pt x="20834" y="2201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0" name="Arc 800"/>
              <p:cNvSpPr>
                <a:spLocks/>
              </p:cNvSpPr>
              <p:nvPr/>
            </p:nvSpPr>
            <p:spPr bwMode="auto">
              <a:xfrm rot="-1140000">
                <a:off x="1780" y="3986"/>
                <a:ext cx="30" cy="49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1" name="Arc 801"/>
              <p:cNvSpPr>
                <a:spLocks/>
              </p:cNvSpPr>
              <p:nvPr/>
            </p:nvSpPr>
            <p:spPr bwMode="auto">
              <a:xfrm rot="-1140000">
                <a:off x="1766" y="4044"/>
                <a:ext cx="23" cy="51"/>
              </a:xfrm>
              <a:custGeom>
                <a:avLst/>
                <a:gdLst>
                  <a:gd name="T0" fmla="*/ 0 w 22614"/>
                  <a:gd name="T1" fmla="*/ 0 h 22047"/>
                  <a:gd name="T2" fmla="*/ 0 w 22614"/>
                  <a:gd name="T3" fmla="*/ 0 h 22047"/>
                  <a:gd name="T4" fmla="*/ 0 w 22614"/>
                  <a:gd name="T5" fmla="*/ 0 h 22047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47"/>
                  <a:gd name="T11" fmla="*/ 22614 w 22614"/>
                  <a:gd name="T12" fmla="*/ 22047 h 220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47" fill="none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</a:path>
                  <a:path w="22614" h="22047" stroke="0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  <a:lnTo>
                      <a:pt x="1014" y="447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2" name="Arc 802"/>
              <p:cNvSpPr>
                <a:spLocks/>
              </p:cNvSpPr>
              <p:nvPr/>
            </p:nvSpPr>
            <p:spPr bwMode="auto">
              <a:xfrm rot="-1140000">
                <a:off x="1761" y="3994"/>
                <a:ext cx="21" cy="48"/>
              </a:xfrm>
              <a:custGeom>
                <a:avLst/>
                <a:gdLst>
                  <a:gd name="T0" fmla="*/ 0 w 21595"/>
                  <a:gd name="T1" fmla="*/ 0 h 21576"/>
                  <a:gd name="T2" fmla="*/ 0 w 21595"/>
                  <a:gd name="T3" fmla="*/ 0 h 21576"/>
                  <a:gd name="T4" fmla="*/ 0 w 21595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5"/>
                  <a:gd name="T10" fmla="*/ 0 h 21576"/>
                  <a:gd name="T11" fmla="*/ 21595 w 21595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5" h="21576" fill="none" extrusionOk="0">
                    <a:moveTo>
                      <a:pt x="-1" y="21130"/>
                    </a:moveTo>
                    <a:cubicBezTo>
                      <a:pt x="233" y="9771"/>
                      <a:pt x="9228" y="534"/>
                      <a:pt x="20577" y="-1"/>
                    </a:cubicBezTo>
                  </a:path>
                  <a:path w="21595" h="21576" stroke="0" extrusionOk="0">
                    <a:moveTo>
                      <a:pt x="-1" y="21130"/>
                    </a:moveTo>
                    <a:cubicBezTo>
                      <a:pt x="233" y="9771"/>
                      <a:pt x="9228" y="534"/>
                      <a:pt x="20577" y="-1"/>
                    </a:cubicBezTo>
                    <a:lnTo>
                      <a:pt x="21595" y="21576"/>
                    </a:lnTo>
                    <a:lnTo>
                      <a:pt x="-1" y="2113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3" name="Arc 803"/>
              <p:cNvSpPr>
                <a:spLocks/>
              </p:cNvSpPr>
              <p:nvPr/>
            </p:nvSpPr>
            <p:spPr bwMode="auto">
              <a:xfrm rot="9660000">
                <a:off x="1944" y="3937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465" name="Group 804"/>
            <p:cNvGrpSpPr>
              <a:grpSpLocks/>
            </p:cNvGrpSpPr>
            <p:nvPr/>
          </p:nvGrpSpPr>
          <p:grpSpPr bwMode="auto">
            <a:xfrm>
              <a:off x="2025" y="3936"/>
              <a:ext cx="477" cy="224"/>
              <a:chOff x="2025" y="3936"/>
              <a:chExt cx="477" cy="224"/>
            </a:xfrm>
          </p:grpSpPr>
          <p:sp>
            <p:nvSpPr>
              <p:cNvPr id="162466" name="Arc 805"/>
              <p:cNvSpPr>
                <a:spLocks/>
              </p:cNvSpPr>
              <p:nvPr/>
            </p:nvSpPr>
            <p:spPr bwMode="auto">
              <a:xfrm rot="-9660000">
                <a:off x="2074" y="3939"/>
                <a:ext cx="29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7" name="Arc 806"/>
              <p:cNvSpPr>
                <a:spLocks/>
              </p:cNvSpPr>
              <p:nvPr/>
            </p:nvSpPr>
            <p:spPr bwMode="auto">
              <a:xfrm rot="-9660000">
                <a:off x="2073" y="3993"/>
                <a:ext cx="29" cy="49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</a:path>
                  <a:path w="22357" h="21600" stroke="0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  <a:lnTo>
                      <a:pt x="757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8" name="Arc 807"/>
              <p:cNvSpPr>
                <a:spLocks/>
              </p:cNvSpPr>
              <p:nvPr/>
            </p:nvSpPr>
            <p:spPr bwMode="auto">
              <a:xfrm rot="-9660000">
                <a:off x="2126" y="3962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9" name="Arc 808"/>
              <p:cNvSpPr>
                <a:spLocks/>
              </p:cNvSpPr>
              <p:nvPr/>
            </p:nvSpPr>
            <p:spPr bwMode="auto">
              <a:xfrm rot="-9660000">
                <a:off x="2025" y="3976"/>
                <a:ext cx="21" cy="49"/>
              </a:xfrm>
              <a:custGeom>
                <a:avLst/>
                <a:gdLst>
                  <a:gd name="T0" fmla="*/ 0 w 21596"/>
                  <a:gd name="T1" fmla="*/ 0 h 21577"/>
                  <a:gd name="T2" fmla="*/ 0 w 21596"/>
                  <a:gd name="T3" fmla="*/ 0 h 21577"/>
                  <a:gd name="T4" fmla="*/ 0 w 21596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7"/>
                  <a:gd name="T11" fmla="*/ 21596 w 21596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7" fill="none" extrusionOk="0">
                    <a:moveTo>
                      <a:pt x="0" y="21151"/>
                    </a:moveTo>
                    <a:cubicBezTo>
                      <a:pt x="224" y="9774"/>
                      <a:pt x="9235" y="523"/>
                      <a:pt x="20601" y="-1"/>
                    </a:cubicBezTo>
                  </a:path>
                  <a:path w="21596" h="21577" stroke="0" extrusionOk="0">
                    <a:moveTo>
                      <a:pt x="0" y="21151"/>
                    </a:moveTo>
                    <a:cubicBezTo>
                      <a:pt x="224" y="9774"/>
                      <a:pt x="9235" y="523"/>
                      <a:pt x="20601" y="-1"/>
                    </a:cubicBezTo>
                    <a:lnTo>
                      <a:pt x="21596" y="2157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0" name="Arc 809"/>
              <p:cNvSpPr>
                <a:spLocks/>
              </p:cNvSpPr>
              <p:nvPr/>
            </p:nvSpPr>
            <p:spPr bwMode="auto">
              <a:xfrm rot="-9660000">
                <a:off x="2098" y="3997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1" name="Arc 810"/>
              <p:cNvSpPr>
                <a:spLocks/>
              </p:cNvSpPr>
              <p:nvPr/>
            </p:nvSpPr>
            <p:spPr bwMode="auto">
              <a:xfrm rot="-9660000">
                <a:off x="2147" y="3966"/>
                <a:ext cx="27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2" name="Arc 811"/>
              <p:cNvSpPr>
                <a:spLocks/>
              </p:cNvSpPr>
              <p:nvPr/>
            </p:nvSpPr>
            <p:spPr bwMode="auto">
              <a:xfrm rot="-9660000">
                <a:off x="2149" y="4020"/>
                <a:ext cx="28" cy="49"/>
              </a:xfrm>
              <a:custGeom>
                <a:avLst/>
                <a:gdLst>
                  <a:gd name="T0" fmla="*/ 0 w 22385"/>
                  <a:gd name="T1" fmla="*/ 0 h 21600"/>
                  <a:gd name="T2" fmla="*/ 0 w 22385"/>
                  <a:gd name="T3" fmla="*/ 0 h 21600"/>
                  <a:gd name="T4" fmla="*/ 0 w 2238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85"/>
                  <a:gd name="T10" fmla="*/ 0 h 21600"/>
                  <a:gd name="T11" fmla="*/ 22385 w 2238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85" h="21600" fill="none" extrusionOk="0">
                    <a:moveTo>
                      <a:pt x="0" y="14"/>
                    </a:moveTo>
                    <a:cubicBezTo>
                      <a:pt x="261" y="4"/>
                      <a:pt x="523" y="-1"/>
                      <a:pt x="785" y="-1"/>
                    </a:cubicBezTo>
                    <a:cubicBezTo>
                      <a:pt x="12714" y="-1"/>
                      <a:pt x="22385" y="9670"/>
                      <a:pt x="22385" y="21600"/>
                    </a:cubicBezTo>
                  </a:path>
                  <a:path w="22385" h="21600" stroke="0" extrusionOk="0">
                    <a:moveTo>
                      <a:pt x="0" y="14"/>
                    </a:moveTo>
                    <a:cubicBezTo>
                      <a:pt x="261" y="4"/>
                      <a:pt x="523" y="-1"/>
                      <a:pt x="785" y="-1"/>
                    </a:cubicBezTo>
                    <a:cubicBezTo>
                      <a:pt x="12714" y="-1"/>
                      <a:pt x="22385" y="9670"/>
                      <a:pt x="22385" y="21600"/>
                    </a:cubicBezTo>
                    <a:lnTo>
                      <a:pt x="785" y="2160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3" name="Arc 812"/>
              <p:cNvSpPr>
                <a:spLocks/>
              </p:cNvSpPr>
              <p:nvPr/>
            </p:nvSpPr>
            <p:spPr bwMode="auto">
              <a:xfrm rot="1140000">
                <a:off x="2412" y="4099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4" name="Arc 813"/>
              <p:cNvSpPr>
                <a:spLocks/>
              </p:cNvSpPr>
              <p:nvPr/>
            </p:nvSpPr>
            <p:spPr bwMode="auto">
              <a:xfrm rot="1140000">
                <a:off x="2452" y="4064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5" name="Arc 814"/>
              <p:cNvSpPr>
                <a:spLocks/>
              </p:cNvSpPr>
              <p:nvPr/>
            </p:nvSpPr>
            <p:spPr bwMode="auto">
              <a:xfrm rot="1140000">
                <a:off x="2477" y="4111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6" name="Arc 815"/>
              <p:cNvSpPr>
                <a:spLocks/>
              </p:cNvSpPr>
              <p:nvPr/>
            </p:nvSpPr>
            <p:spPr bwMode="auto">
              <a:xfrm rot="1140000">
                <a:off x="2480" y="4072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7" name="Arc 816"/>
              <p:cNvSpPr>
                <a:spLocks/>
              </p:cNvSpPr>
              <p:nvPr/>
            </p:nvSpPr>
            <p:spPr bwMode="auto">
              <a:xfrm rot="1140000">
                <a:off x="2329" y="4073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8" name="Arc 817"/>
              <p:cNvSpPr>
                <a:spLocks/>
              </p:cNvSpPr>
              <p:nvPr/>
            </p:nvSpPr>
            <p:spPr bwMode="auto">
              <a:xfrm rot="1140000">
                <a:off x="2370" y="4038"/>
                <a:ext cx="28" cy="50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9" name="Arc 818"/>
              <p:cNvSpPr>
                <a:spLocks/>
              </p:cNvSpPr>
              <p:nvPr/>
            </p:nvSpPr>
            <p:spPr bwMode="auto">
              <a:xfrm rot="1140000">
                <a:off x="2391" y="4095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0" name="Arc 819"/>
              <p:cNvSpPr>
                <a:spLocks/>
              </p:cNvSpPr>
              <p:nvPr/>
            </p:nvSpPr>
            <p:spPr bwMode="auto">
              <a:xfrm rot="1140000">
                <a:off x="2396" y="4046"/>
                <a:ext cx="22" cy="49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1" name="Arc 820"/>
              <p:cNvSpPr>
                <a:spLocks/>
              </p:cNvSpPr>
              <p:nvPr/>
            </p:nvSpPr>
            <p:spPr bwMode="auto">
              <a:xfrm rot="1140000">
                <a:off x="2254" y="4049"/>
                <a:ext cx="29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2" name="Arc 821"/>
              <p:cNvSpPr>
                <a:spLocks/>
              </p:cNvSpPr>
              <p:nvPr/>
            </p:nvSpPr>
            <p:spPr bwMode="auto">
              <a:xfrm rot="1140000">
                <a:off x="2294" y="4014"/>
                <a:ext cx="29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</a:path>
                  <a:path w="21596" h="21587" stroke="0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  <a:lnTo>
                      <a:pt x="21596" y="2158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3" name="Arc 822"/>
              <p:cNvSpPr>
                <a:spLocks/>
              </p:cNvSpPr>
              <p:nvPr/>
            </p:nvSpPr>
            <p:spPr bwMode="auto">
              <a:xfrm rot="1140000">
                <a:off x="2310" y="4073"/>
                <a:ext cx="22" cy="50"/>
              </a:xfrm>
              <a:custGeom>
                <a:avLst/>
                <a:gdLst>
                  <a:gd name="T0" fmla="*/ 0 w 21600"/>
                  <a:gd name="T1" fmla="*/ 0 h 22002"/>
                  <a:gd name="T2" fmla="*/ 0 w 21600"/>
                  <a:gd name="T3" fmla="*/ 0 h 22002"/>
                  <a:gd name="T4" fmla="*/ 0 w 21600"/>
                  <a:gd name="T5" fmla="*/ 0 h 2200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02"/>
                  <a:gd name="T11" fmla="*/ 21600 w 21600"/>
                  <a:gd name="T12" fmla="*/ 22002 h 220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02" fill="none" extrusionOk="0">
                    <a:moveTo>
                      <a:pt x="20585" y="22002"/>
                    </a:moveTo>
                    <a:cubicBezTo>
                      <a:pt x="9063" y="21460"/>
                      <a:pt x="0" y="11961"/>
                      <a:pt x="0" y="426"/>
                    </a:cubicBezTo>
                    <a:cubicBezTo>
                      <a:pt x="0" y="283"/>
                      <a:pt x="1" y="141"/>
                      <a:pt x="4" y="0"/>
                    </a:cubicBezTo>
                  </a:path>
                  <a:path w="21600" h="22002" stroke="0" extrusionOk="0">
                    <a:moveTo>
                      <a:pt x="20585" y="22002"/>
                    </a:moveTo>
                    <a:cubicBezTo>
                      <a:pt x="9063" y="21460"/>
                      <a:pt x="0" y="11961"/>
                      <a:pt x="0" y="426"/>
                    </a:cubicBezTo>
                    <a:cubicBezTo>
                      <a:pt x="0" y="283"/>
                      <a:pt x="1" y="141"/>
                      <a:pt x="4" y="0"/>
                    </a:cubicBezTo>
                    <a:lnTo>
                      <a:pt x="21600" y="426"/>
                    </a:lnTo>
                    <a:lnTo>
                      <a:pt x="20585" y="2200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4" name="Arc 823"/>
              <p:cNvSpPr>
                <a:spLocks/>
              </p:cNvSpPr>
              <p:nvPr/>
            </p:nvSpPr>
            <p:spPr bwMode="auto">
              <a:xfrm rot="1140000">
                <a:off x="2319" y="4019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5" name="Arc 824"/>
              <p:cNvSpPr>
                <a:spLocks/>
              </p:cNvSpPr>
              <p:nvPr/>
            </p:nvSpPr>
            <p:spPr bwMode="auto">
              <a:xfrm rot="1140000">
                <a:off x="2172" y="4021"/>
                <a:ext cx="29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6" name="Arc 825"/>
              <p:cNvSpPr>
                <a:spLocks/>
              </p:cNvSpPr>
              <p:nvPr/>
            </p:nvSpPr>
            <p:spPr bwMode="auto">
              <a:xfrm rot="1140000">
                <a:off x="2212" y="3985"/>
                <a:ext cx="30" cy="49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</a:path>
                  <a:path w="21600" h="21588" stroke="0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  <a:lnTo>
                      <a:pt x="21600" y="21588"/>
                    </a:lnTo>
                    <a:lnTo>
                      <a:pt x="-1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7" name="Arc 826"/>
              <p:cNvSpPr>
                <a:spLocks/>
              </p:cNvSpPr>
              <p:nvPr/>
            </p:nvSpPr>
            <p:spPr bwMode="auto">
              <a:xfrm rot="1140000">
                <a:off x="2233" y="4044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20596" y="21576"/>
                    </a:moveTo>
                    <a:cubicBezTo>
                      <a:pt x="9069" y="21040"/>
                      <a:pt x="-1" y="11538"/>
                      <a:pt x="-1" y="-1"/>
                    </a:cubicBezTo>
                  </a:path>
                  <a:path w="21600" h="21577" stroke="0" extrusionOk="0">
                    <a:moveTo>
                      <a:pt x="20596" y="21576"/>
                    </a:moveTo>
                    <a:cubicBezTo>
                      <a:pt x="9069" y="21040"/>
                      <a:pt x="-1" y="11538"/>
                      <a:pt x="-1" y="-1"/>
                    </a:cubicBezTo>
                    <a:lnTo>
                      <a:pt x="21600" y="0"/>
                    </a:lnTo>
                    <a:lnTo>
                      <a:pt x="20596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8" name="Arc 827"/>
              <p:cNvSpPr>
                <a:spLocks/>
              </p:cNvSpPr>
              <p:nvPr/>
            </p:nvSpPr>
            <p:spPr bwMode="auto">
              <a:xfrm rot="1140000">
                <a:off x="2239" y="3993"/>
                <a:ext cx="22" cy="48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9" name="Arc 828"/>
              <p:cNvSpPr>
                <a:spLocks/>
              </p:cNvSpPr>
              <p:nvPr/>
            </p:nvSpPr>
            <p:spPr bwMode="auto">
              <a:xfrm rot="-9660000">
                <a:off x="2056" y="3936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55" name="Group 829"/>
          <p:cNvGrpSpPr>
            <a:grpSpLocks/>
          </p:cNvGrpSpPr>
          <p:nvPr/>
        </p:nvGrpSpPr>
        <p:grpSpPr bwMode="auto">
          <a:xfrm>
            <a:off x="2015067" y="6059543"/>
            <a:ext cx="546100" cy="676275"/>
            <a:chOff x="1336" y="3669"/>
            <a:chExt cx="387" cy="426"/>
          </a:xfrm>
        </p:grpSpPr>
        <p:sp>
          <p:nvSpPr>
            <p:cNvPr id="162440" name="Arc 830"/>
            <p:cNvSpPr>
              <a:spLocks/>
            </p:cNvSpPr>
            <p:nvPr/>
          </p:nvSpPr>
          <p:spPr bwMode="auto">
            <a:xfrm rot="8220000">
              <a:off x="1629" y="367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1" name="Arc 831"/>
            <p:cNvSpPr>
              <a:spLocks/>
            </p:cNvSpPr>
            <p:nvPr/>
          </p:nvSpPr>
          <p:spPr bwMode="auto">
            <a:xfrm rot="8220000">
              <a:off x="1660" y="3741"/>
              <a:ext cx="28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</a:path>
                <a:path w="21597" h="21587" stroke="0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  <a:lnTo>
                    <a:pt x="21597" y="21587"/>
                  </a:lnTo>
                  <a:lnTo>
                    <a:pt x="-1" y="2124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2" name="Arc 832"/>
            <p:cNvSpPr>
              <a:spLocks/>
            </p:cNvSpPr>
            <p:nvPr/>
          </p:nvSpPr>
          <p:spPr bwMode="auto">
            <a:xfrm rot="8220000">
              <a:off x="1601" y="3725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3" name="Arc 833"/>
            <p:cNvSpPr>
              <a:spLocks/>
            </p:cNvSpPr>
            <p:nvPr/>
          </p:nvSpPr>
          <p:spPr bwMode="auto">
            <a:xfrm rot="8220000">
              <a:off x="1701" y="3700"/>
              <a:ext cx="22" cy="62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4" name="Arc 834"/>
            <p:cNvSpPr>
              <a:spLocks/>
            </p:cNvSpPr>
            <p:nvPr/>
          </p:nvSpPr>
          <p:spPr bwMode="auto">
            <a:xfrm rot="8220000">
              <a:off x="1646" y="3754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5" name="Arc 835"/>
            <p:cNvSpPr>
              <a:spLocks/>
            </p:cNvSpPr>
            <p:nvPr/>
          </p:nvSpPr>
          <p:spPr bwMode="auto">
            <a:xfrm rot="8220000">
              <a:off x="1579" y="3739"/>
              <a:ext cx="27" cy="61"/>
            </a:xfrm>
            <a:custGeom>
              <a:avLst/>
              <a:gdLst>
                <a:gd name="T0" fmla="*/ 0 w 22415"/>
                <a:gd name="T1" fmla="*/ 0 h 21600"/>
                <a:gd name="T2" fmla="*/ 0 w 22415"/>
                <a:gd name="T3" fmla="*/ 0 h 21600"/>
                <a:gd name="T4" fmla="*/ 0 w 2241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15"/>
                <a:gd name="T10" fmla="*/ 0 h 21600"/>
                <a:gd name="T11" fmla="*/ 22415 w 2241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15" h="21600" fill="none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</a:path>
                <a:path w="22415" h="21600" stroke="0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  <a:lnTo>
                    <a:pt x="815" y="0"/>
                  </a:lnTo>
                  <a:lnTo>
                    <a:pt x="22415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6" name="Arc 836"/>
            <p:cNvSpPr>
              <a:spLocks/>
            </p:cNvSpPr>
            <p:nvPr/>
          </p:nvSpPr>
          <p:spPr bwMode="auto">
            <a:xfrm rot="8220000">
              <a:off x="1605" y="3801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7" name="Arc 837"/>
            <p:cNvSpPr>
              <a:spLocks/>
            </p:cNvSpPr>
            <p:nvPr/>
          </p:nvSpPr>
          <p:spPr bwMode="auto">
            <a:xfrm rot="-2580000">
              <a:off x="1405" y="3996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8" name="Arc 838"/>
            <p:cNvSpPr>
              <a:spLocks/>
            </p:cNvSpPr>
            <p:nvPr/>
          </p:nvSpPr>
          <p:spPr bwMode="auto">
            <a:xfrm rot="-2580000">
              <a:off x="1349" y="3972"/>
              <a:ext cx="30" cy="63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9" name="Arc 839"/>
            <p:cNvSpPr>
              <a:spLocks/>
            </p:cNvSpPr>
            <p:nvPr/>
          </p:nvSpPr>
          <p:spPr bwMode="auto">
            <a:xfrm rot="-2580000">
              <a:off x="1359" y="40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0" name="Arc 840"/>
            <p:cNvSpPr>
              <a:spLocks/>
            </p:cNvSpPr>
            <p:nvPr/>
          </p:nvSpPr>
          <p:spPr bwMode="auto">
            <a:xfrm rot="-2580000">
              <a:off x="1336" y="3993"/>
              <a:ext cx="22" cy="61"/>
            </a:xfrm>
            <a:custGeom>
              <a:avLst/>
              <a:gdLst>
                <a:gd name="T0" fmla="*/ 0 w 21597"/>
                <a:gd name="T1" fmla="*/ 0 h 21579"/>
                <a:gd name="T2" fmla="*/ 0 w 21597"/>
                <a:gd name="T3" fmla="*/ 0 h 21579"/>
                <a:gd name="T4" fmla="*/ 0 w 21597"/>
                <a:gd name="T5" fmla="*/ 0 h 21579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9"/>
                <a:gd name="T11" fmla="*/ 21597 w 21597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9" fill="none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</a:path>
                <a:path w="21597" h="21579" stroke="0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  <a:lnTo>
                    <a:pt x="21597" y="21579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1" name="Arc 841"/>
            <p:cNvSpPr>
              <a:spLocks/>
            </p:cNvSpPr>
            <p:nvPr/>
          </p:nvSpPr>
          <p:spPr bwMode="auto">
            <a:xfrm rot="-2580000">
              <a:off x="1466" y="3934"/>
              <a:ext cx="29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2" name="Arc 842"/>
            <p:cNvSpPr>
              <a:spLocks/>
            </p:cNvSpPr>
            <p:nvPr/>
          </p:nvSpPr>
          <p:spPr bwMode="auto">
            <a:xfrm rot="-2580000">
              <a:off x="1411" y="3910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3" name="Arc 843"/>
            <p:cNvSpPr>
              <a:spLocks/>
            </p:cNvSpPr>
            <p:nvPr/>
          </p:nvSpPr>
          <p:spPr bwMode="auto">
            <a:xfrm rot="-2580000">
              <a:off x="1427" y="3980"/>
              <a:ext cx="23" cy="62"/>
            </a:xfrm>
            <a:custGeom>
              <a:avLst/>
              <a:gdLst>
                <a:gd name="T0" fmla="*/ 0 w 22612"/>
                <a:gd name="T1" fmla="*/ 0 h 21965"/>
                <a:gd name="T2" fmla="*/ 0 w 22612"/>
                <a:gd name="T3" fmla="*/ 0 h 21965"/>
                <a:gd name="T4" fmla="*/ 0 w 22612"/>
                <a:gd name="T5" fmla="*/ 0 h 21965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5"/>
                <a:gd name="T11" fmla="*/ 22612 w 22612"/>
                <a:gd name="T12" fmla="*/ 21965 h 219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5" fill="none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</a:path>
                <a:path w="22612" h="21965" stroke="0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  <a:lnTo>
                    <a:pt x="1012" y="365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4" name="Arc 844"/>
            <p:cNvSpPr>
              <a:spLocks/>
            </p:cNvSpPr>
            <p:nvPr/>
          </p:nvSpPr>
          <p:spPr bwMode="auto">
            <a:xfrm rot="-2580000">
              <a:off x="1397" y="3928"/>
              <a:ext cx="23" cy="61"/>
            </a:xfrm>
            <a:custGeom>
              <a:avLst/>
              <a:gdLst>
                <a:gd name="T0" fmla="*/ 0 w 21600"/>
                <a:gd name="T1" fmla="*/ 0 h 21579"/>
                <a:gd name="T2" fmla="*/ 0 w 21600"/>
                <a:gd name="T3" fmla="*/ 0 h 21579"/>
                <a:gd name="T4" fmla="*/ 0 w 21600"/>
                <a:gd name="T5" fmla="*/ 0 h 2157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9"/>
                <a:gd name="T11" fmla="*/ 21600 w 21600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9" fill="none" extrusionOk="0">
                  <a:moveTo>
                    <a:pt x="-1" y="21578"/>
                  </a:moveTo>
                  <a:cubicBezTo>
                    <a:pt x="-1" y="10022"/>
                    <a:pt x="9095" y="513"/>
                    <a:pt x="20641" y="0"/>
                  </a:cubicBezTo>
                </a:path>
                <a:path w="21600" h="21579" stroke="0" extrusionOk="0">
                  <a:moveTo>
                    <a:pt x="-1" y="21578"/>
                  </a:moveTo>
                  <a:cubicBezTo>
                    <a:pt x="-1" y="10022"/>
                    <a:pt x="9095" y="513"/>
                    <a:pt x="20641" y="0"/>
                  </a:cubicBezTo>
                  <a:lnTo>
                    <a:pt x="21600" y="21579"/>
                  </a:lnTo>
                  <a:lnTo>
                    <a:pt x="-1" y="2157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5" name="Arc 845"/>
            <p:cNvSpPr>
              <a:spLocks/>
            </p:cNvSpPr>
            <p:nvPr/>
          </p:nvSpPr>
          <p:spPr bwMode="auto">
            <a:xfrm rot="-2580000">
              <a:off x="1523" y="3877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6" name="Arc 846"/>
            <p:cNvSpPr>
              <a:spLocks/>
            </p:cNvSpPr>
            <p:nvPr/>
          </p:nvSpPr>
          <p:spPr bwMode="auto">
            <a:xfrm rot="-2580000">
              <a:off x="1468" y="3852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7" name="Arc 847"/>
            <p:cNvSpPr>
              <a:spLocks/>
            </p:cNvSpPr>
            <p:nvPr/>
          </p:nvSpPr>
          <p:spPr bwMode="auto">
            <a:xfrm rot="-2580000">
              <a:off x="1489" y="3924"/>
              <a:ext cx="23" cy="63"/>
            </a:xfrm>
            <a:custGeom>
              <a:avLst/>
              <a:gdLst>
                <a:gd name="T0" fmla="*/ 0 w 22612"/>
                <a:gd name="T1" fmla="*/ 0 h 21960"/>
                <a:gd name="T2" fmla="*/ 0 w 22612"/>
                <a:gd name="T3" fmla="*/ 0 h 21960"/>
                <a:gd name="T4" fmla="*/ 0 w 22612"/>
                <a:gd name="T5" fmla="*/ 0 h 21960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0"/>
                <a:gd name="T11" fmla="*/ 22612 w 22612"/>
                <a:gd name="T12" fmla="*/ 21960 h 219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0" fill="none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</a:path>
                <a:path w="22612" h="21960" stroke="0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  <a:lnTo>
                    <a:pt x="1012" y="360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8" name="Arc 848"/>
            <p:cNvSpPr>
              <a:spLocks/>
            </p:cNvSpPr>
            <p:nvPr/>
          </p:nvSpPr>
          <p:spPr bwMode="auto">
            <a:xfrm rot="-2580000">
              <a:off x="1454" y="3866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9" name="Arc 849"/>
            <p:cNvSpPr>
              <a:spLocks/>
            </p:cNvSpPr>
            <p:nvPr/>
          </p:nvSpPr>
          <p:spPr bwMode="auto">
            <a:xfrm rot="-2580000">
              <a:off x="1583" y="3812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0" name="Arc 850"/>
            <p:cNvSpPr>
              <a:spLocks/>
            </p:cNvSpPr>
            <p:nvPr/>
          </p:nvSpPr>
          <p:spPr bwMode="auto">
            <a:xfrm rot="-2580000">
              <a:off x="1527" y="3785"/>
              <a:ext cx="31" cy="62"/>
            </a:xfrm>
            <a:custGeom>
              <a:avLst/>
              <a:gdLst>
                <a:gd name="T0" fmla="*/ 0 w 22320"/>
                <a:gd name="T1" fmla="*/ 0 h 21600"/>
                <a:gd name="T2" fmla="*/ 0 w 22320"/>
                <a:gd name="T3" fmla="*/ 0 h 21600"/>
                <a:gd name="T4" fmla="*/ 0 w 22320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20"/>
                <a:gd name="T10" fmla="*/ 0 h 21600"/>
                <a:gd name="T11" fmla="*/ 22320 w 2232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20" h="21600" fill="none" extrusionOk="0">
                  <a:moveTo>
                    <a:pt x="0" y="12"/>
                  </a:moveTo>
                  <a:cubicBezTo>
                    <a:pt x="239" y="4"/>
                    <a:pt x="479" y="-1"/>
                    <a:pt x="720" y="-1"/>
                  </a:cubicBezTo>
                  <a:cubicBezTo>
                    <a:pt x="12649" y="-1"/>
                    <a:pt x="22320" y="9670"/>
                    <a:pt x="22320" y="21600"/>
                  </a:cubicBezTo>
                </a:path>
                <a:path w="22320" h="21600" stroke="0" extrusionOk="0">
                  <a:moveTo>
                    <a:pt x="0" y="12"/>
                  </a:moveTo>
                  <a:cubicBezTo>
                    <a:pt x="239" y="4"/>
                    <a:pt x="479" y="-1"/>
                    <a:pt x="720" y="-1"/>
                  </a:cubicBezTo>
                  <a:cubicBezTo>
                    <a:pt x="12649" y="-1"/>
                    <a:pt x="22320" y="9670"/>
                    <a:pt x="22320" y="21600"/>
                  </a:cubicBezTo>
                  <a:lnTo>
                    <a:pt x="720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1" name="Arc 851"/>
            <p:cNvSpPr>
              <a:spLocks/>
            </p:cNvSpPr>
            <p:nvPr/>
          </p:nvSpPr>
          <p:spPr bwMode="auto">
            <a:xfrm rot="-2580000">
              <a:off x="1546" y="3861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2" name="Arc 852"/>
            <p:cNvSpPr>
              <a:spLocks/>
            </p:cNvSpPr>
            <p:nvPr/>
          </p:nvSpPr>
          <p:spPr bwMode="auto">
            <a:xfrm rot="-2580000">
              <a:off x="1514" y="3804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3" name="Arc 853"/>
            <p:cNvSpPr>
              <a:spLocks/>
            </p:cNvSpPr>
            <p:nvPr/>
          </p:nvSpPr>
          <p:spPr bwMode="auto">
            <a:xfrm rot="8220000">
              <a:off x="1653" y="3669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6" name="Group 854"/>
          <p:cNvGrpSpPr>
            <a:grpSpLocks/>
          </p:cNvGrpSpPr>
          <p:nvPr/>
        </p:nvGrpSpPr>
        <p:grpSpPr bwMode="auto">
          <a:xfrm>
            <a:off x="3416305" y="6078538"/>
            <a:ext cx="561622" cy="660400"/>
            <a:chOff x="2330" y="3681"/>
            <a:chExt cx="398" cy="416"/>
          </a:xfrm>
        </p:grpSpPr>
        <p:sp>
          <p:nvSpPr>
            <p:cNvPr id="162416" name="Arc 855"/>
            <p:cNvSpPr>
              <a:spLocks/>
            </p:cNvSpPr>
            <p:nvPr/>
          </p:nvSpPr>
          <p:spPr bwMode="auto">
            <a:xfrm rot="-8340000">
              <a:off x="2393" y="3692"/>
              <a:ext cx="29" cy="61"/>
            </a:xfrm>
            <a:custGeom>
              <a:avLst/>
              <a:gdLst>
                <a:gd name="T0" fmla="*/ 0 w 21600"/>
                <a:gd name="T1" fmla="*/ 0 h 21937"/>
                <a:gd name="T2" fmla="*/ 0 w 21600"/>
                <a:gd name="T3" fmla="*/ 0 h 21937"/>
                <a:gd name="T4" fmla="*/ 0 w 21600"/>
                <a:gd name="T5" fmla="*/ 0 h 219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7"/>
                <a:gd name="T11" fmla="*/ 21600 w 21600"/>
                <a:gd name="T12" fmla="*/ 21937 h 219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7" fill="none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7" stroke="0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0835" y="2193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7" name="Arc 856"/>
            <p:cNvSpPr>
              <a:spLocks/>
            </p:cNvSpPr>
            <p:nvPr/>
          </p:nvSpPr>
          <p:spPr bwMode="auto">
            <a:xfrm rot="-8340000">
              <a:off x="2366" y="3754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8" name="Arc 857"/>
            <p:cNvSpPr>
              <a:spLocks/>
            </p:cNvSpPr>
            <p:nvPr/>
          </p:nvSpPr>
          <p:spPr bwMode="auto">
            <a:xfrm rot="-8340000">
              <a:off x="2430" y="37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9" name="Arc 858"/>
            <p:cNvSpPr>
              <a:spLocks/>
            </p:cNvSpPr>
            <p:nvPr/>
          </p:nvSpPr>
          <p:spPr bwMode="auto">
            <a:xfrm rot="-8340000">
              <a:off x="2330" y="3714"/>
              <a:ext cx="21" cy="61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</a:path>
                <a:path w="21597" h="21576" stroke="0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  <a:lnTo>
                    <a:pt x="21597" y="21576"/>
                  </a:lnTo>
                  <a:lnTo>
                    <a:pt x="-1" y="212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0" name="Arc 859"/>
            <p:cNvSpPr>
              <a:spLocks/>
            </p:cNvSpPr>
            <p:nvPr/>
          </p:nvSpPr>
          <p:spPr bwMode="auto">
            <a:xfrm rot="-8340000">
              <a:off x="2388" y="376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1" name="Arc 860"/>
            <p:cNvSpPr>
              <a:spLocks/>
            </p:cNvSpPr>
            <p:nvPr/>
          </p:nvSpPr>
          <p:spPr bwMode="auto">
            <a:xfrm rot="-8340000">
              <a:off x="2448" y="3749"/>
              <a:ext cx="27" cy="61"/>
            </a:xfrm>
            <a:custGeom>
              <a:avLst/>
              <a:gdLst>
                <a:gd name="T0" fmla="*/ 0 w 21600"/>
                <a:gd name="T1" fmla="*/ 0 h 21934"/>
                <a:gd name="T2" fmla="*/ 0 w 21600"/>
                <a:gd name="T3" fmla="*/ 0 h 21934"/>
                <a:gd name="T4" fmla="*/ 0 w 21600"/>
                <a:gd name="T5" fmla="*/ 0 h 2193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4"/>
                <a:gd name="T11" fmla="*/ 21600 w 21600"/>
                <a:gd name="T12" fmla="*/ 21934 h 219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4" fill="none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4" stroke="0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0"/>
                  </a:lnTo>
                  <a:lnTo>
                    <a:pt x="20778" y="219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2" name="Arc 861"/>
            <p:cNvSpPr>
              <a:spLocks/>
            </p:cNvSpPr>
            <p:nvPr/>
          </p:nvSpPr>
          <p:spPr bwMode="auto">
            <a:xfrm rot="-8340000">
              <a:off x="2424" y="3812"/>
              <a:ext cx="28" cy="61"/>
            </a:xfrm>
            <a:custGeom>
              <a:avLst/>
              <a:gdLst>
                <a:gd name="T0" fmla="*/ 0 w 22385"/>
                <a:gd name="T1" fmla="*/ 0 h 21600"/>
                <a:gd name="T2" fmla="*/ 0 w 22385"/>
                <a:gd name="T3" fmla="*/ 0 h 21600"/>
                <a:gd name="T4" fmla="*/ 0 w 2238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85"/>
                <a:gd name="T10" fmla="*/ 0 h 21600"/>
                <a:gd name="T11" fmla="*/ 22385 w 2238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85" h="21600" fill="none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</a:path>
                <a:path w="22385" h="21600" stroke="0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  <a:lnTo>
                    <a:pt x="785" y="2160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3" name="Arc 862"/>
            <p:cNvSpPr>
              <a:spLocks/>
            </p:cNvSpPr>
            <p:nvPr/>
          </p:nvSpPr>
          <p:spPr bwMode="auto">
            <a:xfrm rot="2460000">
              <a:off x="2629" y="399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4" name="Arc 863"/>
            <p:cNvSpPr>
              <a:spLocks/>
            </p:cNvSpPr>
            <p:nvPr/>
          </p:nvSpPr>
          <p:spPr bwMode="auto">
            <a:xfrm rot="2460000">
              <a:off x="2683" y="3976"/>
              <a:ext cx="29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5" name="Arc 864"/>
            <p:cNvSpPr>
              <a:spLocks/>
            </p:cNvSpPr>
            <p:nvPr/>
          </p:nvSpPr>
          <p:spPr bwMode="auto">
            <a:xfrm rot="2460000">
              <a:off x="2683" y="4036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6" name="Arc 865"/>
            <p:cNvSpPr>
              <a:spLocks/>
            </p:cNvSpPr>
            <p:nvPr/>
          </p:nvSpPr>
          <p:spPr bwMode="auto">
            <a:xfrm rot="2460000">
              <a:off x="2705" y="3993"/>
              <a:ext cx="23" cy="61"/>
            </a:xfrm>
            <a:custGeom>
              <a:avLst/>
              <a:gdLst>
                <a:gd name="T0" fmla="*/ 0 w 22581"/>
                <a:gd name="T1" fmla="*/ 0 h 21600"/>
                <a:gd name="T2" fmla="*/ 0 w 22581"/>
                <a:gd name="T3" fmla="*/ 0 h 21600"/>
                <a:gd name="T4" fmla="*/ 0 w 2258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81"/>
                <a:gd name="T10" fmla="*/ 0 h 21600"/>
                <a:gd name="T11" fmla="*/ 22581 w 2258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81" h="21600" fill="none" extrusionOk="0">
                  <a:moveTo>
                    <a:pt x="0" y="22"/>
                  </a:moveTo>
                  <a:cubicBezTo>
                    <a:pt x="326" y="7"/>
                    <a:pt x="653" y="-1"/>
                    <a:pt x="981" y="-1"/>
                  </a:cubicBezTo>
                  <a:cubicBezTo>
                    <a:pt x="12910" y="-1"/>
                    <a:pt x="22581" y="9670"/>
                    <a:pt x="22581" y="21600"/>
                  </a:cubicBezTo>
                </a:path>
                <a:path w="22581" h="21600" stroke="0" extrusionOk="0">
                  <a:moveTo>
                    <a:pt x="0" y="22"/>
                  </a:moveTo>
                  <a:cubicBezTo>
                    <a:pt x="326" y="7"/>
                    <a:pt x="653" y="-1"/>
                    <a:pt x="981" y="-1"/>
                  </a:cubicBezTo>
                  <a:cubicBezTo>
                    <a:pt x="12910" y="-1"/>
                    <a:pt x="22581" y="9670"/>
                    <a:pt x="22581" y="21600"/>
                  </a:cubicBezTo>
                  <a:lnTo>
                    <a:pt x="981" y="21600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7" name="Arc 866"/>
            <p:cNvSpPr>
              <a:spLocks/>
            </p:cNvSpPr>
            <p:nvPr/>
          </p:nvSpPr>
          <p:spPr bwMode="auto">
            <a:xfrm rot="2460000">
              <a:off x="2565" y="3941"/>
              <a:ext cx="28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8" name="Arc 867"/>
            <p:cNvSpPr>
              <a:spLocks/>
            </p:cNvSpPr>
            <p:nvPr/>
          </p:nvSpPr>
          <p:spPr bwMode="auto">
            <a:xfrm rot="2460000">
              <a:off x="2620" y="3914"/>
              <a:ext cx="28" cy="62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9" name="Arc 868"/>
            <p:cNvSpPr>
              <a:spLocks/>
            </p:cNvSpPr>
            <p:nvPr/>
          </p:nvSpPr>
          <p:spPr bwMode="auto">
            <a:xfrm rot="2460000">
              <a:off x="2612" y="3987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0" name="Arc 869"/>
            <p:cNvSpPr>
              <a:spLocks/>
            </p:cNvSpPr>
            <p:nvPr/>
          </p:nvSpPr>
          <p:spPr bwMode="auto">
            <a:xfrm rot="2460000">
              <a:off x="2641" y="3932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1" name="Arc 870"/>
            <p:cNvSpPr>
              <a:spLocks/>
            </p:cNvSpPr>
            <p:nvPr/>
          </p:nvSpPr>
          <p:spPr bwMode="auto">
            <a:xfrm rot="2460000">
              <a:off x="2507" y="3886"/>
              <a:ext cx="29" cy="62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2" name="Arc 871"/>
            <p:cNvSpPr>
              <a:spLocks/>
            </p:cNvSpPr>
            <p:nvPr/>
          </p:nvSpPr>
          <p:spPr bwMode="auto">
            <a:xfrm rot="2460000">
              <a:off x="2561" y="3859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3" name="Arc 872"/>
            <p:cNvSpPr>
              <a:spLocks/>
            </p:cNvSpPr>
            <p:nvPr/>
          </p:nvSpPr>
          <p:spPr bwMode="auto">
            <a:xfrm rot="2460000">
              <a:off x="2548" y="393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4" name="Arc 873"/>
            <p:cNvSpPr>
              <a:spLocks/>
            </p:cNvSpPr>
            <p:nvPr/>
          </p:nvSpPr>
          <p:spPr bwMode="auto">
            <a:xfrm rot="2460000">
              <a:off x="2582" y="3873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5" name="Arc 874"/>
            <p:cNvSpPr>
              <a:spLocks/>
            </p:cNvSpPr>
            <p:nvPr/>
          </p:nvSpPr>
          <p:spPr bwMode="auto">
            <a:xfrm rot="2460000">
              <a:off x="2443" y="3822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6" name="Arc 875"/>
            <p:cNvSpPr>
              <a:spLocks/>
            </p:cNvSpPr>
            <p:nvPr/>
          </p:nvSpPr>
          <p:spPr bwMode="auto">
            <a:xfrm rot="2460000">
              <a:off x="2499" y="3796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7" name="Arc 876"/>
            <p:cNvSpPr>
              <a:spLocks/>
            </p:cNvSpPr>
            <p:nvPr/>
          </p:nvSpPr>
          <p:spPr bwMode="auto">
            <a:xfrm rot="2460000">
              <a:off x="2490" y="3870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8" name="Arc 877"/>
            <p:cNvSpPr>
              <a:spLocks/>
            </p:cNvSpPr>
            <p:nvPr/>
          </p:nvSpPr>
          <p:spPr bwMode="auto">
            <a:xfrm rot="2460000">
              <a:off x="2520" y="3812"/>
              <a:ext cx="22" cy="61"/>
            </a:xfrm>
            <a:custGeom>
              <a:avLst/>
              <a:gdLst>
                <a:gd name="T0" fmla="*/ 0 w 22616"/>
                <a:gd name="T1" fmla="*/ 0 h 21600"/>
                <a:gd name="T2" fmla="*/ 0 w 22616"/>
                <a:gd name="T3" fmla="*/ 0 h 21600"/>
                <a:gd name="T4" fmla="*/ 0 w 2261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16"/>
                <a:gd name="T10" fmla="*/ 0 h 21600"/>
                <a:gd name="T11" fmla="*/ 22616 w 226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6" h="21600" fill="none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</a:path>
                <a:path w="22616" h="21600" stroke="0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  <a:lnTo>
                    <a:pt x="1019" y="2160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9" name="Arc 878"/>
            <p:cNvSpPr>
              <a:spLocks/>
            </p:cNvSpPr>
            <p:nvPr/>
          </p:nvSpPr>
          <p:spPr bwMode="auto">
            <a:xfrm rot="-8340000">
              <a:off x="2377" y="368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7" name="Group 879"/>
          <p:cNvGrpSpPr>
            <a:grpSpLocks/>
          </p:cNvGrpSpPr>
          <p:nvPr/>
        </p:nvGrpSpPr>
        <p:grpSpPr bwMode="auto">
          <a:xfrm>
            <a:off x="2015069" y="6059543"/>
            <a:ext cx="547511" cy="676275"/>
            <a:chOff x="1336" y="3669"/>
            <a:chExt cx="389" cy="426"/>
          </a:xfrm>
        </p:grpSpPr>
        <p:sp>
          <p:nvSpPr>
            <p:cNvPr id="162392" name="Arc 880"/>
            <p:cNvSpPr>
              <a:spLocks/>
            </p:cNvSpPr>
            <p:nvPr/>
          </p:nvSpPr>
          <p:spPr bwMode="auto">
            <a:xfrm rot="8220000">
              <a:off x="1631" y="367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3" name="Arc 881"/>
            <p:cNvSpPr>
              <a:spLocks/>
            </p:cNvSpPr>
            <p:nvPr/>
          </p:nvSpPr>
          <p:spPr bwMode="auto">
            <a:xfrm rot="8220000">
              <a:off x="1662" y="3741"/>
              <a:ext cx="28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</a:path>
                <a:path w="21597" h="21587" stroke="0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  <a:lnTo>
                    <a:pt x="21597" y="21587"/>
                  </a:lnTo>
                  <a:lnTo>
                    <a:pt x="-1" y="2124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4" name="Arc 882"/>
            <p:cNvSpPr>
              <a:spLocks/>
            </p:cNvSpPr>
            <p:nvPr/>
          </p:nvSpPr>
          <p:spPr bwMode="auto">
            <a:xfrm rot="8220000">
              <a:off x="1603" y="3725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5" name="Arc 883"/>
            <p:cNvSpPr>
              <a:spLocks/>
            </p:cNvSpPr>
            <p:nvPr/>
          </p:nvSpPr>
          <p:spPr bwMode="auto">
            <a:xfrm rot="8220000">
              <a:off x="1703" y="3700"/>
              <a:ext cx="22" cy="62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6" name="Arc 884"/>
            <p:cNvSpPr>
              <a:spLocks/>
            </p:cNvSpPr>
            <p:nvPr/>
          </p:nvSpPr>
          <p:spPr bwMode="auto">
            <a:xfrm rot="8220000">
              <a:off x="1648" y="3754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7" name="Arc 885"/>
            <p:cNvSpPr>
              <a:spLocks/>
            </p:cNvSpPr>
            <p:nvPr/>
          </p:nvSpPr>
          <p:spPr bwMode="auto">
            <a:xfrm rot="8220000">
              <a:off x="1581" y="3739"/>
              <a:ext cx="27" cy="61"/>
            </a:xfrm>
            <a:custGeom>
              <a:avLst/>
              <a:gdLst>
                <a:gd name="T0" fmla="*/ 0 w 22415"/>
                <a:gd name="T1" fmla="*/ 0 h 21600"/>
                <a:gd name="T2" fmla="*/ 0 w 22415"/>
                <a:gd name="T3" fmla="*/ 0 h 21600"/>
                <a:gd name="T4" fmla="*/ 0 w 2241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15"/>
                <a:gd name="T10" fmla="*/ 0 h 21600"/>
                <a:gd name="T11" fmla="*/ 22415 w 2241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15" h="21600" fill="none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</a:path>
                <a:path w="22415" h="21600" stroke="0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  <a:lnTo>
                    <a:pt x="815" y="0"/>
                  </a:lnTo>
                  <a:lnTo>
                    <a:pt x="22415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8" name="Arc 886"/>
            <p:cNvSpPr>
              <a:spLocks/>
            </p:cNvSpPr>
            <p:nvPr/>
          </p:nvSpPr>
          <p:spPr bwMode="auto">
            <a:xfrm rot="8220000">
              <a:off x="1606" y="3801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9" name="Arc 887"/>
            <p:cNvSpPr>
              <a:spLocks/>
            </p:cNvSpPr>
            <p:nvPr/>
          </p:nvSpPr>
          <p:spPr bwMode="auto">
            <a:xfrm rot="-2580000">
              <a:off x="1407" y="3996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0" name="Arc 888"/>
            <p:cNvSpPr>
              <a:spLocks/>
            </p:cNvSpPr>
            <p:nvPr/>
          </p:nvSpPr>
          <p:spPr bwMode="auto">
            <a:xfrm rot="-2580000">
              <a:off x="1351" y="3972"/>
              <a:ext cx="30" cy="63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1" name="Arc 889"/>
            <p:cNvSpPr>
              <a:spLocks/>
            </p:cNvSpPr>
            <p:nvPr/>
          </p:nvSpPr>
          <p:spPr bwMode="auto">
            <a:xfrm rot="-2580000">
              <a:off x="1361" y="40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2" name="Arc 890"/>
            <p:cNvSpPr>
              <a:spLocks/>
            </p:cNvSpPr>
            <p:nvPr/>
          </p:nvSpPr>
          <p:spPr bwMode="auto">
            <a:xfrm rot="-2580000">
              <a:off x="1336" y="3993"/>
              <a:ext cx="23" cy="61"/>
            </a:xfrm>
            <a:custGeom>
              <a:avLst/>
              <a:gdLst>
                <a:gd name="T0" fmla="*/ 0 w 21597"/>
                <a:gd name="T1" fmla="*/ 0 h 21580"/>
                <a:gd name="T2" fmla="*/ 0 w 21597"/>
                <a:gd name="T3" fmla="*/ 0 h 21580"/>
                <a:gd name="T4" fmla="*/ 0 w 21597"/>
                <a:gd name="T5" fmla="*/ 0 h 2158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0"/>
                <a:gd name="T11" fmla="*/ 21597 w 21597"/>
                <a:gd name="T12" fmla="*/ 21580 h 21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0" fill="none" extrusionOk="0">
                  <a:moveTo>
                    <a:pt x="-1" y="21228"/>
                  </a:moveTo>
                  <a:cubicBezTo>
                    <a:pt x="185" y="9798"/>
                    <a:pt x="9245" y="492"/>
                    <a:pt x="20666" y="0"/>
                  </a:cubicBezTo>
                </a:path>
                <a:path w="21597" h="21580" stroke="0" extrusionOk="0">
                  <a:moveTo>
                    <a:pt x="-1" y="21228"/>
                  </a:moveTo>
                  <a:cubicBezTo>
                    <a:pt x="185" y="9798"/>
                    <a:pt x="9245" y="492"/>
                    <a:pt x="20666" y="0"/>
                  </a:cubicBezTo>
                  <a:lnTo>
                    <a:pt x="21597" y="21580"/>
                  </a:lnTo>
                  <a:lnTo>
                    <a:pt x="-1" y="2122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3" name="Arc 891"/>
            <p:cNvSpPr>
              <a:spLocks/>
            </p:cNvSpPr>
            <p:nvPr/>
          </p:nvSpPr>
          <p:spPr bwMode="auto">
            <a:xfrm rot="-2580000">
              <a:off x="1468" y="3934"/>
              <a:ext cx="29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4" name="Arc 892"/>
            <p:cNvSpPr>
              <a:spLocks/>
            </p:cNvSpPr>
            <p:nvPr/>
          </p:nvSpPr>
          <p:spPr bwMode="auto">
            <a:xfrm rot="-2580000">
              <a:off x="1413" y="3910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5" name="Arc 893"/>
            <p:cNvSpPr>
              <a:spLocks/>
            </p:cNvSpPr>
            <p:nvPr/>
          </p:nvSpPr>
          <p:spPr bwMode="auto">
            <a:xfrm rot="-2580000">
              <a:off x="1429" y="3980"/>
              <a:ext cx="23" cy="62"/>
            </a:xfrm>
            <a:custGeom>
              <a:avLst/>
              <a:gdLst>
                <a:gd name="T0" fmla="*/ 0 w 22612"/>
                <a:gd name="T1" fmla="*/ 0 h 21965"/>
                <a:gd name="T2" fmla="*/ 0 w 22612"/>
                <a:gd name="T3" fmla="*/ 0 h 21965"/>
                <a:gd name="T4" fmla="*/ 0 w 22612"/>
                <a:gd name="T5" fmla="*/ 0 h 21965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5"/>
                <a:gd name="T11" fmla="*/ 22612 w 22612"/>
                <a:gd name="T12" fmla="*/ 21965 h 219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5" fill="none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</a:path>
                <a:path w="22612" h="21965" stroke="0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  <a:lnTo>
                    <a:pt x="1012" y="365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6" name="Arc 894"/>
            <p:cNvSpPr>
              <a:spLocks/>
            </p:cNvSpPr>
            <p:nvPr/>
          </p:nvSpPr>
          <p:spPr bwMode="auto">
            <a:xfrm rot="-2580000">
              <a:off x="1399" y="3928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7" name="Arc 895"/>
            <p:cNvSpPr>
              <a:spLocks/>
            </p:cNvSpPr>
            <p:nvPr/>
          </p:nvSpPr>
          <p:spPr bwMode="auto">
            <a:xfrm rot="-2580000">
              <a:off x="1524" y="3877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8" name="Arc 896"/>
            <p:cNvSpPr>
              <a:spLocks/>
            </p:cNvSpPr>
            <p:nvPr/>
          </p:nvSpPr>
          <p:spPr bwMode="auto">
            <a:xfrm rot="-2580000">
              <a:off x="1470" y="3852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9" name="Arc 897"/>
            <p:cNvSpPr>
              <a:spLocks/>
            </p:cNvSpPr>
            <p:nvPr/>
          </p:nvSpPr>
          <p:spPr bwMode="auto">
            <a:xfrm rot="-2580000">
              <a:off x="1491" y="3924"/>
              <a:ext cx="23" cy="63"/>
            </a:xfrm>
            <a:custGeom>
              <a:avLst/>
              <a:gdLst>
                <a:gd name="T0" fmla="*/ 0 w 22612"/>
                <a:gd name="T1" fmla="*/ 0 h 21960"/>
                <a:gd name="T2" fmla="*/ 0 w 22612"/>
                <a:gd name="T3" fmla="*/ 0 h 21960"/>
                <a:gd name="T4" fmla="*/ 0 w 22612"/>
                <a:gd name="T5" fmla="*/ 0 h 21960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0"/>
                <a:gd name="T11" fmla="*/ 22612 w 22612"/>
                <a:gd name="T12" fmla="*/ 21960 h 219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0" fill="none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</a:path>
                <a:path w="22612" h="21960" stroke="0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  <a:lnTo>
                    <a:pt x="1012" y="360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0" name="Arc 898"/>
            <p:cNvSpPr>
              <a:spLocks/>
            </p:cNvSpPr>
            <p:nvPr/>
          </p:nvSpPr>
          <p:spPr bwMode="auto">
            <a:xfrm rot="-2580000">
              <a:off x="1456" y="3866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1" name="Arc 899"/>
            <p:cNvSpPr>
              <a:spLocks/>
            </p:cNvSpPr>
            <p:nvPr/>
          </p:nvSpPr>
          <p:spPr bwMode="auto">
            <a:xfrm rot="-2580000">
              <a:off x="1585" y="3812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2" name="Arc 900"/>
            <p:cNvSpPr>
              <a:spLocks/>
            </p:cNvSpPr>
            <p:nvPr/>
          </p:nvSpPr>
          <p:spPr bwMode="auto">
            <a:xfrm rot="-2580000">
              <a:off x="1529" y="3785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3" name="Arc 901"/>
            <p:cNvSpPr>
              <a:spLocks/>
            </p:cNvSpPr>
            <p:nvPr/>
          </p:nvSpPr>
          <p:spPr bwMode="auto">
            <a:xfrm rot="-2580000">
              <a:off x="1548" y="3861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4" name="Arc 902"/>
            <p:cNvSpPr>
              <a:spLocks/>
            </p:cNvSpPr>
            <p:nvPr/>
          </p:nvSpPr>
          <p:spPr bwMode="auto">
            <a:xfrm rot="-2580000">
              <a:off x="1516" y="3804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5" name="Arc 903"/>
            <p:cNvSpPr>
              <a:spLocks/>
            </p:cNvSpPr>
            <p:nvPr/>
          </p:nvSpPr>
          <p:spPr bwMode="auto">
            <a:xfrm rot="8220000">
              <a:off x="1654" y="3669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58" name="AutoShape 904"/>
          <p:cNvSpPr>
            <a:spLocks noChangeArrowheads="1"/>
          </p:cNvSpPr>
          <p:nvPr/>
        </p:nvSpPr>
        <p:spPr bwMode="auto">
          <a:xfrm>
            <a:off x="2579514" y="5988050"/>
            <a:ext cx="31044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59" name="Arc 905"/>
          <p:cNvSpPr>
            <a:spLocks/>
          </p:cNvSpPr>
          <p:nvPr/>
        </p:nvSpPr>
        <p:spPr bwMode="auto">
          <a:xfrm rot="10800000">
            <a:off x="3259667" y="6018268"/>
            <a:ext cx="40923" cy="98425"/>
          </a:xfrm>
          <a:custGeom>
            <a:avLst/>
            <a:gdLst>
              <a:gd name="T0" fmla="*/ 94760 w 22364"/>
              <a:gd name="T1" fmla="*/ 0 h 21963"/>
              <a:gd name="T2" fmla="*/ 0 w 22364"/>
              <a:gd name="T3" fmla="*/ 440800 h 21963"/>
              <a:gd name="T4" fmla="*/ 3238 w 22364"/>
              <a:gd name="T5" fmla="*/ 7291 h 21963"/>
              <a:gd name="T6" fmla="*/ 0 60000 65536"/>
              <a:gd name="T7" fmla="*/ 0 60000 65536"/>
              <a:gd name="T8" fmla="*/ 0 60000 65536"/>
              <a:gd name="T9" fmla="*/ 0 w 22364"/>
              <a:gd name="T10" fmla="*/ 0 h 21963"/>
              <a:gd name="T11" fmla="*/ 22364 w 22364"/>
              <a:gd name="T12" fmla="*/ 21963 h 219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64" h="21963" fill="none" extrusionOk="0">
                <a:moveTo>
                  <a:pt x="22360" y="0"/>
                </a:moveTo>
                <a:cubicBezTo>
                  <a:pt x="22362" y="120"/>
                  <a:pt x="22364" y="241"/>
                  <a:pt x="22364" y="363"/>
                </a:cubicBezTo>
                <a:cubicBezTo>
                  <a:pt x="22364" y="12292"/>
                  <a:pt x="12693" y="21963"/>
                  <a:pt x="764" y="21963"/>
                </a:cubicBezTo>
                <a:cubicBezTo>
                  <a:pt x="509" y="21962"/>
                  <a:pt x="254" y="21958"/>
                  <a:pt x="-1" y="21949"/>
                </a:cubicBezTo>
              </a:path>
              <a:path w="22364" h="21963" stroke="0" extrusionOk="0">
                <a:moveTo>
                  <a:pt x="22360" y="0"/>
                </a:moveTo>
                <a:cubicBezTo>
                  <a:pt x="22362" y="120"/>
                  <a:pt x="22364" y="241"/>
                  <a:pt x="22364" y="363"/>
                </a:cubicBezTo>
                <a:cubicBezTo>
                  <a:pt x="22364" y="12292"/>
                  <a:pt x="12693" y="21963"/>
                  <a:pt x="764" y="21963"/>
                </a:cubicBezTo>
                <a:cubicBezTo>
                  <a:pt x="509" y="21962"/>
                  <a:pt x="254" y="21958"/>
                  <a:pt x="-1" y="21949"/>
                </a:cubicBezTo>
                <a:lnTo>
                  <a:pt x="764" y="363"/>
                </a:lnTo>
                <a:lnTo>
                  <a:pt x="22360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0" name="Arc 906"/>
          <p:cNvSpPr>
            <a:spLocks/>
          </p:cNvSpPr>
          <p:nvPr/>
        </p:nvSpPr>
        <p:spPr bwMode="auto">
          <a:xfrm rot="10800000">
            <a:off x="3177826" y="6005568"/>
            <a:ext cx="31044" cy="96837"/>
          </a:xfrm>
          <a:custGeom>
            <a:avLst/>
            <a:gdLst>
              <a:gd name="T0" fmla="*/ 56470 w 21600"/>
              <a:gd name="T1" fmla="*/ 427080 h 21957"/>
              <a:gd name="T2" fmla="*/ 8 w 21600"/>
              <a:gd name="T3" fmla="*/ 0 h 21957"/>
              <a:gd name="T4" fmla="*/ 5647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</a:path>
              <a:path w="21600" h="21957" stroke="0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  <a:lnTo>
                  <a:pt x="21600" y="357"/>
                </a:lnTo>
                <a:lnTo>
                  <a:pt x="21600" y="2195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1" name="Arc 907"/>
          <p:cNvSpPr>
            <a:spLocks/>
          </p:cNvSpPr>
          <p:nvPr/>
        </p:nvSpPr>
        <p:spPr bwMode="auto">
          <a:xfrm rot="10800000">
            <a:off x="3352800" y="6119868"/>
            <a:ext cx="32456" cy="96837"/>
          </a:xfrm>
          <a:custGeom>
            <a:avLst/>
            <a:gdLst>
              <a:gd name="T0" fmla="*/ 0 w 22604"/>
              <a:gd name="T1" fmla="*/ 462 h 21600"/>
              <a:gd name="T2" fmla="*/ 58981 w 22604"/>
              <a:gd name="T3" fmla="*/ 434139 h 21600"/>
              <a:gd name="T4" fmla="*/ 2620 w 22604"/>
              <a:gd name="T5" fmla="*/ 434139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0" y="23"/>
                </a:moveTo>
                <a:cubicBezTo>
                  <a:pt x="334" y="7"/>
                  <a:pt x="669" y="-1"/>
                  <a:pt x="1004" y="-1"/>
                </a:cubicBezTo>
                <a:cubicBezTo>
                  <a:pt x="12933" y="-1"/>
                  <a:pt x="22604" y="9670"/>
                  <a:pt x="22604" y="21600"/>
                </a:cubicBezTo>
              </a:path>
              <a:path w="22604" h="21600" stroke="0" extrusionOk="0">
                <a:moveTo>
                  <a:pt x="0" y="23"/>
                </a:moveTo>
                <a:cubicBezTo>
                  <a:pt x="334" y="7"/>
                  <a:pt x="669" y="-1"/>
                  <a:pt x="1004" y="-1"/>
                </a:cubicBezTo>
                <a:cubicBezTo>
                  <a:pt x="12933" y="-1"/>
                  <a:pt x="22604" y="9670"/>
                  <a:pt x="22604" y="21600"/>
                </a:cubicBezTo>
                <a:lnTo>
                  <a:pt x="1004" y="21600"/>
                </a:lnTo>
                <a:lnTo>
                  <a:pt x="0" y="2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2" name="Arc 908"/>
          <p:cNvSpPr>
            <a:spLocks/>
          </p:cNvSpPr>
          <p:nvPr/>
        </p:nvSpPr>
        <p:spPr bwMode="auto">
          <a:xfrm rot="10800000">
            <a:off x="3141138" y="6002393"/>
            <a:ext cx="38100" cy="96837"/>
          </a:xfrm>
          <a:custGeom>
            <a:avLst/>
            <a:gdLst>
              <a:gd name="T0" fmla="*/ 85045 w 21600"/>
              <a:gd name="T1" fmla="*/ 0 h 21957"/>
              <a:gd name="T2" fmla="*/ 0 w 21600"/>
              <a:gd name="T3" fmla="*/ 427080 h 21957"/>
              <a:gd name="T4" fmla="*/ 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597" y="-1"/>
                </a:moveTo>
                <a:cubicBezTo>
                  <a:pt x="21599" y="118"/>
                  <a:pt x="21600" y="237"/>
                  <a:pt x="21600" y="357"/>
                </a:cubicBezTo>
                <a:cubicBezTo>
                  <a:pt x="21600" y="12286"/>
                  <a:pt x="11929" y="21957"/>
                  <a:pt x="-1" y="21957"/>
                </a:cubicBezTo>
              </a:path>
              <a:path w="21600" h="21957" stroke="0" extrusionOk="0">
                <a:moveTo>
                  <a:pt x="21597" y="-1"/>
                </a:moveTo>
                <a:cubicBezTo>
                  <a:pt x="21599" y="118"/>
                  <a:pt x="21600" y="237"/>
                  <a:pt x="21600" y="357"/>
                </a:cubicBezTo>
                <a:cubicBezTo>
                  <a:pt x="21600" y="12286"/>
                  <a:pt x="11929" y="21957"/>
                  <a:pt x="-1" y="21957"/>
                </a:cubicBezTo>
                <a:lnTo>
                  <a:pt x="0" y="357"/>
                </a:lnTo>
                <a:lnTo>
                  <a:pt x="21597" y="-1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3" name="Arc 909"/>
          <p:cNvSpPr>
            <a:spLocks/>
          </p:cNvSpPr>
          <p:nvPr/>
        </p:nvSpPr>
        <p:spPr bwMode="auto">
          <a:xfrm rot="10800000">
            <a:off x="3121378" y="6092825"/>
            <a:ext cx="38100" cy="95250"/>
          </a:xfrm>
          <a:custGeom>
            <a:avLst/>
            <a:gdLst>
              <a:gd name="T0" fmla="*/ 0 w 21597"/>
              <a:gd name="T1" fmla="*/ 413368 h 21585"/>
              <a:gd name="T2" fmla="*/ 81945 w 21597"/>
              <a:gd name="T3" fmla="*/ 0 h 21585"/>
              <a:gd name="T4" fmla="*/ 85069 w 21597"/>
              <a:gd name="T5" fmla="*/ 420318 h 21585"/>
              <a:gd name="T6" fmla="*/ 0 60000 65536"/>
              <a:gd name="T7" fmla="*/ 0 60000 65536"/>
              <a:gd name="T8" fmla="*/ 0 60000 65536"/>
              <a:gd name="T9" fmla="*/ 0 w 21597"/>
              <a:gd name="T10" fmla="*/ 0 h 21585"/>
              <a:gd name="T11" fmla="*/ 21597 w 21597"/>
              <a:gd name="T12" fmla="*/ 21585 h 215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85" fill="none" extrusionOk="0">
                <a:moveTo>
                  <a:pt x="-1" y="21227"/>
                </a:moveTo>
                <a:cubicBezTo>
                  <a:pt x="189" y="9746"/>
                  <a:pt x="9329" y="421"/>
                  <a:pt x="20803" y="-1"/>
                </a:cubicBezTo>
              </a:path>
              <a:path w="21597" h="21585" stroke="0" extrusionOk="0">
                <a:moveTo>
                  <a:pt x="-1" y="21227"/>
                </a:moveTo>
                <a:cubicBezTo>
                  <a:pt x="189" y="9746"/>
                  <a:pt x="9329" y="421"/>
                  <a:pt x="20803" y="-1"/>
                </a:cubicBezTo>
                <a:lnTo>
                  <a:pt x="21597" y="21585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4" name="Arc 910"/>
          <p:cNvSpPr>
            <a:spLocks/>
          </p:cNvSpPr>
          <p:nvPr/>
        </p:nvSpPr>
        <p:spPr bwMode="auto">
          <a:xfrm>
            <a:off x="2689581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5" name="Arc 911"/>
          <p:cNvSpPr>
            <a:spLocks/>
          </p:cNvSpPr>
          <p:nvPr/>
        </p:nvSpPr>
        <p:spPr bwMode="auto">
          <a:xfrm>
            <a:off x="2657150" y="5988050"/>
            <a:ext cx="42333" cy="96838"/>
          </a:xfrm>
          <a:custGeom>
            <a:avLst/>
            <a:gdLst>
              <a:gd name="T0" fmla="*/ 0 w 22371"/>
              <a:gd name="T1" fmla="*/ 282 h 21600"/>
              <a:gd name="T2" fmla="*/ 101388 w 22371"/>
              <a:gd name="T3" fmla="*/ 434148 h 21600"/>
              <a:gd name="T4" fmla="*/ 3493 w 22371"/>
              <a:gd name="T5" fmla="*/ 434148 h 21600"/>
              <a:gd name="T6" fmla="*/ 0 60000 65536"/>
              <a:gd name="T7" fmla="*/ 0 60000 65536"/>
              <a:gd name="T8" fmla="*/ 0 60000 65536"/>
              <a:gd name="T9" fmla="*/ 0 w 22371"/>
              <a:gd name="T10" fmla="*/ 0 h 21600"/>
              <a:gd name="T11" fmla="*/ 22371 w 22371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71" h="21600" fill="none" extrusionOk="0">
                <a:moveTo>
                  <a:pt x="-1" y="13"/>
                </a:moveTo>
                <a:cubicBezTo>
                  <a:pt x="256" y="4"/>
                  <a:pt x="513" y="-1"/>
                  <a:pt x="771" y="-1"/>
                </a:cubicBezTo>
                <a:cubicBezTo>
                  <a:pt x="12700" y="-1"/>
                  <a:pt x="22371" y="9670"/>
                  <a:pt x="22371" y="21600"/>
                </a:cubicBezTo>
              </a:path>
              <a:path w="22371" h="21600" stroke="0" extrusionOk="0">
                <a:moveTo>
                  <a:pt x="-1" y="13"/>
                </a:moveTo>
                <a:cubicBezTo>
                  <a:pt x="256" y="4"/>
                  <a:pt x="513" y="-1"/>
                  <a:pt x="771" y="-1"/>
                </a:cubicBezTo>
                <a:cubicBezTo>
                  <a:pt x="12700" y="-1"/>
                  <a:pt x="22371" y="9670"/>
                  <a:pt x="22371" y="21600"/>
                </a:cubicBezTo>
                <a:lnTo>
                  <a:pt x="771" y="21600"/>
                </a:lnTo>
                <a:lnTo>
                  <a:pt x="-1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6" name="Arc 912"/>
          <p:cNvSpPr>
            <a:spLocks/>
          </p:cNvSpPr>
          <p:nvPr/>
        </p:nvSpPr>
        <p:spPr bwMode="auto">
          <a:xfrm>
            <a:off x="2599267" y="6078593"/>
            <a:ext cx="28222" cy="96837"/>
          </a:xfrm>
          <a:custGeom>
            <a:avLst/>
            <a:gdLst>
              <a:gd name="T0" fmla="*/ 62376 w 22652"/>
              <a:gd name="T1" fmla="*/ 0 h 21600"/>
              <a:gd name="T2" fmla="*/ 0 w 22652"/>
              <a:gd name="T3" fmla="*/ 1943980 h 21600"/>
              <a:gd name="T4" fmla="*/ 2897 w 22652"/>
              <a:gd name="T5" fmla="*/ 0 h 21600"/>
              <a:gd name="T6" fmla="*/ 0 60000 65536"/>
              <a:gd name="T7" fmla="*/ 0 60000 65536"/>
              <a:gd name="T8" fmla="*/ 0 60000 65536"/>
              <a:gd name="T9" fmla="*/ 0 w 22652"/>
              <a:gd name="T10" fmla="*/ 0 h 21600"/>
              <a:gd name="T11" fmla="*/ 22652 w 2265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52" h="21600" fill="none" extrusionOk="0">
                <a:moveTo>
                  <a:pt x="22652" y="0"/>
                </a:moveTo>
                <a:cubicBezTo>
                  <a:pt x="22652" y="11929"/>
                  <a:pt x="12981" y="21600"/>
                  <a:pt x="1052" y="21600"/>
                </a:cubicBezTo>
                <a:cubicBezTo>
                  <a:pt x="701" y="21599"/>
                  <a:pt x="350" y="21591"/>
                  <a:pt x="-1" y="21574"/>
                </a:cubicBezTo>
              </a:path>
              <a:path w="22652" h="21600" stroke="0" extrusionOk="0">
                <a:moveTo>
                  <a:pt x="22652" y="0"/>
                </a:moveTo>
                <a:cubicBezTo>
                  <a:pt x="22652" y="11929"/>
                  <a:pt x="12981" y="21600"/>
                  <a:pt x="1052" y="21600"/>
                </a:cubicBezTo>
                <a:cubicBezTo>
                  <a:pt x="701" y="21599"/>
                  <a:pt x="350" y="21591"/>
                  <a:pt x="-1" y="21574"/>
                </a:cubicBezTo>
                <a:lnTo>
                  <a:pt x="1052" y="0"/>
                </a:lnTo>
                <a:lnTo>
                  <a:pt x="22652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7" name="Arc 913"/>
          <p:cNvSpPr>
            <a:spLocks/>
          </p:cNvSpPr>
          <p:nvPr/>
        </p:nvSpPr>
        <p:spPr bwMode="auto">
          <a:xfrm>
            <a:off x="2624667" y="5991225"/>
            <a:ext cx="29634" cy="95250"/>
          </a:xfrm>
          <a:custGeom>
            <a:avLst/>
            <a:gdLst>
              <a:gd name="T0" fmla="*/ 0 w 21600"/>
              <a:gd name="T1" fmla="*/ 420493 h 21576"/>
              <a:gd name="T2" fmla="*/ 49008 w 21600"/>
              <a:gd name="T3" fmla="*/ 0 h 21576"/>
              <a:gd name="T4" fmla="*/ 51455 w 21600"/>
              <a:gd name="T5" fmla="*/ 420493 h 21576"/>
              <a:gd name="T6" fmla="*/ 0 60000 65536"/>
              <a:gd name="T7" fmla="*/ 0 60000 65536"/>
              <a:gd name="T8" fmla="*/ 0 60000 65536"/>
              <a:gd name="T9" fmla="*/ 0 w 21600"/>
              <a:gd name="T10" fmla="*/ 0 h 21576"/>
              <a:gd name="T11" fmla="*/ 21600 w 21600"/>
              <a:gd name="T12" fmla="*/ 21576 h 215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76" fill="none" extrusionOk="0">
                <a:moveTo>
                  <a:pt x="-1" y="21575"/>
                </a:moveTo>
                <a:cubicBezTo>
                  <a:pt x="-1" y="10045"/>
                  <a:pt x="9055" y="548"/>
                  <a:pt x="20573" y="0"/>
                </a:cubicBezTo>
              </a:path>
              <a:path w="21600" h="21576" stroke="0" extrusionOk="0">
                <a:moveTo>
                  <a:pt x="-1" y="21575"/>
                </a:moveTo>
                <a:cubicBezTo>
                  <a:pt x="-1" y="10045"/>
                  <a:pt x="9055" y="548"/>
                  <a:pt x="20573" y="0"/>
                </a:cubicBezTo>
                <a:lnTo>
                  <a:pt x="21600" y="21576"/>
                </a:lnTo>
                <a:lnTo>
                  <a:pt x="-1" y="21575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8" name="Arc 914"/>
          <p:cNvSpPr>
            <a:spLocks/>
          </p:cNvSpPr>
          <p:nvPr/>
        </p:nvSpPr>
        <p:spPr bwMode="auto">
          <a:xfrm>
            <a:off x="2817989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9" name="Arc 915"/>
          <p:cNvSpPr>
            <a:spLocks/>
          </p:cNvSpPr>
          <p:nvPr/>
        </p:nvSpPr>
        <p:spPr bwMode="auto">
          <a:xfrm>
            <a:off x="2785545" y="5992868"/>
            <a:ext cx="42333" cy="98425"/>
          </a:xfrm>
          <a:custGeom>
            <a:avLst/>
            <a:gdLst>
              <a:gd name="T0" fmla="*/ 0 w 22362"/>
              <a:gd name="T1" fmla="*/ 292 h 21600"/>
              <a:gd name="T2" fmla="*/ 101428 w 22362"/>
              <a:gd name="T3" fmla="*/ 441208 h 21600"/>
              <a:gd name="T4" fmla="*/ 3469 w 22362"/>
              <a:gd name="T5" fmla="*/ 448494 h 21600"/>
              <a:gd name="T6" fmla="*/ 0 60000 65536"/>
              <a:gd name="T7" fmla="*/ 0 60000 65536"/>
              <a:gd name="T8" fmla="*/ 0 60000 65536"/>
              <a:gd name="T9" fmla="*/ 0 w 22362"/>
              <a:gd name="T10" fmla="*/ 0 h 21600"/>
              <a:gd name="T11" fmla="*/ 22362 w 2236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62" h="21600" fill="none" extrusionOk="0">
                <a:moveTo>
                  <a:pt x="-1" y="13"/>
                </a:moveTo>
                <a:cubicBezTo>
                  <a:pt x="254" y="4"/>
                  <a:pt x="509" y="-1"/>
                  <a:pt x="765" y="-1"/>
                </a:cubicBezTo>
                <a:cubicBezTo>
                  <a:pt x="12557" y="-1"/>
                  <a:pt x="22170" y="9458"/>
                  <a:pt x="22362" y="21248"/>
                </a:cubicBezTo>
              </a:path>
              <a:path w="22362" h="21600" stroke="0" extrusionOk="0">
                <a:moveTo>
                  <a:pt x="-1" y="13"/>
                </a:moveTo>
                <a:cubicBezTo>
                  <a:pt x="254" y="4"/>
                  <a:pt x="509" y="-1"/>
                  <a:pt x="765" y="-1"/>
                </a:cubicBezTo>
                <a:cubicBezTo>
                  <a:pt x="12557" y="-1"/>
                  <a:pt x="22170" y="9458"/>
                  <a:pt x="22362" y="21248"/>
                </a:cubicBezTo>
                <a:lnTo>
                  <a:pt x="765" y="21600"/>
                </a:lnTo>
                <a:lnTo>
                  <a:pt x="-1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0" name="Arc 916"/>
          <p:cNvSpPr>
            <a:spLocks/>
          </p:cNvSpPr>
          <p:nvPr/>
        </p:nvSpPr>
        <p:spPr bwMode="auto">
          <a:xfrm>
            <a:off x="2737556" y="6086475"/>
            <a:ext cx="28222" cy="96838"/>
          </a:xfrm>
          <a:custGeom>
            <a:avLst/>
            <a:gdLst>
              <a:gd name="T0" fmla="*/ 46670 w 21600"/>
              <a:gd name="T1" fmla="*/ 0 h 21600"/>
              <a:gd name="T2" fmla="*/ 0 w 21600"/>
              <a:gd name="T3" fmla="*/ 434148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1" name="Arc 917"/>
          <p:cNvSpPr>
            <a:spLocks/>
          </p:cNvSpPr>
          <p:nvPr/>
        </p:nvSpPr>
        <p:spPr bwMode="auto">
          <a:xfrm>
            <a:off x="2760133" y="5997575"/>
            <a:ext cx="29634" cy="95250"/>
          </a:xfrm>
          <a:custGeom>
            <a:avLst/>
            <a:gdLst>
              <a:gd name="T0" fmla="*/ 0 w 21597"/>
              <a:gd name="T1" fmla="*/ 413671 h 21577"/>
              <a:gd name="T2" fmla="*/ 49091 w 21597"/>
              <a:gd name="T3" fmla="*/ 0 h 21577"/>
              <a:gd name="T4" fmla="*/ 51462 w 21597"/>
              <a:gd name="T5" fmla="*/ 420474 h 21577"/>
              <a:gd name="T6" fmla="*/ 0 60000 65536"/>
              <a:gd name="T7" fmla="*/ 0 60000 65536"/>
              <a:gd name="T8" fmla="*/ 0 60000 65536"/>
              <a:gd name="T9" fmla="*/ 0 w 21597"/>
              <a:gd name="T10" fmla="*/ 0 h 21577"/>
              <a:gd name="T11" fmla="*/ 21597 w 21597"/>
              <a:gd name="T12" fmla="*/ 21577 h 215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7" fill="none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</a:path>
              <a:path w="21597" h="21577" stroke="0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  <a:lnTo>
                  <a:pt x="21597" y="21577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2" name="Arc 918"/>
          <p:cNvSpPr>
            <a:spLocks/>
          </p:cNvSpPr>
          <p:nvPr/>
        </p:nvSpPr>
        <p:spPr bwMode="auto">
          <a:xfrm>
            <a:off x="2930878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3" name="Arc 919"/>
          <p:cNvSpPr>
            <a:spLocks/>
          </p:cNvSpPr>
          <p:nvPr/>
        </p:nvSpPr>
        <p:spPr bwMode="auto">
          <a:xfrm>
            <a:off x="2902661" y="5992868"/>
            <a:ext cx="39511" cy="98425"/>
          </a:xfrm>
          <a:custGeom>
            <a:avLst/>
            <a:gdLst>
              <a:gd name="T0" fmla="*/ 0 w 22348"/>
              <a:gd name="T1" fmla="*/ 269 h 21600"/>
              <a:gd name="T2" fmla="*/ 88411 w 22348"/>
              <a:gd name="T3" fmla="*/ 441081 h 21600"/>
              <a:gd name="T4" fmla="*/ 2972 w 22348"/>
              <a:gd name="T5" fmla="*/ 448494 h 21600"/>
              <a:gd name="T6" fmla="*/ 0 60000 65536"/>
              <a:gd name="T7" fmla="*/ 0 60000 65536"/>
              <a:gd name="T8" fmla="*/ 0 60000 65536"/>
              <a:gd name="T9" fmla="*/ 0 w 22348"/>
              <a:gd name="T10" fmla="*/ 0 h 21600"/>
              <a:gd name="T11" fmla="*/ 22348 w 2234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48" h="21600" fill="none" extrusionOk="0">
                <a:moveTo>
                  <a:pt x="0" y="13"/>
                </a:moveTo>
                <a:cubicBezTo>
                  <a:pt x="250" y="4"/>
                  <a:pt x="500" y="-1"/>
                  <a:pt x="751" y="-1"/>
                </a:cubicBezTo>
                <a:cubicBezTo>
                  <a:pt x="12541" y="-1"/>
                  <a:pt x="22153" y="9454"/>
                  <a:pt x="22348" y="21242"/>
                </a:cubicBezTo>
              </a:path>
              <a:path w="22348" h="21600" stroke="0" extrusionOk="0">
                <a:moveTo>
                  <a:pt x="0" y="13"/>
                </a:moveTo>
                <a:cubicBezTo>
                  <a:pt x="250" y="4"/>
                  <a:pt x="500" y="-1"/>
                  <a:pt x="751" y="-1"/>
                </a:cubicBezTo>
                <a:cubicBezTo>
                  <a:pt x="12541" y="-1"/>
                  <a:pt x="22153" y="9454"/>
                  <a:pt x="22348" y="21242"/>
                </a:cubicBezTo>
                <a:lnTo>
                  <a:pt x="751" y="21600"/>
                </a:lnTo>
                <a:lnTo>
                  <a:pt x="0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4" name="Arc 920"/>
          <p:cNvSpPr>
            <a:spLocks/>
          </p:cNvSpPr>
          <p:nvPr/>
        </p:nvSpPr>
        <p:spPr bwMode="auto">
          <a:xfrm>
            <a:off x="2853267" y="6086475"/>
            <a:ext cx="29634" cy="96838"/>
          </a:xfrm>
          <a:custGeom>
            <a:avLst/>
            <a:gdLst>
              <a:gd name="T0" fmla="*/ 49169 w 22604"/>
              <a:gd name="T1" fmla="*/ 0 h 21600"/>
              <a:gd name="T2" fmla="*/ 0 w 22604"/>
              <a:gd name="T3" fmla="*/ 433686 h 21600"/>
              <a:gd name="T4" fmla="*/ 2184 w 22604"/>
              <a:gd name="T5" fmla="*/ 0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</a:path>
              <a:path w="22604" h="21600" stroke="0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  <a:lnTo>
                  <a:pt x="1004" y="0"/>
                </a:lnTo>
                <a:lnTo>
                  <a:pt x="22604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5" name="Arc 921"/>
          <p:cNvSpPr>
            <a:spLocks/>
          </p:cNvSpPr>
          <p:nvPr/>
        </p:nvSpPr>
        <p:spPr bwMode="auto">
          <a:xfrm>
            <a:off x="2877256" y="6000750"/>
            <a:ext cx="28222" cy="95250"/>
          </a:xfrm>
          <a:custGeom>
            <a:avLst/>
            <a:gdLst>
              <a:gd name="T0" fmla="*/ 0 w 21597"/>
              <a:gd name="T1" fmla="*/ 413671 h 21577"/>
              <a:gd name="T2" fmla="*/ 44525 w 21597"/>
              <a:gd name="T3" fmla="*/ 0 h 21577"/>
              <a:gd name="T4" fmla="*/ 46676 w 21597"/>
              <a:gd name="T5" fmla="*/ 420474 h 21577"/>
              <a:gd name="T6" fmla="*/ 0 60000 65536"/>
              <a:gd name="T7" fmla="*/ 0 60000 65536"/>
              <a:gd name="T8" fmla="*/ 0 60000 65536"/>
              <a:gd name="T9" fmla="*/ 0 w 21597"/>
              <a:gd name="T10" fmla="*/ 0 h 21577"/>
              <a:gd name="T11" fmla="*/ 21597 w 21597"/>
              <a:gd name="T12" fmla="*/ 21577 h 215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7" fill="none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</a:path>
              <a:path w="21597" h="21577" stroke="0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  <a:lnTo>
                  <a:pt x="21597" y="21577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6" name="Arc 922"/>
          <p:cNvSpPr>
            <a:spLocks/>
          </p:cNvSpPr>
          <p:nvPr/>
        </p:nvSpPr>
        <p:spPr bwMode="auto">
          <a:xfrm>
            <a:off x="3063550" y="6086475"/>
            <a:ext cx="42333" cy="96838"/>
          </a:xfrm>
          <a:custGeom>
            <a:avLst/>
            <a:gdLst>
              <a:gd name="T0" fmla="*/ 101327 w 21600"/>
              <a:gd name="T1" fmla="*/ 434409 h 21587"/>
              <a:gd name="T2" fmla="*/ 0 w 21600"/>
              <a:gd name="T3" fmla="*/ 0 h 21587"/>
              <a:gd name="T4" fmla="*/ 105007 w 21600"/>
              <a:gd name="T5" fmla="*/ 0 h 21587"/>
              <a:gd name="T6" fmla="*/ 0 60000 65536"/>
              <a:gd name="T7" fmla="*/ 0 60000 65536"/>
              <a:gd name="T8" fmla="*/ 0 60000 65536"/>
              <a:gd name="T9" fmla="*/ 0 w 21600"/>
              <a:gd name="T10" fmla="*/ 0 h 21587"/>
              <a:gd name="T11" fmla="*/ 21600 w 21600"/>
              <a:gd name="T12" fmla="*/ 21587 h 2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7" fill="none" extrusionOk="0">
                <a:moveTo>
                  <a:pt x="20843" y="21586"/>
                </a:moveTo>
                <a:cubicBezTo>
                  <a:pt x="9215" y="21178"/>
                  <a:pt x="-1" y="11634"/>
                  <a:pt x="-1" y="-1"/>
                </a:cubicBezTo>
              </a:path>
              <a:path w="21600" h="21587" stroke="0" extrusionOk="0">
                <a:moveTo>
                  <a:pt x="20843" y="21586"/>
                </a:moveTo>
                <a:cubicBezTo>
                  <a:pt x="9215" y="21178"/>
                  <a:pt x="-1" y="11634"/>
                  <a:pt x="-1" y="-1"/>
                </a:cubicBezTo>
                <a:lnTo>
                  <a:pt x="21600" y="0"/>
                </a:lnTo>
                <a:lnTo>
                  <a:pt x="20843" y="2158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7" name="Arc 923"/>
          <p:cNvSpPr>
            <a:spLocks/>
          </p:cNvSpPr>
          <p:nvPr/>
        </p:nvSpPr>
        <p:spPr bwMode="auto">
          <a:xfrm>
            <a:off x="3031094" y="5992868"/>
            <a:ext cx="42333" cy="98425"/>
          </a:xfrm>
          <a:custGeom>
            <a:avLst/>
            <a:gdLst>
              <a:gd name="T0" fmla="*/ 0 w 22335"/>
              <a:gd name="T1" fmla="*/ 269 h 21600"/>
              <a:gd name="T2" fmla="*/ 101551 w 22335"/>
              <a:gd name="T3" fmla="*/ 441208 h 21600"/>
              <a:gd name="T4" fmla="*/ 3356 w 22335"/>
              <a:gd name="T5" fmla="*/ 448494 h 21600"/>
              <a:gd name="T6" fmla="*/ 0 60000 65536"/>
              <a:gd name="T7" fmla="*/ 0 60000 65536"/>
              <a:gd name="T8" fmla="*/ 0 60000 65536"/>
              <a:gd name="T9" fmla="*/ 0 w 22335"/>
              <a:gd name="T10" fmla="*/ 0 h 21600"/>
              <a:gd name="T11" fmla="*/ 22335 w 2233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35" h="21600" fill="none" extrusionOk="0">
                <a:moveTo>
                  <a:pt x="-1" y="12"/>
                </a:moveTo>
                <a:cubicBezTo>
                  <a:pt x="245" y="4"/>
                  <a:pt x="491" y="-1"/>
                  <a:pt x="738" y="-1"/>
                </a:cubicBezTo>
                <a:cubicBezTo>
                  <a:pt x="12530" y="-1"/>
                  <a:pt x="22143" y="9458"/>
                  <a:pt x="22335" y="21248"/>
                </a:cubicBezTo>
              </a:path>
              <a:path w="22335" h="21600" stroke="0" extrusionOk="0">
                <a:moveTo>
                  <a:pt x="-1" y="12"/>
                </a:moveTo>
                <a:cubicBezTo>
                  <a:pt x="245" y="4"/>
                  <a:pt x="491" y="-1"/>
                  <a:pt x="738" y="-1"/>
                </a:cubicBezTo>
                <a:cubicBezTo>
                  <a:pt x="12530" y="-1"/>
                  <a:pt x="22143" y="9458"/>
                  <a:pt x="22335" y="21248"/>
                </a:cubicBezTo>
                <a:lnTo>
                  <a:pt x="738" y="21600"/>
                </a:lnTo>
                <a:lnTo>
                  <a:pt x="-1" y="12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8" name="Arc 924"/>
          <p:cNvSpPr>
            <a:spLocks/>
          </p:cNvSpPr>
          <p:nvPr/>
        </p:nvSpPr>
        <p:spPr bwMode="auto">
          <a:xfrm>
            <a:off x="2978883" y="6086475"/>
            <a:ext cx="29633" cy="96838"/>
          </a:xfrm>
          <a:custGeom>
            <a:avLst/>
            <a:gdLst>
              <a:gd name="T0" fmla="*/ 49166 w 22604"/>
              <a:gd name="T1" fmla="*/ 0 h 21600"/>
              <a:gd name="T2" fmla="*/ 0 w 22604"/>
              <a:gd name="T3" fmla="*/ 433686 h 21600"/>
              <a:gd name="T4" fmla="*/ 2184 w 22604"/>
              <a:gd name="T5" fmla="*/ 0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</a:path>
              <a:path w="22604" h="21600" stroke="0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  <a:lnTo>
                  <a:pt x="1004" y="0"/>
                </a:lnTo>
                <a:lnTo>
                  <a:pt x="22604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9" name="Arc 925"/>
          <p:cNvSpPr>
            <a:spLocks/>
          </p:cNvSpPr>
          <p:nvPr/>
        </p:nvSpPr>
        <p:spPr bwMode="auto">
          <a:xfrm>
            <a:off x="3004259" y="6000750"/>
            <a:ext cx="26811" cy="95250"/>
          </a:xfrm>
          <a:custGeom>
            <a:avLst/>
            <a:gdLst>
              <a:gd name="T0" fmla="*/ 0 w 21597"/>
              <a:gd name="T1" fmla="*/ 413732 h 21575"/>
              <a:gd name="T2" fmla="*/ 40088 w 21597"/>
              <a:gd name="T3" fmla="*/ 0 h 21575"/>
              <a:gd name="T4" fmla="*/ 42124 w 21597"/>
              <a:gd name="T5" fmla="*/ 420513 h 21575"/>
              <a:gd name="T6" fmla="*/ 0 60000 65536"/>
              <a:gd name="T7" fmla="*/ 0 60000 65536"/>
              <a:gd name="T8" fmla="*/ 0 60000 65536"/>
              <a:gd name="T9" fmla="*/ 0 w 21597"/>
              <a:gd name="T10" fmla="*/ 0 h 21575"/>
              <a:gd name="T11" fmla="*/ 21597 w 21597"/>
              <a:gd name="T12" fmla="*/ 21575 h 215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5" fill="none" extrusionOk="0">
                <a:moveTo>
                  <a:pt x="-1" y="21226"/>
                </a:moveTo>
                <a:cubicBezTo>
                  <a:pt x="183" y="9839"/>
                  <a:pt x="9177" y="550"/>
                  <a:pt x="20553" y="0"/>
                </a:cubicBezTo>
              </a:path>
              <a:path w="21597" h="21575" stroke="0" extrusionOk="0">
                <a:moveTo>
                  <a:pt x="-1" y="21226"/>
                </a:moveTo>
                <a:cubicBezTo>
                  <a:pt x="183" y="9839"/>
                  <a:pt x="9177" y="550"/>
                  <a:pt x="20553" y="0"/>
                </a:cubicBezTo>
                <a:lnTo>
                  <a:pt x="21597" y="21575"/>
                </a:lnTo>
                <a:lnTo>
                  <a:pt x="-1" y="2122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0" name="Arc 926"/>
          <p:cNvSpPr>
            <a:spLocks/>
          </p:cNvSpPr>
          <p:nvPr/>
        </p:nvSpPr>
        <p:spPr bwMode="auto">
          <a:xfrm rot="10800000">
            <a:off x="3303412" y="6022975"/>
            <a:ext cx="31044" cy="96838"/>
          </a:xfrm>
          <a:custGeom>
            <a:avLst/>
            <a:gdLst>
              <a:gd name="T0" fmla="*/ 56470 w 21600"/>
              <a:gd name="T1" fmla="*/ 427089 h 21957"/>
              <a:gd name="T2" fmla="*/ 8 w 21600"/>
              <a:gd name="T3" fmla="*/ 0 h 21957"/>
              <a:gd name="T4" fmla="*/ 5647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</a:path>
              <a:path w="21600" h="21957" stroke="0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  <a:lnTo>
                  <a:pt x="21600" y="357"/>
                </a:lnTo>
                <a:lnTo>
                  <a:pt x="21600" y="2195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1" name="Arc 927"/>
          <p:cNvSpPr>
            <a:spLocks/>
          </p:cNvSpPr>
          <p:nvPr/>
        </p:nvSpPr>
        <p:spPr bwMode="auto">
          <a:xfrm rot="10800000">
            <a:off x="3227215" y="6115050"/>
            <a:ext cx="40922" cy="96838"/>
          </a:xfrm>
          <a:custGeom>
            <a:avLst/>
            <a:gdLst>
              <a:gd name="T0" fmla="*/ 0 w 21600"/>
              <a:gd name="T1" fmla="*/ 434409 h 21587"/>
              <a:gd name="T2" fmla="*/ 94683 w 21600"/>
              <a:gd name="T3" fmla="*/ 0 h 21587"/>
              <a:gd name="T4" fmla="*/ 98121 w 21600"/>
              <a:gd name="T5" fmla="*/ 434409 h 21587"/>
              <a:gd name="T6" fmla="*/ 0 60000 65536"/>
              <a:gd name="T7" fmla="*/ 0 60000 65536"/>
              <a:gd name="T8" fmla="*/ 0 60000 65536"/>
              <a:gd name="T9" fmla="*/ 0 w 21600"/>
              <a:gd name="T10" fmla="*/ 0 h 21587"/>
              <a:gd name="T11" fmla="*/ 21600 w 21600"/>
              <a:gd name="T12" fmla="*/ 21587 h 2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7" fill="none" extrusionOk="0">
                <a:moveTo>
                  <a:pt x="-1" y="21586"/>
                </a:moveTo>
                <a:cubicBezTo>
                  <a:pt x="-1" y="9952"/>
                  <a:pt x="9215" y="408"/>
                  <a:pt x="20843" y="0"/>
                </a:cubicBezTo>
              </a:path>
              <a:path w="21600" h="21587" stroke="0" extrusionOk="0">
                <a:moveTo>
                  <a:pt x="-1" y="21586"/>
                </a:moveTo>
                <a:cubicBezTo>
                  <a:pt x="-1" y="9952"/>
                  <a:pt x="9215" y="408"/>
                  <a:pt x="20843" y="0"/>
                </a:cubicBezTo>
                <a:lnTo>
                  <a:pt x="21600" y="21587"/>
                </a:lnTo>
                <a:lnTo>
                  <a:pt x="-1" y="2158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2" name="Arc 928"/>
          <p:cNvSpPr>
            <a:spLocks/>
          </p:cNvSpPr>
          <p:nvPr/>
        </p:nvSpPr>
        <p:spPr bwMode="auto">
          <a:xfrm rot="10800000">
            <a:off x="3318938" y="6127805"/>
            <a:ext cx="31044" cy="98425"/>
          </a:xfrm>
          <a:custGeom>
            <a:avLst/>
            <a:gdLst>
              <a:gd name="T0" fmla="*/ 0 w 22592"/>
              <a:gd name="T1" fmla="*/ 478 h 21600"/>
              <a:gd name="T2" fmla="*/ 53991 w 22592"/>
              <a:gd name="T3" fmla="*/ 441021 h 21600"/>
              <a:gd name="T4" fmla="*/ 2378 w 22592"/>
              <a:gd name="T5" fmla="*/ 448494 h 21600"/>
              <a:gd name="T6" fmla="*/ 0 60000 65536"/>
              <a:gd name="T7" fmla="*/ 0 60000 65536"/>
              <a:gd name="T8" fmla="*/ 0 60000 65536"/>
              <a:gd name="T9" fmla="*/ 0 w 22592"/>
              <a:gd name="T10" fmla="*/ 0 h 21600"/>
              <a:gd name="T11" fmla="*/ 22592 w 2259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592" h="21600" fill="none" extrusionOk="0">
                <a:moveTo>
                  <a:pt x="-1" y="22"/>
                </a:moveTo>
                <a:cubicBezTo>
                  <a:pt x="331" y="7"/>
                  <a:pt x="663" y="-1"/>
                  <a:pt x="995" y="-1"/>
                </a:cubicBezTo>
                <a:cubicBezTo>
                  <a:pt x="12783" y="-1"/>
                  <a:pt x="22395" y="9452"/>
                  <a:pt x="22591" y="21240"/>
                </a:cubicBezTo>
              </a:path>
              <a:path w="22592" h="21600" stroke="0" extrusionOk="0">
                <a:moveTo>
                  <a:pt x="-1" y="22"/>
                </a:moveTo>
                <a:cubicBezTo>
                  <a:pt x="331" y="7"/>
                  <a:pt x="663" y="-1"/>
                  <a:pt x="995" y="-1"/>
                </a:cubicBezTo>
                <a:cubicBezTo>
                  <a:pt x="12783" y="-1"/>
                  <a:pt x="22395" y="9452"/>
                  <a:pt x="22591" y="21240"/>
                </a:cubicBezTo>
                <a:lnTo>
                  <a:pt x="995" y="21600"/>
                </a:lnTo>
                <a:lnTo>
                  <a:pt x="-1" y="22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3" name="Arc 929"/>
          <p:cNvSpPr>
            <a:spLocks/>
          </p:cNvSpPr>
          <p:nvPr/>
        </p:nvSpPr>
        <p:spPr bwMode="auto">
          <a:xfrm rot="10800000">
            <a:off x="3191933" y="6119868"/>
            <a:ext cx="29634" cy="96837"/>
          </a:xfrm>
          <a:custGeom>
            <a:avLst/>
            <a:gdLst>
              <a:gd name="T0" fmla="*/ 0 w 21600"/>
              <a:gd name="T1" fmla="*/ 0 h 21600"/>
              <a:gd name="T2" fmla="*/ 51455 w 21600"/>
              <a:gd name="T3" fmla="*/ 434139 h 21600"/>
              <a:gd name="T4" fmla="*/ 0 w 21600"/>
              <a:gd name="T5" fmla="*/ 434139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84" name="Group 930"/>
          <p:cNvGrpSpPr>
            <a:grpSpLocks/>
          </p:cNvGrpSpPr>
          <p:nvPr/>
        </p:nvGrpSpPr>
        <p:grpSpPr bwMode="auto">
          <a:xfrm>
            <a:off x="2604911" y="5999218"/>
            <a:ext cx="746478" cy="211137"/>
            <a:chOff x="1755" y="3631"/>
            <a:chExt cx="529" cy="133"/>
          </a:xfrm>
        </p:grpSpPr>
        <p:sp>
          <p:nvSpPr>
            <p:cNvPr id="162369" name="Arc 931"/>
            <p:cNvSpPr>
              <a:spLocks/>
            </p:cNvSpPr>
            <p:nvPr/>
          </p:nvSpPr>
          <p:spPr bwMode="auto">
            <a:xfrm rot="10800000">
              <a:off x="2212" y="3700"/>
              <a:ext cx="28" cy="60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6"/>
                    <a:pt x="9351" y="399"/>
                    <a:pt x="20846" y="0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6"/>
                    <a:pt x="9351" y="399"/>
                    <a:pt x="20846" y="0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0" name="Arc 932"/>
            <p:cNvSpPr>
              <a:spLocks/>
            </p:cNvSpPr>
            <p:nvPr/>
          </p:nvSpPr>
          <p:spPr bwMode="auto">
            <a:xfrm rot="10800000">
              <a:off x="2188" y="3698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1" name="Arc 933"/>
            <p:cNvSpPr>
              <a:spLocks/>
            </p:cNvSpPr>
            <p:nvPr/>
          </p:nvSpPr>
          <p:spPr bwMode="auto">
            <a:xfrm rot="10800000">
              <a:off x="2230" y="3631"/>
              <a:ext cx="28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2" name="Arc 934"/>
            <p:cNvSpPr>
              <a:spLocks/>
            </p:cNvSpPr>
            <p:nvPr/>
          </p:nvSpPr>
          <p:spPr bwMode="auto">
            <a:xfrm rot="10800000">
              <a:off x="2179" y="363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3" name="Arc 935"/>
            <p:cNvSpPr>
              <a:spLocks/>
            </p:cNvSpPr>
            <p:nvPr/>
          </p:nvSpPr>
          <p:spPr bwMode="auto">
            <a:xfrm rot="10800000">
              <a:off x="2146" y="3632"/>
              <a:ext cx="28" cy="62"/>
            </a:xfrm>
            <a:custGeom>
              <a:avLst/>
              <a:gdLst>
                <a:gd name="T0" fmla="*/ 0 w 22421"/>
                <a:gd name="T1" fmla="*/ 0 h 21964"/>
                <a:gd name="T2" fmla="*/ 0 w 22421"/>
                <a:gd name="T3" fmla="*/ 0 h 21964"/>
                <a:gd name="T4" fmla="*/ 0 w 22421"/>
                <a:gd name="T5" fmla="*/ 0 h 21964"/>
                <a:gd name="T6" fmla="*/ 0 60000 65536"/>
                <a:gd name="T7" fmla="*/ 0 60000 65536"/>
                <a:gd name="T8" fmla="*/ 0 60000 65536"/>
                <a:gd name="T9" fmla="*/ 0 w 22421"/>
                <a:gd name="T10" fmla="*/ 0 h 21964"/>
                <a:gd name="T11" fmla="*/ 22421 w 22421"/>
                <a:gd name="T12" fmla="*/ 21964 h 219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21" h="21964" fill="none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</a:path>
                <a:path w="22421" h="21964" stroke="0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  <a:lnTo>
                    <a:pt x="821" y="364"/>
                  </a:lnTo>
                  <a:lnTo>
                    <a:pt x="22417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4" name="Arc 936"/>
            <p:cNvSpPr>
              <a:spLocks/>
            </p:cNvSpPr>
            <p:nvPr/>
          </p:nvSpPr>
          <p:spPr bwMode="auto">
            <a:xfrm rot="10800000">
              <a:off x="2132" y="3703"/>
              <a:ext cx="27" cy="61"/>
            </a:xfrm>
            <a:custGeom>
              <a:avLst/>
              <a:gdLst>
                <a:gd name="T0" fmla="*/ 0 w 21600"/>
                <a:gd name="T1" fmla="*/ 0 h 21585"/>
                <a:gd name="T2" fmla="*/ 0 w 21600"/>
                <a:gd name="T3" fmla="*/ 0 h 21585"/>
                <a:gd name="T4" fmla="*/ 0 w 21600"/>
                <a:gd name="T5" fmla="*/ 0 h 215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5"/>
                <a:gd name="T11" fmla="*/ 21600 w 21600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5" fill="none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</a:path>
                <a:path w="21600" h="21585" stroke="0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  <a:lnTo>
                    <a:pt x="21600" y="21585"/>
                  </a:lnTo>
                  <a:lnTo>
                    <a:pt x="-1" y="2158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5" name="Arc 937"/>
            <p:cNvSpPr>
              <a:spLocks/>
            </p:cNvSpPr>
            <p:nvPr/>
          </p:nvSpPr>
          <p:spPr bwMode="auto">
            <a:xfrm>
              <a:off x="182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6" name="Arc 938"/>
            <p:cNvSpPr>
              <a:spLocks/>
            </p:cNvSpPr>
            <p:nvPr/>
          </p:nvSpPr>
          <p:spPr bwMode="auto">
            <a:xfrm>
              <a:off x="1798" y="3638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7" name="Arc 939"/>
            <p:cNvSpPr>
              <a:spLocks/>
            </p:cNvSpPr>
            <p:nvPr/>
          </p:nvSpPr>
          <p:spPr bwMode="auto">
            <a:xfrm>
              <a:off x="1755" y="3695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8" name="Arc 940"/>
            <p:cNvSpPr>
              <a:spLocks/>
            </p:cNvSpPr>
            <p:nvPr/>
          </p:nvSpPr>
          <p:spPr bwMode="auto">
            <a:xfrm>
              <a:off x="1774" y="3641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9" name="Arc 941"/>
            <p:cNvSpPr>
              <a:spLocks/>
            </p:cNvSpPr>
            <p:nvPr/>
          </p:nvSpPr>
          <p:spPr bwMode="auto">
            <a:xfrm>
              <a:off x="191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0" name="Arc 942"/>
            <p:cNvSpPr>
              <a:spLocks/>
            </p:cNvSpPr>
            <p:nvPr/>
          </p:nvSpPr>
          <p:spPr bwMode="auto">
            <a:xfrm>
              <a:off x="1887" y="3638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1" name="Arc 943"/>
            <p:cNvSpPr>
              <a:spLocks/>
            </p:cNvSpPr>
            <p:nvPr/>
          </p:nvSpPr>
          <p:spPr bwMode="auto">
            <a:xfrm>
              <a:off x="1855" y="370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2" name="Arc 944"/>
            <p:cNvSpPr>
              <a:spLocks/>
            </p:cNvSpPr>
            <p:nvPr/>
          </p:nvSpPr>
          <p:spPr bwMode="auto">
            <a:xfrm>
              <a:off x="1870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3" name="Arc 945"/>
            <p:cNvSpPr>
              <a:spLocks/>
            </p:cNvSpPr>
            <p:nvPr/>
          </p:nvSpPr>
          <p:spPr bwMode="auto">
            <a:xfrm>
              <a:off x="199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4" name="Arc 946"/>
            <p:cNvSpPr>
              <a:spLocks/>
            </p:cNvSpPr>
            <p:nvPr/>
          </p:nvSpPr>
          <p:spPr bwMode="auto">
            <a:xfrm>
              <a:off x="1967" y="3638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5" name="Arc 947"/>
            <p:cNvSpPr>
              <a:spLocks/>
            </p:cNvSpPr>
            <p:nvPr/>
          </p:nvSpPr>
          <p:spPr bwMode="auto">
            <a:xfrm>
              <a:off x="1935" y="3701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6" name="Arc 948"/>
            <p:cNvSpPr>
              <a:spLocks/>
            </p:cNvSpPr>
            <p:nvPr/>
          </p:nvSpPr>
          <p:spPr bwMode="auto">
            <a:xfrm>
              <a:off x="1952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7" name="Arc 949"/>
            <p:cNvSpPr>
              <a:spLocks/>
            </p:cNvSpPr>
            <p:nvPr/>
          </p:nvSpPr>
          <p:spPr bwMode="auto">
            <a:xfrm>
              <a:off x="2091" y="3701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8" name="Arc 950"/>
            <p:cNvSpPr>
              <a:spLocks/>
            </p:cNvSpPr>
            <p:nvPr/>
          </p:nvSpPr>
          <p:spPr bwMode="auto">
            <a:xfrm>
              <a:off x="2068" y="3638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9" name="Arc 951"/>
            <p:cNvSpPr>
              <a:spLocks/>
            </p:cNvSpPr>
            <p:nvPr/>
          </p:nvSpPr>
          <p:spPr bwMode="auto">
            <a:xfrm>
              <a:off x="2025" y="3701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0" name="Arc 952"/>
            <p:cNvSpPr>
              <a:spLocks/>
            </p:cNvSpPr>
            <p:nvPr/>
          </p:nvSpPr>
          <p:spPr bwMode="auto">
            <a:xfrm>
              <a:off x="2041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1" name="Arc 953"/>
            <p:cNvSpPr>
              <a:spLocks/>
            </p:cNvSpPr>
            <p:nvPr/>
          </p:nvSpPr>
          <p:spPr bwMode="auto">
            <a:xfrm rot="10800000">
              <a:off x="2262" y="363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85" name="AutoShape 954"/>
          <p:cNvSpPr>
            <a:spLocks noChangeArrowheads="1"/>
          </p:cNvSpPr>
          <p:nvPr/>
        </p:nvSpPr>
        <p:spPr bwMode="auto">
          <a:xfrm>
            <a:off x="3357061" y="5991225"/>
            <a:ext cx="29633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6" name="AutoShape 955"/>
          <p:cNvSpPr>
            <a:spLocks noChangeArrowheads="1"/>
          </p:cNvSpPr>
          <p:nvPr/>
        </p:nvSpPr>
        <p:spPr bwMode="auto">
          <a:xfrm rot="1920000">
            <a:off x="4982634" y="4811768"/>
            <a:ext cx="45156" cy="219075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7" name="AutoShape 956"/>
          <p:cNvSpPr>
            <a:spLocks noChangeArrowheads="1"/>
          </p:cNvSpPr>
          <p:nvPr/>
        </p:nvSpPr>
        <p:spPr bwMode="auto">
          <a:xfrm rot="1920000">
            <a:off x="5044722" y="4841930"/>
            <a:ext cx="45156" cy="219075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88" name="Group 957"/>
          <p:cNvGrpSpPr>
            <a:grpSpLocks/>
          </p:cNvGrpSpPr>
          <p:nvPr/>
        </p:nvGrpSpPr>
        <p:grpSpPr bwMode="auto">
          <a:xfrm>
            <a:off x="1851382" y="4719638"/>
            <a:ext cx="531989" cy="868362"/>
            <a:chOff x="1221" y="2825"/>
            <a:chExt cx="377" cy="547"/>
          </a:xfrm>
        </p:grpSpPr>
        <p:sp>
          <p:nvSpPr>
            <p:cNvPr id="162317" name="AutoShape 958"/>
            <p:cNvSpPr>
              <a:spLocks noChangeArrowheads="1"/>
            </p:cNvSpPr>
            <p:nvPr/>
          </p:nvSpPr>
          <p:spPr bwMode="auto">
            <a:xfrm rot="3960000">
              <a:off x="1516" y="3291"/>
              <a:ext cx="23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18" name="AutoShape 959"/>
            <p:cNvSpPr>
              <a:spLocks noChangeArrowheads="1"/>
            </p:cNvSpPr>
            <p:nvPr/>
          </p:nvSpPr>
          <p:spPr bwMode="auto">
            <a:xfrm rot="3960000">
              <a:off x="1279" y="2767"/>
              <a:ext cx="23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319" name="Group 960"/>
            <p:cNvGrpSpPr>
              <a:grpSpLocks/>
            </p:cNvGrpSpPr>
            <p:nvPr/>
          </p:nvGrpSpPr>
          <p:grpSpPr bwMode="auto">
            <a:xfrm>
              <a:off x="1254" y="2865"/>
              <a:ext cx="319" cy="498"/>
              <a:chOff x="1254" y="2865"/>
              <a:chExt cx="319" cy="498"/>
            </a:xfrm>
          </p:grpSpPr>
          <p:sp>
            <p:nvSpPr>
              <p:cNvPr id="162345" name="Arc 961"/>
              <p:cNvSpPr>
                <a:spLocks/>
              </p:cNvSpPr>
              <p:nvPr/>
            </p:nvSpPr>
            <p:spPr bwMode="auto">
              <a:xfrm rot="-6840000">
                <a:off x="1513" y="3259"/>
                <a:ext cx="30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6" name="Arc 962"/>
              <p:cNvSpPr>
                <a:spLocks/>
              </p:cNvSpPr>
              <p:nvPr/>
            </p:nvSpPr>
            <p:spPr bwMode="auto">
              <a:xfrm rot="-6840000">
                <a:off x="1456" y="3264"/>
                <a:ext cx="29" cy="61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7" name="Arc 963"/>
              <p:cNvSpPr>
                <a:spLocks/>
              </p:cNvSpPr>
              <p:nvPr/>
            </p:nvSpPr>
            <p:spPr bwMode="auto">
              <a:xfrm rot="-6840000">
                <a:off x="1488" y="3204"/>
                <a:ext cx="23" cy="61"/>
              </a:xfrm>
              <a:custGeom>
                <a:avLst/>
                <a:gdLst>
                  <a:gd name="T0" fmla="*/ 0 w 21600"/>
                  <a:gd name="T1" fmla="*/ 0 h 21579"/>
                  <a:gd name="T2" fmla="*/ 0 w 21600"/>
                  <a:gd name="T3" fmla="*/ 0 h 21579"/>
                  <a:gd name="T4" fmla="*/ 0 w 21600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9"/>
                  <a:gd name="T11" fmla="*/ 21600 w 21600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9" fill="none" extrusionOk="0">
                    <a:moveTo>
                      <a:pt x="20641" y="21578"/>
                    </a:moveTo>
                    <a:cubicBezTo>
                      <a:pt x="9095" y="21065"/>
                      <a:pt x="-1" y="11556"/>
                      <a:pt x="-1" y="-1"/>
                    </a:cubicBezTo>
                  </a:path>
                  <a:path w="21600" h="21579" stroke="0" extrusionOk="0">
                    <a:moveTo>
                      <a:pt x="20641" y="21578"/>
                    </a:moveTo>
                    <a:cubicBezTo>
                      <a:pt x="9095" y="21065"/>
                      <a:pt x="-1" y="11556"/>
                      <a:pt x="-1" y="-1"/>
                    </a:cubicBezTo>
                    <a:lnTo>
                      <a:pt x="21600" y="0"/>
                    </a:lnTo>
                    <a:lnTo>
                      <a:pt x="20641" y="2157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8" name="Arc 964"/>
              <p:cNvSpPr>
                <a:spLocks/>
              </p:cNvSpPr>
              <p:nvPr/>
            </p:nvSpPr>
            <p:spPr bwMode="auto">
              <a:xfrm rot="-6840000">
                <a:off x="1477" y="3321"/>
                <a:ext cx="22" cy="61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9" name="Arc 965"/>
              <p:cNvSpPr>
                <a:spLocks/>
              </p:cNvSpPr>
              <p:nvPr/>
            </p:nvSpPr>
            <p:spPr bwMode="auto">
              <a:xfrm rot="-6840000">
                <a:off x="1445" y="3236"/>
                <a:ext cx="23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0" name="Arc 966"/>
              <p:cNvSpPr>
                <a:spLocks/>
              </p:cNvSpPr>
              <p:nvPr/>
            </p:nvSpPr>
            <p:spPr bwMode="auto">
              <a:xfrm rot="-6840000">
                <a:off x="1475" y="3177"/>
                <a:ext cx="27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1" name="Arc 967"/>
              <p:cNvSpPr>
                <a:spLocks/>
              </p:cNvSpPr>
              <p:nvPr/>
            </p:nvSpPr>
            <p:spPr bwMode="auto">
              <a:xfrm rot="-6840000">
                <a:off x="1416" y="3186"/>
                <a:ext cx="28" cy="61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2" name="Arc 968"/>
              <p:cNvSpPr>
                <a:spLocks/>
              </p:cNvSpPr>
              <p:nvPr/>
            </p:nvSpPr>
            <p:spPr bwMode="auto">
              <a:xfrm rot="3960000">
                <a:off x="1289" y="2906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3" name="Arc 969"/>
              <p:cNvSpPr>
                <a:spLocks/>
              </p:cNvSpPr>
              <p:nvPr/>
            </p:nvSpPr>
            <p:spPr bwMode="auto">
              <a:xfrm rot="3960000">
                <a:off x="1340" y="2860"/>
                <a:ext cx="30" cy="62"/>
              </a:xfrm>
              <a:custGeom>
                <a:avLst/>
                <a:gdLst>
                  <a:gd name="T0" fmla="*/ 0 w 22344"/>
                  <a:gd name="T1" fmla="*/ 0 h 21600"/>
                  <a:gd name="T2" fmla="*/ 0 w 22344"/>
                  <a:gd name="T3" fmla="*/ 0 h 21600"/>
                  <a:gd name="T4" fmla="*/ 0 w 2234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4"/>
                  <a:gd name="T10" fmla="*/ 0 h 21600"/>
                  <a:gd name="T11" fmla="*/ 22344 w 2234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4" h="21600" fill="none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</a:path>
                  <a:path w="22344" h="21600" stroke="0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  <a:lnTo>
                      <a:pt x="744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4" name="Arc 970"/>
              <p:cNvSpPr>
                <a:spLocks/>
              </p:cNvSpPr>
              <p:nvPr/>
            </p:nvSpPr>
            <p:spPr bwMode="auto">
              <a:xfrm rot="3960000">
                <a:off x="1274" y="2850"/>
                <a:ext cx="22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</a:path>
                  <a:path w="21600" h="21951" stroke="0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  <a:lnTo>
                      <a:pt x="0" y="351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5" name="Arc 971"/>
              <p:cNvSpPr>
                <a:spLocks/>
              </p:cNvSpPr>
              <p:nvPr/>
            </p:nvSpPr>
            <p:spPr bwMode="auto">
              <a:xfrm rot="3960000">
                <a:off x="1333" y="2845"/>
                <a:ext cx="22" cy="61"/>
              </a:xfrm>
              <a:custGeom>
                <a:avLst/>
                <a:gdLst>
                  <a:gd name="T0" fmla="*/ 0 w 21597"/>
                  <a:gd name="T1" fmla="*/ 0 h 21579"/>
                  <a:gd name="T2" fmla="*/ 0 w 21597"/>
                  <a:gd name="T3" fmla="*/ 0 h 21579"/>
                  <a:gd name="T4" fmla="*/ 0 w 21597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9"/>
                  <a:gd name="T11" fmla="*/ 21597 w 21597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9" fill="none" extrusionOk="0">
                    <a:moveTo>
                      <a:pt x="-1" y="21234"/>
                    </a:moveTo>
                    <a:cubicBezTo>
                      <a:pt x="181" y="9809"/>
                      <a:pt x="9230" y="503"/>
                      <a:pt x="20645" y="-1"/>
                    </a:cubicBezTo>
                  </a:path>
                  <a:path w="21597" h="21579" stroke="0" extrusionOk="0">
                    <a:moveTo>
                      <a:pt x="-1" y="21234"/>
                    </a:moveTo>
                    <a:cubicBezTo>
                      <a:pt x="181" y="9809"/>
                      <a:pt x="9230" y="503"/>
                      <a:pt x="20645" y="-1"/>
                    </a:cubicBezTo>
                    <a:lnTo>
                      <a:pt x="21597" y="21579"/>
                    </a:lnTo>
                    <a:lnTo>
                      <a:pt x="-1" y="2123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6" name="Arc 972"/>
              <p:cNvSpPr>
                <a:spLocks/>
              </p:cNvSpPr>
              <p:nvPr/>
            </p:nvSpPr>
            <p:spPr bwMode="auto">
              <a:xfrm rot="3960000">
                <a:off x="1327" y="2991"/>
                <a:ext cx="29" cy="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7" name="Arc 973"/>
              <p:cNvSpPr>
                <a:spLocks/>
              </p:cNvSpPr>
              <p:nvPr/>
            </p:nvSpPr>
            <p:spPr bwMode="auto">
              <a:xfrm rot="3960000">
                <a:off x="1372" y="2945"/>
                <a:ext cx="30" cy="62"/>
              </a:xfrm>
              <a:custGeom>
                <a:avLst/>
                <a:gdLst>
                  <a:gd name="T0" fmla="*/ 0 w 22344"/>
                  <a:gd name="T1" fmla="*/ 0 h 21600"/>
                  <a:gd name="T2" fmla="*/ 0 w 22344"/>
                  <a:gd name="T3" fmla="*/ 0 h 21600"/>
                  <a:gd name="T4" fmla="*/ 0 w 2234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4"/>
                  <a:gd name="T10" fmla="*/ 0 h 21600"/>
                  <a:gd name="T11" fmla="*/ 22344 w 2234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4" h="21600" fill="none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</a:path>
                  <a:path w="22344" h="21600" stroke="0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  <a:lnTo>
                      <a:pt x="744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8" name="Arc 974"/>
              <p:cNvSpPr>
                <a:spLocks/>
              </p:cNvSpPr>
              <p:nvPr/>
            </p:nvSpPr>
            <p:spPr bwMode="auto">
              <a:xfrm rot="3960000">
                <a:off x="1305" y="2933"/>
                <a:ext cx="24" cy="64"/>
              </a:xfrm>
              <a:custGeom>
                <a:avLst/>
                <a:gdLst>
                  <a:gd name="T0" fmla="*/ 0 w 22567"/>
                  <a:gd name="T1" fmla="*/ 0 h 21953"/>
                  <a:gd name="T2" fmla="*/ 0 w 22567"/>
                  <a:gd name="T3" fmla="*/ 0 h 21953"/>
                  <a:gd name="T4" fmla="*/ 0 w 22567"/>
                  <a:gd name="T5" fmla="*/ 0 h 21953"/>
                  <a:gd name="T6" fmla="*/ 0 60000 65536"/>
                  <a:gd name="T7" fmla="*/ 0 60000 65536"/>
                  <a:gd name="T8" fmla="*/ 0 60000 65536"/>
                  <a:gd name="T9" fmla="*/ 0 w 22567"/>
                  <a:gd name="T10" fmla="*/ 0 h 21953"/>
                  <a:gd name="T11" fmla="*/ 22567 w 22567"/>
                  <a:gd name="T12" fmla="*/ 21953 h 219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67" h="21953" fill="none" extrusionOk="0">
                    <a:moveTo>
                      <a:pt x="22564" y="-1"/>
                    </a:moveTo>
                    <a:cubicBezTo>
                      <a:pt x="22566" y="117"/>
                      <a:pt x="22567" y="235"/>
                      <a:pt x="22567" y="353"/>
                    </a:cubicBezTo>
                    <a:cubicBezTo>
                      <a:pt x="22567" y="12282"/>
                      <a:pt x="12896" y="21953"/>
                      <a:pt x="967" y="21953"/>
                    </a:cubicBezTo>
                    <a:cubicBezTo>
                      <a:pt x="644" y="21952"/>
                      <a:pt x="322" y="21945"/>
                      <a:pt x="-1" y="21931"/>
                    </a:cubicBezTo>
                  </a:path>
                  <a:path w="22567" h="21953" stroke="0" extrusionOk="0">
                    <a:moveTo>
                      <a:pt x="22564" y="-1"/>
                    </a:moveTo>
                    <a:cubicBezTo>
                      <a:pt x="22566" y="117"/>
                      <a:pt x="22567" y="235"/>
                      <a:pt x="22567" y="353"/>
                    </a:cubicBezTo>
                    <a:cubicBezTo>
                      <a:pt x="22567" y="12282"/>
                      <a:pt x="12896" y="21953"/>
                      <a:pt x="967" y="21953"/>
                    </a:cubicBezTo>
                    <a:cubicBezTo>
                      <a:pt x="644" y="21952"/>
                      <a:pt x="322" y="21945"/>
                      <a:pt x="-1" y="21931"/>
                    </a:cubicBezTo>
                    <a:lnTo>
                      <a:pt x="967" y="353"/>
                    </a:lnTo>
                    <a:lnTo>
                      <a:pt x="22564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9" name="Arc 975"/>
              <p:cNvSpPr>
                <a:spLocks/>
              </p:cNvSpPr>
              <p:nvPr/>
            </p:nvSpPr>
            <p:spPr bwMode="auto">
              <a:xfrm rot="3960000">
                <a:off x="1363" y="2923"/>
                <a:ext cx="22" cy="60"/>
              </a:xfrm>
              <a:custGeom>
                <a:avLst/>
                <a:gdLst>
                  <a:gd name="T0" fmla="*/ 0 w 21597"/>
                  <a:gd name="T1" fmla="*/ 0 h 21578"/>
                  <a:gd name="T2" fmla="*/ 0 w 21597"/>
                  <a:gd name="T3" fmla="*/ 0 h 21578"/>
                  <a:gd name="T4" fmla="*/ 0 w 21597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8"/>
                  <a:gd name="T11" fmla="*/ 21597 w 21597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8" fill="none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</a:path>
                  <a:path w="21597" h="21578" stroke="0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  <a:lnTo>
                      <a:pt x="21597" y="21578"/>
                    </a:lnTo>
                    <a:lnTo>
                      <a:pt x="-1" y="2122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0" name="Arc 976"/>
              <p:cNvSpPr>
                <a:spLocks/>
              </p:cNvSpPr>
              <p:nvPr/>
            </p:nvSpPr>
            <p:spPr bwMode="auto">
              <a:xfrm rot="3960000">
                <a:off x="1363" y="3069"/>
                <a:ext cx="29" cy="62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1" name="Arc 977"/>
              <p:cNvSpPr>
                <a:spLocks/>
              </p:cNvSpPr>
              <p:nvPr/>
            </p:nvSpPr>
            <p:spPr bwMode="auto">
              <a:xfrm rot="3960000">
                <a:off x="1408" y="3021"/>
                <a:ext cx="30" cy="63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2" y="-1"/>
                      <a:pt x="22146" y="9461"/>
                      <a:pt x="22335" y="21253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2" y="-1"/>
                      <a:pt x="22146" y="9461"/>
                      <a:pt x="22335" y="21253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2" name="Arc 978"/>
              <p:cNvSpPr>
                <a:spLocks/>
              </p:cNvSpPr>
              <p:nvPr/>
            </p:nvSpPr>
            <p:spPr bwMode="auto">
              <a:xfrm rot="3960000">
                <a:off x="1339" y="3011"/>
                <a:ext cx="23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3" name="Arc 979"/>
              <p:cNvSpPr>
                <a:spLocks/>
              </p:cNvSpPr>
              <p:nvPr/>
            </p:nvSpPr>
            <p:spPr bwMode="auto">
              <a:xfrm rot="3960000">
                <a:off x="1398" y="3000"/>
                <a:ext cx="22" cy="61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4" name="Arc 980"/>
              <p:cNvSpPr>
                <a:spLocks/>
              </p:cNvSpPr>
              <p:nvPr/>
            </p:nvSpPr>
            <p:spPr bwMode="auto">
              <a:xfrm rot="3960000">
                <a:off x="1401" y="3152"/>
                <a:ext cx="30" cy="62"/>
              </a:xfrm>
              <a:custGeom>
                <a:avLst/>
                <a:gdLst>
                  <a:gd name="T0" fmla="*/ 0 w 21600"/>
                  <a:gd name="T1" fmla="*/ 0 h 21932"/>
                  <a:gd name="T2" fmla="*/ 0 w 21600"/>
                  <a:gd name="T3" fmla="*/ 0 h 21932"/>
                  <a:gd name="T4" fmla="*/ 0 w 21600"/>
                  <a:gd name="T5" fmla="*/ 0 h 2193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2"/>
                  <a:gd name="T11" fmla="*/ 21600 w 21600"/>
                  <a:gd name="T12" fmla="*/ 21932 h 219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2" fill="none" extrusionOk="0">
                    <a:moveTo>
                      <a:pt x="20861" y="21932"/>
                    </a:moveTo>
                    <a:cubicBezTo>
                      <a:pt x="9226" y="21534"/>
                      <a:pt x="0" y="1198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2" stroke="0" extrusionOk="0">
                    <a:moveTo>
                      <a:pt x="20861" y="21932"/>
                    </a:moveTo>
                    <a:cubicBezTo>
                      <a:pt x="9226" y="21534"/>
                      <a:pt x="0" y="1198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61" y="2193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5" name="Arc 981"/>
              <p:cNvSpPr>
                <a:spLocks/>
              </p:cNvSpPr>
              <p:nvPr/>
            </p:nvSpPr>
            <p:spPr bwMode="auto">
              <a:xfrm rot="3960000">
                <a:off x="1450" y="3108"/>
                <a:ext cx="30" cy="61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6" name="Arc 982"/>
              <p:cNvSpPr>
                <a:spLocks/>
              </p:cNvSpPr>
              <p:nvPr/>
            </p:nvSpPr>
            <p:spPr bwMode="auto">
              <a:xfrm rot="3960000">
                <a:off x="1378" y="3093"/>
                <a:ext cx="23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7" name="Arc 983"/>
              <p:cNvSpPr>
                <a:spLocks/>
              </p:cNvSpPr>
              <p:nvPr/>
            </p:nvSpPr>
            <p:spPr bwMode="auto">
              <a:xfrm rot="3960000">
                <a:off x="1437" y="3084"/>
                <a:ext cx="22" cy="62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8" name="Arc 984"/>
              <p:cNvSpPr>
                <a:spLocks/>
              </p:cNvSpPr>
              <p:nvPr/>
            </p:nvSpPr>
            <p:spPr bwMode="auto">
              <a:xfrm rot="-6840000">
                <a:off x="1531" y="3286"/>
                <a:ext cx="22" cy="62"/>
              </a:xfrm>
              <a:custGeom>
                <a:avLst/>
                <a:gdLst>
                  <a:gd name="T0" fmla="*/ 0 w 21600"/>
                  <a:gd name="T1" fmla="*/ 0 h 21919"/>
                  <a:gd name="T2" fmla="*/ 0 w 21600"/>
                  <a:gd name="T3" fmla="*/ 0 h 21919"/>
                  <a:gd name="T4" fmla="*/ 0 w 21600"/>
                  <a:gd name="T5" fmla="*/ 0 h 2191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19"/>
                  <a:gd name="T11" fmla="*/ 21600 w 21600"/>
                  <a:gd name="T12" fmla="*/ 21919 h 219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19" fill="none" extrusionOk="0">
                    <a:moveTo>
                      <a:pt x="20587" y="21919"/>
                    </a:moveTo>
                    <a:cubicBezTo>
                      <a:pt x="9064" y="21378"/>
                      <a:pt x="0" y="11878"/>
                      <a:pt x="0" y="343"/>
                    </a:cubicBezTo>
                    <a:cubicBezTo>
                      <a:pt x="0" y="228"/>
                      <a:pt x="0" y="114"/>
                      <a:pt x="2" y="-1"/>
                    </a:cubicBezTo>
                  </a:path>
                  <a:path w="21600" h="21919" stroke="0" extrusionOk="0">
                    <a:moveTo>
                      <a:pt x="20587" y="21919"/>
                    </a:moveTo>
                    <a:cubicBezTo>
                      <a:pt x="9064" y="21378"/>
                      <a:pt x="0" y="11878"/>
                      <a:pt x="0" y="343"/>
                    </a:cubicBezTo>
                    <a:cubicBezTo>
                      <a:pt x="0" y="228"/>
                      <a:pt x="0" y="114"/>
                      <a:pt x="2" y="-1"/>
                    </a:cubicBezTo>
                    <a:lnTo>
                      <a:pt x="21600" y="343"/>
                    </a:lnTo>
                    <a:lnTo>
                      <a:pt x="20587" y="2191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320" name="Group 985"/>
            <p:cNvGrpSpPr>
              <a:grpSpLocks/>
            </p:cNvGrpSpPr>
            <p:nvPr/>
          </p:nvGrpSpPr>
          <p:grpSpPr bwMode="auto">
            <a:xfrm>
              <a:off x="1248" y="2852"/>
              <a:ext cx="317" cy="499"/>
              <a:chOff x="1248" y="2852"/>
              <a:chExt cx="317" cy="499"/>
            </a:xfrm>
          </p:grpSpPr>
          <p:sp>
            <p:nvSpPr>
              <p:cNvPr id="162321" name="Arc 986"/>
              <p:cNvSpPr>
                <a:spLocks/>
              </p:cNvSpPr>
              <p:nvPr/>
            </p:nvSpPr>
            <p:spPr bwMode="auto">
              <a:xfrm rot="-6840000">
                <a:off x="1506" y="3248"/>
                <a:ext cx="29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2" name="Arc 987"/>
              <p:cNvSpPr>
                <a:spLocks/>
              </p:cNvSpPr>
              <p:nvPr/>
            </p:nvSpPr>
            <p:spPr bwMode="auto">
              <a:xfrm rot="-6840000">
                <a:off x="1447" y="3254"/>
                <a:ext cx="30" cy="61"/>
              </a:xfrm>
              <a:custGeom>
                <a:avLst/>
                <a:gdLst>
                  <a:gd name="T0" fmla="*/ 0 w 21597"/>
                  <a:gd name="T1" fmla="*/ 0 h 21588"/>
                  <a:gd name="T2" fmla="*/ 0 w 21597"/>
                  <a:gd name="T3" fmla="*/ 0 h 21588"/>
                  <a:gd name="T4" fmla="*/ 0 w 21597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8"/>
                  <a:gd name="T11" fmla="*/ 21597 w 21597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8" fill="none" extrusionOk="0">
                    <a:moveTo>
                      <a:pt x="-1" y="21236"/>
                    </a:moveTo>
                    <a:cubicBezTo>
                      <a:pt x="186" y="9723"/>
                      <a:pt x="9373" y="380"/>
                      <a:pt x="20882" y="-1"/>
                    </a:cubicBezTo>
                  </a:path>
                  <a:path w="21597" h="21588" stroke="0" extrusionOk="0">
                    <a:moveTo>
                      <a:pt x="-1" y="21236"/>
                    </a:moveTo>
                    <a:cubicBezTo>
                      <a:pt x="186" y="9723"/>
                      <a:pt x="9373" y="380"/>
                      <a:pt x="20882" y="-1"/>
                    </a:cubicBezTo>
                    <a:lnTo>
                      <a:pt x="21597" y="21588"/>
                    </a:lnTo>
                    <a:lnTo>
                      <a:pt x="-1" y="2123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3" name="Arc 988"/>
              <p:cNvSpPr>
                <a:spLocks/>
              </p:cNvSpPr>
              <p:nvPr/>
            </p:nvSpPr>
            <p:spPr bwMode="auto">
              <a:xfrm rot="-6840000">
                <a:off x="1479" y="3194"/>
                <a:ext cx="23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4" name="Arc 989"/>
              <p:cNvSpPr>
                <a:spLocks/>
              </p:cNvSpPr>
              <p:nvPr/>
            </p:nvSpPr>
            <p:spPr bwMode="auto">
              <a:xfrm rot="-6840000">
                <a:off x="1470" y="3309"/>
                <a:ext cx="22" cy="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5" name="Arc 990"/>
              <p:cNvSpPr>
                <a:spLocks/>
              </p:cNvSpPr>
              <p:nvPr/>
            </p:nvSpPr>
            <p:spPr bwMode="auto">
              <a:xfrm rot="-6840000">
                <a:off x="1438" y="3225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6" name="Arc 991"/>
              <p:cNvSpPr>
                <a:spLocks/>
              </p:cNvSpPr>
              <p:nvPr/>
            </p:nvSpPr>
            <p:spPr bwMode="auto">
              <a:xfrm rot="-6840000">
                <a:off x="1468" y="3165"/>
                <a:ext cx="29" cy="62"/>
              </a:xfrm>
              <a:custGeom>
                <a:avLst/>
                <a:gdLst>
                  <a:gd name="T0" fmla="*/ 0 w 22391"/>
                  <a:gd name="T1" fmla="*/ 0 h 21964"/>
                  <a:gd name="T2" fmla="*/ 0 w 22391"/>
                  <a:gd name="T3" fmla="*/ 0 h 21964"/>
                  <a:gd name="T4" fmla="*/ 0 w 2239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391"/>
                  <a:gd name="T10" fmla="*/ 0 h 21964"/>
                  <a:gd name="T11" fmla="*/ 22391 w 2239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91" h="21964" fill="none" extrusionOk="0">
                    <a:moveTo>
                      <a:pt x="22387" y="0"/>
                    </a:moveTo>
                    <a:cubicBezTo>
                      <a:pt x="22389" y="121"/>
                      <a:pt x="22391" y="242"/>
                      <a:pt x="22391" y="364"/>
                    </a:cubicBezTo>
                    <a:cubicBezTo>
                      <a:pt x="22391" y="12293"/>
                      <a:pt x="12720" y="21964"/>
                      <a:pt x="791" y="21964"/>
                    </a:cubicBezTo>
                    <a:cubicBezTo>
                      <a:pt x="527" y="21963"/>
                      <a:pt x="263" y="21959"/>
                      <a:pt x="-1" y="21949"/>
                    </a:cubicBezTo>
                  </a:path>
                  <a:path w="22391" h="21964" stroke="0" extrusionOk="0">
                    <a:moveTo>
                      <a:pt x="22387" y="0"/>
                    </a:moveTo>
                    <a:cubicBezTo>
                      <a:pt x="22389" y="121"/>
                      <a:pt x="22391" y="242"/>
                      <a:pt x="22391" y="364"/>
                    </a:cubicBezTo>
                    <a:cubicBezTo>
                      <a:pt x="22391" y="12293"/>
                      <a:pt x="12720" y="21964"/>
                      <a:pt x="791" y="21964"/>
                    </a:cubicBezTo>
                    <a:cubicBezTo>
                      <a:pt x="527" y="21963"/>
                      <a:pt x="263" y="21959"/>
                      <a:pt x="-1" y="21949"/>
                    </a:cubicBezTo>
                    <a:lnTo>
                      <a:pt x="791" y="364"/>
                    </a:lnTo>
                    <a:lnTo>
                      <a:pt x="2238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7" name="Arc 992"/>
              <p:cNvSpPr>
                <a:spLocks/>
              </p:cNvSpPr>
              <p:nvPr/>
            </p:nvSpPr>
            <p:spPr bwMode="auto">
              <a:xfrm rot="-6840000">
                <a:off x="1408" y="3177"/>
                <a:ext cx="28" cy="61"/>
              </a:xfrm>
              <a:custGeom>
                <a:avLst/>
                <a:gdLst>
                  <a:gd name="T0" fmla="*/ 0 w 21597"/>
                  <a:gd name="T1" fmla="*/ 0 h 21586"/>
                  <a:gd name="T2" fmla="*/ 0 w 21597"/>
                  <a:gd name="T3" fmla="*/ 0 h 21586"/>
                  <a:gd name="T4" fmla="*/ 0 w 21597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6"/>
                  <a:gd name="T11" fmla="*/ 21597 w 21597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6" fill="none" extrusionOk="0">
                    <a:moveTo>
                      <a:pt x="-1" y="21234"/>
                    </a:moveTo>
                    <a:cubicBezTo>
                      <a:pt x="186" y="9740"/>
                      <a:pt x="9343" y="406"/>
                      <a:pt x="20831" y="-1"/>
                    </a:cubicBezTo>
                  </a:path>
                  <a:path w="21597" h="21586" stroke="0" extrusionOk="0">
                    <a:moveTo>
                      <a:pt x="-1" y="21234"/>
                    </a:moveTo>
                    <a:cubicBezTo>
                      <a:pt x="186" y="9740"/>
                      <a:pt x="9343" y="406"/>
                      <a:pt x="20831" y="-1"/>
                    </a:cubicBezTo>
                    <a:lnTo>
                      <a:pt x="21597" y="21586"/>
                    </a:lnTo>
                    <a:lnTo>
                      <a:pt x="-1" y="2123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8" name="Arc 993"/>
              <p:cNvSpPr>
                <a:spLocks/>
              </p:cNvSpPr>
              <p:nvPr/>
            </p:nvSpPr>
            <p:spPr bwMode="auto">
              <a:xfrm rot="3960000">
                <a:off x="1282" y="2896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9" name="Arc 994"/>
              <p:cNvSpPr>
                <a:spLocks/>
              </p:cNvSpPr>
              <p:nvPr/>
            </p:nvSpPr>
            <p:spPr bwMode="auto">
              <a:xfrm rot="3960000">
                <a:off x="1332" y="2850"/>
                <a:ext cx="29" cy="61"/>
              </a:xfrm>
              <a:custGeom>
                <a:avLst/>
                <a:gdLst>
                  <a:gd name="T0" fmla="*/ 0 w 22371"/>
                  <a:gd name="T1" fmla="*/ 0 h 21600"/>
                  <a:gd name="T2" fmla="*/ 0 w 22371"/>
                  <a:gd name="T3" fmla="*/ 0 h 21600"/>
                  <a:gd name="T4" fmla="*/ 0 w 2237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71"/>
                  <a:gd name="T10" fmla="*/ 0 h 21600"/>
                  <a:gd name="T11" fmla="*/ 22371 w 2237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71" h="21600" fill="none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</a:path>
                  <a:path w="22371" h="21600" stroke="0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  <a:lnTo>
                      <a:pt x="771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0" name="Arc 995"/>
              <p:cNvSpPr>
                <a:spLocks/>
              </p:cNvSpPr>
              <p:nvPr/>
            </p:nvSpPr>
            <p:spPr bwMode="auto">
              <a:xfrm rot="3960000">
                <a:off x="1267" y="2839"/>
                <a:ext cx="23" cy="61"/>
              </a:xfrm>
              <a:custGeom>
                <a:avLst/>
                <a:gdLst>
                  <a:gd name="T0" fmla="*/ 0 w 22559"/>
                  <a:gd name="T1" fmla="*/ 0 h 21600"/>
                  <a:gd name="T2" fmla="*/ 0 w 22559"/>
                  <a:gd name="T3" fmla="*/ 0 h 21600"/>
                  <a:gd name="T4" fmla="*/ 0 w 2255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59"/>
                  <a:gd name="T10" fmla="*/ 0 h 21600"/>
                  <a:gd name="T11" fmla="*/ 22559 w 2255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59" h="21600" fill="none" extrusionOk="0">
                    <a:moveTo>
                      <a:pt x="22559" y="0"/>
                    </a:moveTo>
                    <a:cubicBezTo>
                      <a:pt x="22559" y="11929"/>
                      <a:pt x="12888" y="21600"/>
                      <a:pt x="959" y="21600"/>
                    </a:cubicBezTo>
                    <a:cubicBezTo>
                      <a:pt x="639" y="21599"/>
                      <a:pt x="319" y="21592"/>
                      <a:pt x="0" y="21578"/>
                    </a:cubicBezTo>
                  </a:path>
                  <a:path w="22559" h="21600" stroke="0" extrusionOk="0">
                    <a:moveTo>
                      <a:pt x="22559" y="0"/>
                    </a:moveTo>
                    <a:cubicBezTo>
                      <a:pt x="22559" y="11929"/>
                      <a:pt x="12888" y="21600"/>
                      <a:pt x="959" y="21600"/>
                    </a:cubicBezTo>
                    <a:cubicBezTo>
                      <a:pt x="639" y="21599"/>
                      <a:pt x="319" y="21592"/>
                      <a:pt x="0" y="21578"/>
                    </a:cubicBezTo>
                    <a:lnTo>
                      <a:pt x="959" y="0"/>
                    </a:lnTo>
                    <a:lnTo>
                      <a:pt x="22559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1" name="Arc 996"/>
              <p:cNvSpPr>
                <a:spLocks/>
              </p:cNvSpPr>
              <p:nvPr/>
            </p:nvSpPr>
            <p:spPr bwMode="auto">
              <a:xfrm rot="3960000">
                <a:off x="1326" y="2833"/>
                <a:ext cx="23" cy="61"/>
              </a:xfrm>
              <a:custGeom>
                <a:avLst/>
                <a:gdLst>
                  <a:gd name="T0" fmla="*/ 0 w 21600"/>
                  <a:gd name="T1" fmla="*/ 0 h 21579"/>
                  <a:gd name="T2" fmla="*/ 0 w 21600"/>
                  <a:gd name="T3" fmla="*/ 0 h 21579"/>
                  <a:gd name="T4" fmla="*/ 0 w 21600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9"/>
                  <a:gd name="T11" fmla="*/ 21600 w 21600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9" fill="none" extrusionOk="0">
                    <a:moveTo>
                      <a:pt x="-1" y="21578"/>
                    </a:moveTo>
                    <a:cubicBezTo>
                      <a:pt x="-1" y="10022"/>
                      <a:pt x="9095" y="513"/>
                      <a:pt x="20641" y="0"/>
                    </a:cubicBezTo>
                  </a:path>
                  <a:path w="21600" h="21579" stroke="0" extrusionOk="0">
                    <a:moveTo>
                      <a:pt x="-1" y="21578"/>
                    </a:moveTo>
                    <a:cubicBezTo>
                      <a:pt x="-1" y="10022"/>
                      <a:pt x="9095" y="513"/>
                      <a:pt x="20641" y="0"/>
                    </a:cubicBezTo>
                    <a:lnTo>
                      <a:pt x="21600" y="21579"/>
                    </a:lnTo>
                    <a:lnTo>
                      <a:pt x="-1" y="2157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2" name="Arc 997"/>
              <p:cNvSpPr>
                <a:spLocks/>
              </p:cNvSpPr>
              <p:nvPr/>
            </p:nvSpPr>
            <p:spPr bwMode="auto">
              <a:xfrm rot="3960000">
                <a:off x="1321" y="2981"/>
                <a:ext cx="29" cy="63"/>
              </a:xfrm>
              <a:custGeom>
                <a:avLst/>
                <a:gdLst>
                  <a:gd name="T0" fmla="*/ 0 w 21600"/>
                  <a:gd name="T1" fmla="*/ 0 h 21927"/>
                  <a:gd name="T2" fmla="*/ 0 w 21600"/>
                  <a:gd name="T3" fmla="*/ 0 h 21927"/>
                  <a:gd name="T4" fmla="*/ 0 w 21600"/>
                  <a:gd name="T5" fmla="*/ 0 h 2192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27"/>
                  <a:gd name="T11" fmla="*/ 21600 w 21600"/>
                  <a:gd name="T12" fmla="*/ 21927 h 219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27" fill="none" extrusionOk="0">
                    <a:moveTo>
                      <a:pt x="20836" y="21926"/>
                    </a:moveTo>
                    <a:cubicBezTo>
                      <a:pt x="9211" y="21515"/>
                      <a:pt x="0" y="11972"/>
                      <a:pt x="0" y="340"/>
                    </a:cubicBezTo>
                    <a:cubicBezTo>
                      <a:pt x="0" y="226"/>
                      <a:pt x="0" y="113"/>
                      <a:pt x="2" y="-1"/>
                    </a:cubicBezTo>
                  </a:path>
                  <a:path w="21600" h="21927" stroke="0" extrusionOk="0">
                    <a:moveTo>
                      <a:pt x="20836" y="21926"/>
                    </a:moveTo>
                    <a:cubicBezTo>
                      <a:pt x="9211" y="21515"/>
                      <a:pt x="0" y="11972"/>
                      <a:pt x="0" y="340"/>
                    </a:cubicBezTo>
                    <a:cubicBezTo>
                      <a:pt x="0" y="226"/>
                      <a:pt x="0" y="113"/>
                      <a:pt x="2" y="-1"/>
                    </a:cubicBezTo>
                    <a:lnTo>
                      <a:pt x="21600" y="340"/>
                    </a:lnTo>
                    <a:lnTo>
                      <a:pt x="20836" y="2192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3" name="Arc 998"/>
              <p:cNvSpPr>
                <a:spLocks/>
              </p:cNvSpPr>
              <p:nvPr/>
            </p:nvSpPr>
            <p:spPr bwMode="auto">
              <a:xfrm rot="3960000">
                <a:off x="1365" y="2934"/>
                <a:ext cx="30" cy="62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4" name="Arc 999"/>
              <p:cNvSpPr>
                <a:spLocks/>
              </p:cNvSpPr>
              <p:nvPr/>
            </p:nvSpPr>
            <p:spPr bwMode="auto">
              <a:xfrm rot="3960000">
                <a:off x="1298" y="2922"/>
                <a:ext cx="23" cy="64"/>
              </a:xfrm>
              <a:custGeom>
                <a:avLst/>
                <a:gdLst>
                  <a:gd name="T0" fmla="*/ 0 w 22612"/>
                  <a:gd name="T1" fmla="*/ 0 h 21954"/>
                  <a:gd name="T2" fmla="*/ 0 w 22612"/>
                  <a:gd name="T3" fmla="*/ 0 h 21954"/>
                  <a:gd name="T4" fmla="*/ 0 w 22612"/>
                  <a:gd name="T5" fmla="*/ 0 h 21954"/>
                  <a:gd name="T6" fmla="*/ 0 60000 65536"/>
                  <a:gd name="T7" fmla="*/ 0 60000 65536"/>
                  <a:gd name="T8" fmla="*/ 0 60000 65536"/>
                  <a:gd name="T9" fmla="*/ 0 w 22612"/>
                  <a:gd name="T10" fmla="*/ 0 h 21954"/>
                  <a:gd name="T11" fmla="*/ 22612 w 22612"/>
                  <a:gd name="T12" fmla="*/ 21954 h 21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2" h="21954" fill="none" extrusionOk="0">
                    <a:moveTo>
                      <a:pt x="22609" y="-1"/>
                    </a:moveTo>
                    <a:cubicBezTo>
                      <a:pt x="22611" y="117"/>
                      <a:pt x="22612" y="235"/>
                      <a:pt x="22612" y="354"/>
                    </a:cubicBezTo>
                    <a:cubicBezTo>
                      <a:pt x="22612" y="12283"/>
                      <a:pt x="12941" y="21954"/>
                      <a:pt x="1012" y="21954"/>
                    </a:cubicBezTo>
                    <a:cubicBezTo>
                      <a:pt x="674" y="21953"/>
                      <a:pt x="337" y="21946"/>
                      <a:pt x="-1" y="21930"/>
                    </a:cubicBezTo>
                  </a:path>
                  <a:path w="22612" h="21954" stroke="0" extrusionOk="0">
                    <a:moveTo>
                      <a:pt x="22609" y="-1"/>
                    </a:moveTo>
                    <a:cubicBezTo>
                      <a:pt x="22611" y="117"/>
                      <a:pt x="22612" y="235"/>
                      <a:pt x="22612" y="354"/>
                    </a:cubicBezTo>
                    <a:cubicBezTo>
                      <a:pt x="22612" y="12283"/>
                      <a:pt x="12941" y="21954"/>
                      <a:pt x="1012" y="21954"/>
                    </a:cubicBezTo>
                    <a:cubicBezTo>
                      <a:pt x="674" y="21953"/>
                      <a:pt x="337" y="21946"/>
                      <a:pt x="-1" y="21930"/>
                    </a:cubicBezTo>
                    <a:lnTo>
                      <a:pt x="1012" y="354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5" name="Arc 1000"/>
              <p:cNvSpPr>
                <a:spLocks/>
              </p:cNvSpPr>
              <p:nvPr/>
            </p:nvSpPr>
            <p:spPr bwMode="auto">
              <a:xfrm rot="3960000">
                <a:off x="1357" y="2911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6" name="Arc 1001"/>
              <p:cNvSpPr>
                <a:spLocks/>
              </p:cNvSpPr>
              <p:nvPr/>
            </p:nvSpPr>
            <p:spPr bwMode="auto">
              <a:xfrm rot="3960000">
                <a:off x="1356" y="3059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7" name="Arc 1002"/>
              <p:cNvSpPr>
                <a:spLocks/>
              </p:cNvSpPr>
              <p:nvPr/>
            </p:nvSpPr>
            <p:spPr bwMode="auto">
              <a:xfrm rot="3960000">
                <a:off x="1400" y="3012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8" name="Arc 1003"/>
              <p:cNvSpPr>
                <a:spLocks/>
              </p:cNvSpPr>
              <p:nvPr/>
            </p:nvSpPr>
            <p:spPr bwMode="auto">
              <a:xfrm rot="3960000">
                <a:off x="1334" y="2999"/>
                <a:ext cx="24" cy="61"/>
              </a:xfrm>
              <a:custGeom>
                <a:avLst/>
                <a:gdLst>
                  <a:gd name="T0" fmla="*/ 0 w 22518"/>
                  <a:gd name="T1" fmla="*/ 0 h 21600"/>
                  <a:gd name="T2" fmla="*/ 0 w 22518"/>
                  <a:gd name="T3" fmla="*/ 0 h 21600"/>
                  <a:gd name="T4" fmla="*/ 0 w 2251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18"/>
                  <a:gd name="T10" fmla="*/ 0 h 21600"/>
                  <a:gd name="T11" fmla="*/ 22518 w 2251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18" h="21600" fill="none" extrusionOk="0">
                    <a:moveTo>
                      <a:pt x="22518" y="0"/>
                    </a:moveTo>
                    <a:cubicBezTo>
                      <a:pt x="22518" y="11929"/>
                      <a:pt x="12847" y="21600"/>
                      <a:pt x="918" y="21600"/>
                    </a:cubicBezTo>
                    <a:cubicBezTo>
                      <a:pt x="611" y="21599"/>
                      <a:pt x="305" y="21593"/>
                      <a:pt x="-1" y="21580"/>
                    </a:cubicBezTo>
                  </a:path>
                  <a:path w="22518" h="21600" stroke="0" extrusionOk="0">
                    <a:moveTo>
                      <a:pt x="22518" y="0"/>
                    </a:moveTo>
                    <a:cubicBezTo>
                      <a:pt x="22518" y="11929"/>
                      <a:pt x="12847" y="21600"/>
                      <a:pt x="918" y="21600"/>
                    </a:cubicBezTo>
                    <a:cubicBezTo>
                      <a:pt x="611" y="21599"/>
                      <a:pt x="305" y="21593"/>
                      <a:pt x="-1" y="21580"/>
                    </a:cubicBezTo>
                    <a:lnTo>
                      <a:pt x="918" y="0"/>
                    </a:lnTo>
                    <a:lnTo>
                      <a:pt x="22518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9" name="Arc 1004"/>
              <p:cNvSpPr>
                <a:spLocks/>
              </p:cNvSpPr>
              <p:nvPr/>
            </p:nvSpPr>
            <p:spPr bwMode="auto">
              <a:xfrm rot="3960000">
                <a:off x="1392" y="2991"/>
                <a:ext cx="22" cy="60"/>
              </a:xfrm>
              <a:custGeom>
                <a:avLst/>
                <a:gdLst>
                  <a:gd name="T0" fmla="*/ 0 w 21597"/>
                  <a:gd name="T1" fmla="*/ 0 h 21578"/>
                  <a:gd name="T2" fmla="*/ 0 w 21597"/>
                  <a:gd name="T3" fmla="*/ 0 h 21578"/>
                  <a:gd name="T4" fmla="*/ 0 w 21597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8"/>
                  <a:gd name="T11" fmla="*/ 21597 w 21597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8" fill="none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</a:path>
                  <a:path w="21597" h="21578" stroke="0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  <a:lnTo>
                      <a:pt x="21597" y="21578"/>
                    </a:lnTo>
                    <a:lnTo>
                      <a:pt x="-1" y="2122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0" name="Arc 1005"/>
              <p:cNvSpPr>
                <a:spLocks/>
              </p:cNvSpPr>
              <p:nvPr/>
            </p:nvSpPr>
            <p:spPr bwMode="auto">
              <a:xfrm rot="3960000">
                <a:off x="1394" y="3140"/>
                <a:ext cx="30" cy="61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20868" y="21587"/>
                    </a:moveTo>
                    <a:cubicBezTo>
                      <a:pt x="9230" y="21192"/>
                      <a:pt x="-1" y="11644"/>
                      <a:pt x="-1" y="-1"/>
                    </a:cubicBezTo>
                  </a:path>
                  <a:path w="21600" h="21588" stroke="0" extrusionOk="0">
                    <a:moveTo>
                      <a:pt x="20868" y="21587"/>
                    </a:moveTo>
                    <a:cubicBezTo>
                      <a:pt x="9230" y="21192"/>
                      <a:pt x="-1" y="11644"/>
                      <a:pt x="-1" y="-1"/>
                    </a:cubicBezTo>
                    <a:lnTo>
                      <a:pt x="21600" y="0"/>
                    </a:lnTo>
                    <a:lnTo>
                      <a:pt x="20868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1" name="Arc 1006"/>
              <p:cNvSpPr>
                <a:spLocks/>
              </p:cNvSpPr>
              <p:nvPr/>
            </p:nvSpPr>
            <p:spPr bwMode="auto">
              <a:xfrm rot="3960000">
                <a:off x="1442" y="3096"/>
                <a:ext cx="31" cy="62"/>
              </a:xfrm>
              <a:custGeom>
                <a:avLst/>
                <a:gdLst>
                  <a:gd name="T0" fmla="*/ 0 w 22320"/>
                  <a:gd name="T1" fmla="*/ 0 h 21600"/>
                  <a:gd name="T2" fmla="*/ 0 w 22320"/>
                  <a:gd name="T3" fmla="*/ 0 h 21600"/>
                  <a:gd name="T4" fmla="*/ 0 w 2232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20"/>
                  <a:gd name="T10" fmla="*/ 0 h 21600"/>
                  <a:gd name="T11" fmla="*/ 22320 w 2232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20" h="21600" fill="none" extrusionOk="0">
                    <a:moveTo>
                      <a:pt x="0" y="12"/>
                    </a:moveTo>
                    <a:cubicBezTo>
                      <a:pt x="239" y="4"/>
                      <a:pt x="479" y="-1"/>
                      <a:pt x="720" y="-1"/>
                    </a:cubicBezTo>
                    <a:cubicBezTo>
                      <a:pt x="12649" y="-1"/>
                      <a:pt x="22320" y="9670"/>
                      <a:pt x="22320" y="21600"/>
                    </a:cubicBezTo>
                  </a:path>
                  <a:path w="22320" h="21600" stroke="0" extrusionOk="0">
                    <a:moveTo>
                      <a:pt x="0" y="12"/>
                    </a:moveTo>
                    <a:cubicBezTo>
                      <a:pt x="239" y="4"/>
                      <a:pt x="479" y="-1"/>
                      <a:pt x="720" y="-1"/>
                    </a:cubicBezTo>
                    <a:cubicBezTo>
                      <a:pt x="12649" y="-1"/>
                      <a:pt x="22320" y="9670"/>
                      <a:pt x="22320" y="21600"/>
                    </a:cubicBezTo>
                    <a:lnTo>
                      <a:pt x="720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2" name="Arc 1007"/>
              <p:cNvSpPr>
                <a:spLocks/>
              </p:cNvSpPr>
              <p:nvPr/>
            </p:nvSpPr>
            <p:spPr bwMode="auto">
              <a:xfrm rot="3960000">
                <a:off x="1371" y="3083"/>
                <a:ext cx="23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</a:path>
                  <a:path w="21600" h="21951" stroke="0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  <a:lnTo>
                      <a:pt x="0" y="351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3" name="Arc 1008"/>
              <p:cNvSpPr>
                <a:spLocks/>
              </p:cNvSpPr>
              <p:nvPr/>
            </p:nvSpPr>
            <p:spPr bwMode="auto">
              <a:xfrm rot="3960000">
                <a:off x="1430" y="3076"/>
                <a:ext cx="22" cy="61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4" name="Arc 1009"/>
              <p:cNvSpPr>
                <a:spLocks/>
              </p:cNvSpPr>
              <p:nvPr/>
            </p:nvSpPr>
            <p:spPr bwMode="auto">
              <a:xfrm rot="-6840000">
                <a:off x="1524" y="3274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89" name="Group 1010"/>
          <p:cNvGrpSpPr>
            <a:grpSpLocks/>
          </p:cNvGrpSpPr>
          <p:nvPr/>
        </p:nvGrpSpPr>
        <p:grpSpPr bwMode="auto">
          <a:xfrm>
            <a:off x="2885723" y="5176893"/>
            <a:ext cx="856544" cy="225425"/>
            <a:chOff x="1954" y="3113"/>
            <a:chExt cx="606" cy="142"/>
          </a:xfrm>
        </p:grpSpPr>
        <p:sp>
          <p:nvSpPr>
            <p:cNvPr id="162265" name="AutoShape 1011"/>
            <p:cNvSpPr>
              <a:spLocks noChangeArrowheads="1"/>
            </p:cNvSpPr>
            <p:nvPr/>
          </p:nvSpPr>
          <p:spPr bwMode="auto">
            <a:xfrm>
              <a:off x="2538" y="3115"/>
              <a:ext cx="22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6" name="AutoShape 1012"/>
            <p:cNvSpPr>
              <a:spLocks noChangeArrowheads="1"/>
            </p:cNvSpPr>
            <p:nvPr/>
          </p:nvSpPr>
          <p:spPr bwMode="auto">
            <a:xfrm>
              <a:off x="1954" y="3113"/>
              <a:ext cx="21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267" name="Group 1013"/>
            <p:cNvGrpSpPr>
              <a:grpSpLocks/>
            </p:cNvGrpSpPr>
            <p:nvPr/>
          </p:nvGrpSpPr>
          <p:grpSpPr bwMode="auto">
            <a:xfrm>
              <a:off x="1991" y="3120"/>
              <a:ext cx="543" cy="129"/>
              <a:chOff x="1991" y="3120"/>
              <a:chExt cx="543" cy="129"/>
            </a:xfrm>
          </p:grpSpPr>
          <p:sp>
            <p:nvSpPr>
              <p:cNvPr id="162293" name="Arc 1014"/>
              <p:cNvSpPr>
                <a:spLocks/>
              </p:cNvSpPr>
              <p:nvPr/>
            </p:nvSpPr>
            <p:spPr bwMode="auto">
              <a:xfrm rot="10800000">
                <a:off x="2467" y="3126"/>
                <a:ext cx="28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4" name="Arc 1015"/>
              <p:cNvSpPr>
                <a:spLocks/>
              </p:cNvSpPr>
              <p:nvPr/>
            </p:nvSpPr>
            <p:spPr bwMode="auto">
              <a:xfrm rot="10800000">
                <a:off x="2449" y="3181"/>
                <a:ext cx="29" cy="61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5" name="Arc 1016"/>
              <p:cNvSpPr>
                <a:spLocks/>
              </p:cNvSpPr>
              <p:nvPr/>
            </p:nvSpPr>
            <p:spPr bwMode="auto">
              <a:xfrm rot="10800000">
                <a:off x="2408" y="3130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6" name="Arc 1017"/>
              <p:cNvSpPr>
                <a:spLocks/>
              </p:cNvSpPr>
              <p:nvPr/>
            </p:nvSpPr>
            <p:spPr bwMode="auto">
              <a:xfrm rot="10800000">
                <a:off x="2513" y="3187"/>
                <a:ext cx="21" cy="62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7" name="Arc 1018"/>
              <p:cNvSpPr>
                <a:spLocks/>
              </p:cNvSpPr>
              <p:nvPr/>
            </p:nvSpPr>
            <p:spPr bwMode="auto">
              <a:xfrm rot="10800000">
                <a:off x="2420" y="3182"/>
                <a:ext cx="21" cy="61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0" y="-1"/>
                      <a:pt x="21402" y="9454"/>
                      <a:pt x="21597" y="21242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0" y="-1"/>
                      <a:pt x="21402" y="9454"/>
                      <a:pt x="21597" y="21242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8" name="Arc 1019"/>
              <p:cNvSpPr>
                <a:spLocks/>
              </p:cNvSpPr>
              <p:nvPr/>
            </p:nvSpPr>
            <p:spPr bwMode="auto">
              <a:xfrm rot="10800000">
                <a:off x="2376" y="3127"/>
                <a:ext cx="28" cy="62"/>
              </a:xfrm>
              <a:custGeom>
                <a:avLst/>
                <a:gdLst>
                  <a:gd name="T0" fmla="*/ 0 w 22421"/>
                  <a:gd name="T1" fmla="*/ 0 h 21964"/>
                  <a:gd name="T2" fmla="*/ 0 w 22421"/>
                  <a:gd name="T3" fmla="*/ 0 h 21964"/>
                  <a:gd name="T4" fmla="*/ 0 w 2242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421"/>
                  <a:gd name="T10" fmla="*/ 0 h 21964"/>
                  <a:gd name="T11" fmla="*/ 22421 w 2242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1" h="21964" fill="none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</a:path>
                  <a:path w="22421" h="21964" stroke="0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  <a:lnTo>
                      <a:pt x="821" y="364"/>
                    </a:lnTo>
                    <a:lnTo>
                      <a:pt x="2241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9" name="Arc 1020"/>
              <p:cNvSpPr>
                <a:spLocks/>
              </p:cNvSpPr>
              <p:nvPr/>
            </p:nvSpPr>
            <p:spPr bwMode="auto">
              <a:xfrm rot="10800000">
                <a:off x="2360" y="3185"/>
                <a:ext cx="27" cy="61"/>
              </a:xfrm>
              <a:custGeom>
                <a:avLst/>
                <a:gdLst>
                  <a:gd name="T0" fmla="*/ 0 w 21600"/>
                  <a:gd name="T1" fmla="*/ 0 h 21585"/>
                  <a:gd name="T2" fmla="*/ 0 w 21600"/>
                  <a:gd name="T3" fmla="*/ 0 h 21585"/>
                  <a:gd name="T4" fmla="*/ 0 w 21600"/>
                  <a:gd name="T5" fmla="*/ 0 h 215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5"/>
                  <a:gd name="T11" fmla="*/ 21600 w 21600"/>
                  <a:gd name="T12" fmla="*/ 21585 h 215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5" fill="none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</a:path>
                  <a:path w="21600" h="21585" stroke="0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  <a:lnTo>
                      <a:pt x="21600" y="21585"/>
                    </a:lnTo>
                    <a:lnTo>
                      <a:pt x="-1" y="215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0" name="Arc 1021"/>
              <p:cNvSpPr>
                <a:spLocks/>
              </p:cNvSpPr>
              <p:nvPr/>
            </p:nvSpPr>
            <p:spPr bwMode="auto">
              <a:xfrm>
                <a:off x="2049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1" name="Arc 1022"/>
              <p:cNvSpPr>
                <a:spLocks/>
              </p:cNvSpPr>
              <p:nvPr/>
            </p:nvSpPr>
            <p:spPr bwMode="auto">
              <a:xfrm>
                <a:off x="2026" y="3120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2" name="Arc 1023"/>
              <p:cNvSpPr>
                <a:spLocks/>
              </p:cNvSpPr>
              <p:nvPr/>
            </p:nvSpPr>
            <p:spPr bwMode="auto">
              <a:xfrm>
                <a:off x="1991" y="3178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3" name="Arc 0"/>
              <p:cNvSpPr>
                <a:spLocks/>
              </p:cNvSpPr>
              <p:nvPr/>
            </p:nvSpPr>
            <p:spPr bwMode="auto">
              <a:xfrm>
                <a:off x="2010" y="3123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4" name="Arc 1"/>
              <p:cNvSpPr>
                <a:spLocks/>
              </p:cNvSpPr>
              <p:nvPr/>
            </p:nvSpPr>
            <p:spPr bwMode="auto">
              <a:xfrm>
                <a:off x="2144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5" name="Arc 2"/>
              <p:cNvSpPr>
                <a:spLocks/>
              </p:cNvSpPr>
              <p:nvPr/>
            </p:nvSpPr>
            <p:spPr bwMode="auto">
              <a:xfrm>
                <a:off x="2119" y="3126"/>
                <a:ext cx="29" cy="61"/>
              </a:xfrm>
              <a:custGeom>
                <a:avLst/>
                <a:gdLst>
                  <a:gd name="T0" fmla="*/ 0 w 22371"/>
                  <a:gd name="T1" fmla="*/ 0 h 21600"/>
                  <a:gd name="T2" fmla="*/ 0 w 22371"/>
                  <a:gd name="T3" fmla="*/ 0 h 21600"/>
                  <a:gd name="T4" fmla="*/ 0 w 2237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71"/>
                  <a:gd name="T10" fmla="*/ 0 h 21600"/>
                  <a:gd name="T11" fmla="*/ 22371 w 2237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71" h="21600" fill="none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</a:path>
                  <a:path w="22371" h="21600" stroke="0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  <a:lnTo>
                      <a:pt x="771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6" name="Arc 3"/>
              <p:cNvSpPr>
                <a:spLocks/>
              </p:cNvSpPr>
              <p:nvPr/>
            </p:nvSpPr>
            <p:spPr bwMode="auto">
              <a:xfrm>
                <a:off x="2082" y="3183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7" name="Arc 4"/>
              <p:cNvSpPr>
                <a:spLocks/>
              </p:cNvSpPr>
              <p:nvPr/>
            </p:nvSpPr>
            <p:spPr bwMode="auto">
              <a:xfrm>
                <a:off x="2093" y="3128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8" name="Arc 5"/>
              <p:cNvSpPr>
                <a:spLocks/>
              </p:cNvSpPr>
              <p:nvPr/>
            </p:nvSpPr>
            <p:spPr bwMode="auto">
              <a:xfrm>
                <a:off x="2231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9" name="Arc 6"/>
              <p:cNvSpPr>
                <a:spLocks/>
              </p:cNvSpPr>
              <p:nvPr/>
            </p:nvSpPr>
            <p:spPr bwMode="auto">
              <a:xfrm>
                <a:off x="2205" y="3124"/>
                <a:ext cx="29" cy="62"/>
              </a:xfrm>
              <a:custGeom>
                <a:avLst/>
                <a:gdLst>
                  <a:gd name="T0" fmla="*/ 0 w 22348"/>
                  <a:gd name="T1" fmla="*/ 0 h 21600"/>
                  <a:gd name="T2" fmla="*/ 0 w 22348"/>
                  <a:gd name="T3" fmla="*/ 0 h 21600"/>
                  <a:gd name="T4" fmla="*/ 0 w 2234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8"/>
                  <a:gd name="T10" fmla="*/ 0 h 21600"/>
                  <a:gd name="T11" fmla="*/ 22348 w 2234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8" h="21600" fill="none" extrusionOk="0">
                    <a:moveTo>
                      <a:pt x="0" y="13"/>
                    </a:moveTo>
                    <a:cubicBezTo>
                      <a:pt x="250" y="4"/>
                      <a:pt x="500" y="-1"/>
                      <a:pt x="751" y="-1"/>
                    </a:cubicBezTo>
                    <a:cubicBezTo>
                      <a:pt x="12541" y="-1"/>
                      <a:pt x="22153" y="9454"/>
                      <a:pt x="22348" y="21242"/>
                    </a:cubicBezTo>
                  </a:path>
                  <a:path w="22348" h="21600" stroke="0" extrusionOk="0">
                    <a:moveTo>
                      <a:pt x="0" y="13"/>
                    </a:moveTo>
                    <a:cubicBezTo>
                      <a:pt x="250" y="4"/>
                      <a:pt x="500" y="-1"/>
                      <a:pt x="751" y="-1"/>
                    </a:cubicBezTo>
                    <a:cubicBezTo>
                      <a:pt x="12541" y="-1"/>
                      <a:pt x="22153" y="9454"/>
                      <a:pt x="22348" y="21242"/>
                    </a:cubicBezTo>
                    <a:lnTo>
                      <a:pt x="751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0" name="Arc 7"/>
              <p:cNvSpPr>
                <a:spLocks/>
              </p:cNvSpPr>
              <p:nvPr/>
            </p:nvSpPr>
            <p:spPr bwMode="auto">
              <a:xfrm>
                <a:off x="2167" y="3183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1" name="Arc 8"/>
              <p:cNvSpPr>
                <a:spLocks/>
              </p:cNvSpPr>
              <p:nvPr/>
            </p:nvSpPr>
            <p:spPr bwMode="auto">
              <a:xfrm>
                <a:off x="2183" y="3128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2" name="Arc 9"/>
              <p:cNvSpPr>
                <a:spLocks/>
              </p:cNvSpPr>
              <p:nvPr/>
            </p:nvSpPr>
            <p:spPr bwMode="auto">
              <a:xfrm>
                <a:off x="2323" y="3183"/>
                <a:ext cx="29" cy="62"/>
              </a:xfrm>
              <a:custGeom>
                <a:avLst/>
                <a:gdLst>
                  <a:gd name="T0" fmla="*/ 0 w 21600"/>
                  <a:gd name="T1" fmla="*/ 0 h 21931"/>
                  <a:gd name="T2" fmla="*/ 0 w 21600"/>
                  <a:gd name="T3" fmla="*/ 0 h 21931"/>
                  <a:gd name="T4" fmla="*/ 0 w 21600"/>
                  <a:gd name="T5" fmla="*/ 0 h 2193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1"/>
                  <a:gd name="T11" fmla="*/ 21600 w 21600"/>
                  <a:gd name="T12" fmla="*/ 21931 h 219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1" fill="none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1" stroke="0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35" y="2193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3" name="Arc 10"/>
              <p:cNvSpPr>
                <a:spLocks/>
              </p:cNvSpPr>
              <p:nvPr/>
            </p:nvSpPr>
            <p:spPr bwMode="auto">
              <a:xfrm>
                <a:off x="2301" y="3122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4" name="Arc 11"/>
              <p:cNvSpPr>
                <a:spLocks/>
              </p:cNvSpPr>
              <p:nvPr/>
            </p:nvSpPr>
            <p:spPr bwMode="auto">
              <a:xfrm>
                <a:off x="2260" y="3183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5" name="Arc 12"/>
              <p:cNvSpPr>
                <a:spLocks/>
              </p:cNvSpPr>
              <p:nvPr/>
            </p:nvSpPr>
            <p:spPr bwMode="auto">
              <a:xfrm>
                <a:off x="2277" y="3128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6" name="Arc 13"/>
              <p:cNvSpPr>
                <a:spLocks/>
              </p:cNvSpPr>
              <p:nvPr/>
            </p:nvSpPr>
            <p:spPr bwMode="auto">
              <a:xfrm rot="10800000">
                <a:off x="2502" y="3124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268" name="Group 14"/>
            <p:cNvGrpSpPr>
              <a:grpSpLocks/>
            </p:cNvGrpSpPr>
            <p:nvPr/>
          </p:nvGrpSpPr>
          <p:grpSpPr bwMode="auto">
            <a:xfrm>
              <a:off x="1978" y="3122"/>
              <a:ext cx="543" cy="129"/>
              <a:chOff x="1978" y="3122"/>
              <a:chExt cx="543" cy="129"/>
            </a:xfrm>
          </p:grpSpPr>
          <p:sp>
            <p:nvSpPr>
              <p:cNvPr id="162269" name="Arc 15"/>
              <p:cNvSpPr>
                <a:spLocks/>
              </p:cNvSpPr>
              <p:nvPr/>
            </p:nvSpPr>
            <p:spPr bwMode="auto">
              <a:xfrm rot="10800000">
                <a:off x="2454" y="3127"/>
                <a:ext cx="30" cy="62"/>
              </a:xfrm>
              <a:custGeom>
                <a:avLst/>
                <a:gdLst>
                  <a:gd name="T0" fmla="*/ 0 w 22364"/>
                  <a:gd name="T1" fmla="*/ 0 h 21963"/>
                  <a:gd name="T2" fmla="*/ 0 w 22364"/>
                  <a:gd name="T3" fmla="*/ 0 h 21963"/>
                  <a:gd name="T4" fmla="*/ 0 w 22364"/>
                  <a:gd name="T5" fmla="*/ 0 h 21963"/>
                  <a:gd name="T6" fmla="*/ 0 60000 65536"/>
                  <a:gd name="T7" fmla="*/ 0 60000 65536"/>
                  <a:gd name="T8" fmla="*/ 0 60000 65536"/>
                  <a:gd name="T9" fmla="*/ 0 w 22364"/>
                  <a:gd name="T10" fmla="*/ 0 h 21963"/>
                  <a:gd name="T11" fmla="*/ 22364 w 22364"/>
                  <a:gd name="T12" fmla="*/ 21963 h 219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4" h="21963" fill="none" extrusionOk="0">
                    <a:moveTo>
                      <a:pt x="22360" y="0"/>
                    </a:moveTo>
                    <a:cubicBezTo>
                      <a:pt x="22362" y="120"/>
                      <a:pt x="22364" y="241"/>
                      <a:pt x="22364" y="363"/>
                    </a:cubicBezTo>
                    <a:cubicBezTo>
                      <a:pt x="22364" y="12292"/>
                      <a:pt x="12693" y="21963"/>
                      <a:pt x="764" y="21963"/>
                    </a:cubicBezTo>
                    <a:cubicBezTo>
                      <a:pt x="509" y="21962"/>
                      <a:pt x="254" y="21958"/>
                      <a:pt x="-1" y="21949"/>
                    </a:cubicBezTo>
                  </a:path>
                  <a:path w="22364" h="21963" stroke="0" extrusionOk="0">
                    <a:moveTo>
                      <a:pt x="22360" y="0"/>
                    </a:moveTo>
                    <a:cubicBezTo>
                      <a:pt x="22362" y="120"/>
                      <a:pt x="22364" y="241"/>
                      <a:pt x="22364" y="363"/>
                    </a:cubicBezTo>
                    <a:cubicBezTo>
                      <a:pt x="22364" y="12292"/>
                      <a:pt x="12693" y="21963"/>
                      <a:pt x="764" y="21963"/>
                    </a:cubicBezTo>
                    <a:cubicBezTo>
                      <a:pt x="509" y="21962"/>
                      <a:pt x="254" y="21958"/>
                      <a:pt x="-1" y="21949"/>
                    </a:cubicBezTo>
                    <a:lnTo>
                      <a:pt x="764" y="363"/>
                    </a:lnTo>
                    <a:lnTo>
                      <a:pt x="2236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0" name="Arc 16"/>
              <p:cNvSpPr>
                <a:spLocks/>
              </p:cNvSpPr>
              <p:nvPr/>
            </p:nvSpPr>
            <p:spPr bwMode="auto">
              <a:xfrm rot="10800000">
                <a:off x="2437" y="3184"/>
                <a:ext cx="28" cy="60"/>
              </a:xfrm>
              <a:custGeom>
                <a:avLst/>
                <a:gdLst>
                  <a:gd name="T0" fmla="*/ 0 w 21597"/>
                  <a:gd name="T1" fmla="*/ 0 h 21587"/>
                  <a:gd name="T2" fmla="*/ 0 w 21597"/>
                  <a:gd name="T3" fmla="*/ 0 h 21587"/>
                  <a:gd name="T4" fmla="*/ 0 w 21597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7"/>
                  <a:gd name="T11" fmla="*/ 21597 w 21597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7" fill="none" extrusionOk="0">
                    <a:moveTo>
                      <a:pt x="-1" y="21235"/>
                    </a:moveTo>
                    <a:cubicBezTo>
                      <a:pt x="186" y="9736"/>
                      <a:pt x="9351" y="399"/>
                      <a:pt x="20846" y="0"/>
                    </a:cubicBezTo>
                  </a:path>
                  <a:path w="21597" h="21587" stroke="0" extrusionOk="0">
                    <a:moveTo>
                      <a:pt x="-1" y="21235"/>
                    </a:moveTo>
                    <a:cubicBezTo>
                      <a:pt x="186" y="9736"/>
                      <a:pt x="9351" y="399"/>
                      <a:pt x="20846" y="0"/>
                    </a:cubicBezTo>
                    <a:lnTo>
                      <a:pt x="21597" y="21587"/>
                    </a:lnTo>
                    <a:lnTo>
                      <a:pt x="-1" y="212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1" name="Arc 17"/>
              <p:cNvSpPr>
                <a:spLocks/>
              </p:cNvSpPr>
              <p:nvPr/>
            </p:nvSpPr>
            <p:spPr bwMode="auto">
              <a:xfrm rot="10800000">
                <a:off x="2395" y="3131"/>
                <a:ext cx="21" cy="6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2" name="Arc 18"/>
              <p:cNvSpPr>
                <a:spLocks/>
              </p:cNvSpPr>
              <p:nvPr/>
            </p:nvSpPr>
            <p:spPr bwMode="auto">
              <a:xfrm rot="10800000">
                <a:off x="2500" y="3189"/>
                <a:ext cx="21" cy="62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3" name="Arc 19"/>
              <p:cNvSpPr>
                <a:spLocks/>
              </p:cNvSpPr>
              <p:nvPr/>
            </p:nvSpPr>
            <p:spPr bwMode="auto">
              <a:xfrm rot="10800000">
                <a:off x="2407" y="3183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4" name="Arc 20"/>
              <p:cNvSpPr>
                <a:spLocks/>
              </p:cNvSpPr>
              <p:nvPr/>
            </p:nvSpPr>
            <p:spPr bwMode="auto">
              <a:xfrm rot="10800000">
                <a:off x="2363" y="3129"/>
                <a:ext cx="28" cy="62"/>
              </a:xfrm>
              <a:custGeom>
                <a:avLst/>
                <a:gdLst>
                  <a:gd name="T0" fmla="*/ 0 w 22421"/>
                  <a:gd name="T1" fmla="*/ 0 h 21964"/>
                  <a:gd name="T2" fmla="*/ 0 w 22421"/>
                  <a:gd name="T3" fmla="*/ 0 h 21964"/>
                  <a:gd name="T4" fmla="*/ 0 w 2242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421"/>
                  <a:gd name="T10" fmla="*/ 0 h 21964"/>
                  <a:gd name="T11" fmla="*/ 22421 w 2242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1" h="21964" fill="none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</a:path>
                  <a:path w="22421" h="21964" stroke="0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  <a:lnTo>
                      <a:pt x="821" y="364"/>
                    </a:lnTo>
                    <a:lnTo>
                      <a:pt x="2241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5" name="Arc 21"/>
              <p:cNvSpPr>
                <a:spLocks/>
              </p:cNvSpPr>
              <p:nvPr/>
            </p:nvSpPr>
            <p:spPr bwMode="auto">
              <a:xfrm rot="10800000">
                <a:off x="2347" y="3187"/>
                <a:ext cx="28" cy="61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6" name="Arc 22"/>
              <p:cNvSpPr>
                <a:spLocks/>
              </p:cNvSpPr>
              <p:nvPr/>
            </p:nvSpPr>
            <p:spPr bwMode="auto">
              <a:xfrm>
                <a:off x="2036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7" name="Arc 23"/>
              <p:cNvSpPr>
                <a:spLocks/>
              </p:cNvSpPr>
              <p:nvPr/>
            </p:nvSpPr>
            <p:spPr bwMode="auto">
              <a:xfrm>
                <a:off x="2013" y="3122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8" name="Arc 24"/>
              <p:cNvSpPr>
                <a:spLocks/>
              </p:cNvSpPr>
              <p:nvPr/>
            </p:nvSpPr>
            <p:spPr bwMode="auto">
              <a:xfrm>
                <a:off x="1978" y="3179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9" name="Arc 25"/>
              <p:cNvSpPr>
                <a:spLocks/>
              </p:cNvSpPr>
              <p:nvPr/>
            </p:nvSpPr>
            <p:spPr bwMode="auto">
              <a:xfrm>
                <a:off x="1997" y="3125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0" name="Arc 26"/>
              <p:cNvSpPr>
                <a:spLocks/>
              </p:cNvSpPr>
              <p:nvPr/>
            </p:nvSpPr>
            <p:spPr bwMode="auto">
              <a:xfrm>
                <a:off x="2131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1" name="Arc 27"/>
              <p:cNvSpPr>
                <a:spLocks/>
              </p:cNvSpPr>
              <p:nvPr/>
            </p:nvSpPr>
            <p:spPr bwMode="auto">
              <a:xfrm>
                <a:off x="2106" y="3127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2" name="Arc 28"/>
              <p:cNvSpPr>
                <a:spLocks/>
              </p:cNvSpPr>
              <p:nvPr/>
            </p:nvSpPr>
            <p:spPr bwMode="auto">
              <a:xfrm>
                <a:off x="2069" y="3185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3" name="Arc 29"/>
              <p:cNvSpPr>
                <a:spLocks/>
              </p:cNvSpPr>
              <p:nvPr/>
            </p:nvSpPr>
            <p:spPr bwMode="auto">
              <a:xfrm>
                <a:off x="2080" y="3130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4" name="Arc 30"/>
              <p:cNvSpPr>
                <a:spLocks/>
              </p:cNvSpPr>
              <p:nvPr/>
            </p:nvSpPr>
            <p:spPr bwMode="auto">
              <a:xfrm>
                <a:off x="2218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5" name="Arc 31"/>
              <p:cNvSpPr>
                <a:spLocks/>
              </p:cNvSpPr>
              <p:nvPr/>
            </p:nvSpPr>
            <p:spPr bwMode="auto">
              <a:xfrm>
                <a:off x="2192" y="3126"/>
                <a:ext cx="29" cy="61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</a:path>
                  <a:path w="22357" h="21600" stroke="0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  <a:lnTo>
                      <a:pt x="757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6" name="Arc 32"/>
              <p:cNvSpPr>
                <a:spLocks/>
              </p:cNvSpPr>
              <p:nvPr/>
            </p:nvSpPr>
            <p:spPr bwMode="auto">
              <a:xfrm>
                <a:off x="2154" y="3185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7" name="Arc 33"/>
              <p:cNvSpPr>
                <a:spLocks/>
              </p:cNvSpPr>
              <p:nvPr/>
            </p:nvSpPr>
            <p:spPr bwMode="auto">
              <a:xfrm>
                <a:off x="2170" y="3130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8" name="Arc 34"/>
              <p:cNvSpPr>
                <a:spLocks/>
              </p:cNvSpPr>
              <p:nvPr/>
            </p:nvSpPr>
            <p:spPr bwMode="auto">
              <a:xfrm>
                <a:off x="2310" y="3185"/>
                <a:ext cx="29" cy="62"/>
              </a:xfrm>
              <a:custGeom>
                <a:avLst/>
                <a:gdLst>
                  <a:gd name="T0" fmla="*/ 0 w 21600"/>
                  <a:gd name="T1" fmla="*/ 0 h 21931"/>
                  <a:gd name="T2" fmla="*/ 0 w 21600"/>
                  <a:gd name="T3" fmla="*/ 0 h 21931"/>
                  <a:gd name="T4" fmla="*/ 0 w 21600"/>
                  <a:gd name="T5" fmla="*/ 0 h 2193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1"/>
                  <a:gd name="T11" fmla="*/ 21600 w 21600"/>
                  <a:gd name="T12" fmla="*/ 21931 h 219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1" fill="none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1" stroke="0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35" y="2193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9" name="Arc 35"/>
              <p:cNvSpPr>
                <a:spLocks/>
              </p:cNvSpPr>
              <p:nvPr/>
            </p:nvSpPr>
            <p:spPr bwMode="auto">
              <a:xfrm>
                <a:off x="2288" y="3124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0" name="Arc 36"/>
              <p:cNvSpPr>
                <a:spLocks/>
              </p:cNvSpPr>
              <p:nvPr/>
            </p:nvSpPr>
            <p:spPr bwMode="auto">
              <a:xfrm>
                <a:off x="2247" y="3185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1" name="Arc 37"/>
              <p:cNvSpPr>
                <a:spLocks/>
              </p:cNvSpPr>
              <p:nvPr/>
            </p:nvSpPr>
            <p:spPr bwMode="auto">
              <a:xfrm>
                <a:off x="2264" y="3130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2" name="Arc 38"/>
              <p:cNvSpPr>
                <a:spLocks/>
              </p:cNvSpPr>
              <p:nvPr/>
            </p:nvSpPr>
            <p:spPr bwMode="auto">
              <a:xfrm rot="10800000">
                <a:off x="2489" y="3126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1990" name="AutoShape 39"/>
          <p:cNvSpPr>
            <a:spLocks noChangeArrowheads="1"/>
          </p:cNvSpPr>
          <p:nvPr/>
        </p:nvSpPr>
        <p:spPr bwMode="auto">
          <a:xfrm rot="4800000" flipH="1" flipV="1">
            <a:off x="850839" y="3670593"/>
            <a:ext cx="1246187" cy="1172633"/>
          </a:xfrm>
          <a:custGeom>
            <a:avLst/>
            <a:gdLst>
              <a:gd name="T0" fmla="*/ 62913468 w 21600"/>
              <a:gd name="T1" fmla="*/ 40285193 h 21600"/>
              <a:gd name="T2" fmla="*/ 35948689 w 21600"/>
              <a:gd name="T3" fmla="*/ 80570386 h 21600"/>
              <a:gd name="T4" fmla="*/ 8983855 w 21600"/>
              <a:gd name="T5" fmla="*/ 40285193 h 21600"/>
              <a:gd name="T6" fmla="*/ 35948689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1" name="AutoShape 40"/>
          <p:cNvSpPr>
            <a:spLocks noChangeArrowheads="1"/>
          </p:cNvSpPr>
          <p:nvPr/>
        </p:nvSpPr>
        <p:spPr bwMode="auto">
          <a:xfrm>
            <a:off x="1772356" y="4310063"/>
            <a:ext cx="28222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2" name="AutoShape 41"/>
          <p:cNvSpPr>
            <a:spLocks noChangeArrowheads="1"/>
          </p:cNvSpPr>
          <p:nvPr/>
        </p:nvSpPr>
        <p:spPr bwMode="auto">
          <a:xfrm>
            <a:off x="946883" y="4306888"/>
            <a:ext cx="29633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93" name="Group 42"/>
          <p:cNvGrpSpPr>
            <a:grpSpLocks/>
          </p:cNvGrpSpPr>
          <p:nvPr/>
        </p:nvGrpSpPr>
        <p:grpSpPr bwMode="auto">
          <a:xfrm>
            <a:off x="999067" y="4318000"/>
            <a:ext cx="767644" cy="203200"/>
            <a:chOff x="617" y="2572"/>
            <a:chExt cx="544" cy="128"/>
          </a:xfrm>
        </p:grpSpPr>
        <p:sp>
          <p:nvSpPr>
            <p:cNvPr id="162241" name="Arc 43"/>
            <p:cNvSpPr>
              <a:spLocks/>
            </p:cNvSpPr>
            <p:nvPr/>
          </p:nvSpPr>
          <p:spPr bwMode="auto">
            <a:xfrm rot="10800000">
              <a:off x="1093" y="2577"/>
              <a:ext cx="28" cy="6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2" name="Arc 44"/>
            <p:cNvSpPr>
              <a:spLocks/>
            </p:cNvSpPr>
            <p:nvPr/>
          </p:nvSpPr>
          <p:spPr bwMode="auto">
            <a:xfrm rot="10800000">
              <a:off x="1074" y="2632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3" name="Arc 45"/>
            <p:cNvSpPr>
              <a:spLocks/>
            </p:cNvSpPr>
            <p:nvPr/>
          </p:nvSpPr>
          <p:spPr bwMode="auto">
            <a:xfrm rot="10800000">
              <a:off x="1033" y="2581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4" name="Arc 46"/>
            <p:cNvSpPr>
              <a:spLocks/>
            </p:cNvSpPr>
            <p:nvPr/>
          </p:nvSpPr>
          <p:spPr bwMode="auto">
            <a:xfrm rot="10800000">
              <a:off x="1139" y="2638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5" name="Arc 47"/>
            <p:cNvSpPr>
              <a:spLocks/>
            </p:cNvSpPr>
            <p:nvPr/>
          </p:nvSpPr>
          <p:spPr bwMode="auto">
            <a:xfrm rot="10800000">
              <a:off x="1045" y="2633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6" name="Arc 48"/>
            <p:cNvSpPr>
              <a:spLocks/>
            </p:cNvSpPr>
            <p:nvPr/>
          </p:nvSpPr>
          <p:spPr bwMode="auto">
            <a:xfrm rot="10800000">
              <a:off x="1002" y="2579"/>
              <a:ext cx="27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7" name="Arc 49"/>
            <p:cNvSpPr>
              <a:spLocks/>
            </p:cNvSpPr>
            <p:nvPr/>
          </p:nvSpPr>
          <p:spPr bwMode="auto">
            <a:xfrm rot="10800000">
              <a:off x="986" y="2638"/>
              <a:ext cx="27" cy="60"/>
            </a:xfrm>
            <a:custGeom>
              <a:avLst/>
              <a:gdLst>
                <a:gd name="T0" fmla="*/ 0 w 21597"/>
                <a:gd name="T1" fmla="*/ 0 h 21586"/>
                <a:gd name="T2" fmla="*/ 0 w 21597"/>
                <a:gd name="T3" fmla="*/ 0 h 21586"/>
                <a:gd name="T4" fmla="*/ 0 w 21597"/>
                <a:gd name="T5" fmla="*/ 0 h 2158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6"/>
                <a:gd name="T11" fmla="*/ 21597 w 21597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6" fill="none" extrusionOk="0">
                  <a:moveTo>
                    <a:pt x="-1" y="21234"/>
                  </a:moveTo>
                  <a:cubicBezTo>
                    <a:pt x="186" y="9746"/>
                    <a:pt x="9335" y="414"/>
                    <a:pt x="20818" y="0"/>
                  </a:cubicBezTo>
                </a:path>
                <a:path w="21597" h="21586" stroke="0" extrusionOk="0">
                  <a:moveTo>
                    <a:pt x="-1" y="21234"/>
                  </a:moveTo>
                  <a:cubicBezTo>
                    <a:pt x="186" y="9746"/>
                    <a:pt x="9335" y="414"/>
                    <a:pt x="20818" y="0"/>
                  </a:cubicBezTo>
                  <a:lnTo>
                    <a:pt x="21597" y="21586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8" name="Arc 50"/>
            <p:cNvSpPr>
              <a:spLocks/>
            </p:cNvSpPr>
            <p:nvPr/>
          </p:nvSpPr>
          <p:spPr bwMode="auto">
            <a:xfrm>
              <a:off x="674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9" name="Arc 51"/>
            <p:cNvSpPr>
              <a:spLocks/>
            </p:cNvSpPr>
            <p:nvPr/>
          </p:nvSpPr>
          <p:spPr bwMode="auto">
            <a:xfrm>
              <a:off x="652" y="2572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0" name="Arc 52"/>
            <p:cNvSpPr>
              <a:spLocks/>
            </p:cNvSpPr>
            <p:nvPr/>
          </p:nvSpPr>
          <p:spPr bwMode="auto">
            <a:xfrm>
              <a:off x="617" y="2629"/>
              <a:ext cx="21" cy="61"/>
            </a:xfrm>
            <a:custGeom>
              <a:avLst/>
              <a:gdLst>
                <a:gd name="T0" fmla="*/ 0 w 22652"/>
                <a:gd name="T1" fmla="*/ 0 h 21600"/>
                <a:gd name="T2" fmla="*/ 0 w 22652"/>
                <a:gd name="T3" fmla="*/ 0 h 21600"/>
                <a:gd name="T4" fmla="*/ 0 w 2265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52"/>
                <a:gd name="T10" fmla="*/ 0 h 21600"/>
                <a:gd name="T11" fmla="*/ 22652 w 2265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52" h="21600" fill="none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</a:path>
                <a:path w="22652" h="21600" stroke="0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  <a:lnTo>
                    <a:pt x="1052" y="0"/>
                  </a:lnTo>
                  <a:lnTo>
                    <a:pt x="22652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1" name="Arc 53"/>
            <p:cNvSpPr>
              <a:spLocks/>
            </p:cNvSpPr>
            <p:nvPr/>
          </p:nvSpPr>
          <p:spPr bwMode="auto">
            <a:xfrm>
              <a:off x="635" y="2574"/>
              <a:ext cx="22" cy="60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2" name="Arc 54"/>
            <p:cNvSpPr>
              <a:spLocks/>
            </p:cNvSpPr>
            <p:nvPr/>
          </p:nvSpPr>
          <p:spPr bwMode="auto">
            <a:xfrm>
              <a:off x="769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3" name="Arc 55"/>
            <p:cNvSpPr>
              <a:spLocks/>
            </p:cNvSpPr>
            <p:nvPr/>
          </p:nvSpPr>
          <p:spPr bwMode="auto">
            <a:xfrm>
              <a:off x="745" y="2577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4" name="Arc 56"/>
            <p:cNvSpPr>
              <a:spLocks/>
            </p:cNvSpPr>
            <p:nvPr/>
          </p:nvSpPr>
          <p:spPr bwMode="auto">
            <a:xfrm>
              <a:off x="707" y="2634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5" name="Arc 57"/>
            <p:cNvSpPr>
              <a:spLocks/>
            </p:cNvSpPr>
            <p:nvPr/>
          </p:nvSpPr>
          <p:spPr bwMode="auto">
            <a:xfrm>
              <a:off x="719" y="2580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6" name="Arc 58"/>
            <p:cNvSpPr>
              <a:spLocks/>
            </p:cNvSpPr>
            <p:nvPr/>
          </p:nvSpPr>
          <p:spPr bwMode="auto">
            <a:xfrm>
              <a:off x="857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7" name="Arc 59"/>
            <p:cNvSpPr>
              <a:spLocks/>
            </p:cNvSpPr>
            <p:nvPr/>
          </p:nvSpPr>
          <p:spPr bwMode="auto">
            <a:xfrm>
              <a:off x="830" y="2575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8" name="Arc 60"/>
            <p:cNvSpPr>
              <a:spLocks/>
            </p:cNvSpPr>
            <p:nvPr/>
          </p:nvSpPr>
          <p:spPr bwMode="auto">
            <a:xfrm>
              <a:off x="793" y="26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9" name="Arc 61"/>
            <p:cNvSpPr>
              <a:spLocks/>
            </p:cNvSpPr>
            <p:nvPr/>
          </p:nvSpPr>
          <p:spPr bwMode="auto">
            <a:xfrm>
              <a:off x="808" y="2580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0" name="Arc 62"/>
            <p:cNvSpPr>
              <a:spLocks/>
            </p:cNvSpPr>
            <p:nvPr/>
          </p:nvSpPr>
          <p:spPr bwMode="auto">
            <a:xfrm>
              <a:off x="949" y="2634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1" name="Arc 63"/>
            <p:cNvSpPr>
              <a:spLocks/>
            </p:cNvSpPr>
            <p:nvPr/>
          </p:nvSpPr>
          <p:spPr bwMode="auto">
            <a:xfrm>
              <a:off x="926" y="2574"/>
              <a:ext cx="30" cy="61"/>
            </a:xfrm>
            <a:custGeom>
              <a:avLst/>
              <a:gdLst>
                <a:gd name="T0" fmla="*/ 0 w 22344"/>
                <a:gd name="T1" fmla="*/ 0 h 21600"/>
                <a:gd name="T2" fmla="*/ 0 w 22344"/>
                <a:gd name="T3" fmla="*/ 0 h 21600"/>
                <a:gd name="T4" fmla="*/ 0 w 223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4"/>
                <a:gd name="T10" fmla="*/ 0 h 21600"/>
                <a:gd name="T11" fmla="*/ 22344 w 223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4" h="21600" fill="none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</a:path>
                <a:path w="22344" h="21600" stroke="0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  <a:lnTo>
                    <a:pt x="744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2" name="Arc 64"/>
            <p:cNvSpPr>
              <a:spLocks/>
            </p:cNvSpPr>
            <p:nvPr/>
          </p:nvSpPr>
          <p:spPr bwMode="auto">
            <a:xfrm>
              <a:off x="886" y="26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3" name="Arc 65"/>
            <p:cNvSpPr>
              <a:spLocks/>
            </p:cNvSpPr>
            <p:nvPr/>
          </p:nvSpPr>
          <p:spPr bwMode="auto">
            <a:xfrm>
              <a:off x="904" y="2580"/>
              <a:ext cx="20" cy="60"/>
            </a:xfrm>
            <a:custGeom>
              <a:avLst/>
              <a:gdLst>
                <a:gd name="T0" fmla="*/ 0 w 21597"/>
                <a:gd name="T1" fmla="*/ 0 h 21575"/>
                <a:gd name="T2" fmla="*/ 0 w 21597"/>
                <a:gd name="T3" fmla="*/ 0 h 21575"/>
                <a:gd name="T4" fmla="*/ 0 w 21597"/>
                <a:gd name="T5" fmla="*/ 0 h 21575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5"/>
                <a:gd name="T11" fmla="*/ 21597 w 21597"/>
                <a:gd name="T12" fmla="*/ 21575 h 21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5" fill="none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</a:path>
                <a:path w="21597" h="21575" stroke="0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  <a:lnTo>
                    <a:pt x="21597" y="21575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4" name="Arc 66"/>
            <p:cNvSpPr>
              <a:spLocks/>
            </p:cNvSpPr>
            <p:nvPr/>
          </p:nvSpPr>
          <p:spPr bwMode="auto">
            <a:xfrm rot="10800000">
              <a:off x="1127" y="2576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4" name="Group 67"/>
          <p:cNvGrpSpPr>
            <a:grpSpLocks/>
          </p:cNvGrpSpPr>
          <p:nvPr/>
        </p:nvGrpSpPr>
        <p:grpSpPr bwMode="auto">
          <a:xfrm>
            <a:off x="980723" y="4321175"/>
            <a:ext cx="767644" cy="203200"/>
            <a:chOff x="604" y="2574"/>
            <a:chExt cx="544" cy="128"/>
          </a:xfrm>
        </p:grpSpPr>
        <p:sp>
          <p:nvSpPr>
            <p:cNvPr id="162217" name="Arc 68"/>
            <p:cNvSpPr>
              <a:spLocks/>
            </p:cNvSpPr>
            <p:nvPr/>
          </p:nvSpPr>
          <p:spPr bwMode="auto">
            <a:xfrm rot="10800000">
              <a:off x="1080" y="2579"/>
              <a:ext cx="28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8" name="Arc 69"/>
            <p:cNvSpPr>
              <a:spLocks/>
            </p:cNvSpPr>
            <p:nvPr/>
          </p:nvSpPr>
          <p:spPr bwMode="auto">
            <a:xfrm rot="10800000">
              <a:off x="1061" y="2634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9" name="Arc 70"/>
            <p:cNvSpPr>
              <a:spLocks/>
            </p:cNvSpPr>
            <p:nvPr/>
          </p:nvSpPr>
          <p:spPr bwMode="auto">
            <a:xfrm rot="10800000">
              <a:off x="1020" y="258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0" name="Arc 71"/>
            <p:cNvSpPr>
              <a:spLocks/>
            </p:cNvSpPr>
            <p:nvPr/>
          </p:nvSpPr>
          <p:spPr bwMode="auto">
            <a:xfrm rot="10800000">
              <a:off x="1126" y="2640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1" name="Arc 72"/>
            <p:cNvSpPr>
              <a:spLocks/>
            </p:cNvSpPr>
            <p:nvPr/>
          </p:nvSpPr>
          <p:spPr bwMode="auto">
            <a:xfrm rot="10800000">
              <a:off x="1033" y="2635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2" name="Arc 73"/>
            <p:cNvSpPr>
              <a:spLocks/>
            </p:cNvSpPr>
            <p:nvPr/>
          </p:nvSpPr>
          <p:spPr bwMode="auto">
            <a:xfrm rot="10800000">
              <a:off x="989" y="2581"/>
              <a:ext cx="27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3" name="Arc 74"/>
            <p:cNvSpPr>
              <a:spLocks/>
            </p:cNvSpPr>
            <p:nvPr/>
          </p:nvSpPr>
          <p:spPr bwMode="auto">
            <a:xfrm rot="10800000">
              <a:off x="973" y="2638"/>
              <a:ext cx="27" cy="61"/>
            </a:xfrm>
            <a:custGeom>
              <a:avLst/>
              <a:gdLst>
                <a:gd name="T0" fmla="*/ 0 w 21600"/>
                <a:gd name="T1" fmla="*/ 0 h 21585"/>
                <a:gd name="T2" fmla="*/ 0 w 21600"/>
                <a:gd name="T3" fmla="*/ 0 h 21585"/>
                <a:gd name="T4" fmla="*/ 0 w 21600"/>
                <a:gd name="T5" fmla="*/ 0 h 215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5"/>
                <a:gd name="T11" fmla="*/ 21600 w 21600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5" fill="none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</a:path>
                <a:path w="21600" h="21585" stroke="0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  <a:lnTo>
                    <a:pt x="21600" y="21585"/>
                  </a:lnTo>
                  <a:lnTo>
                    <a:pt x="-1" y="2158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4" name="Arc 75"/>
            <p:cNvSpPr>
              <a:spLocks/>
            </p:cNvSpPr>
            <p:nvPr/>
          </p:nvSpPr>
          <p:spPr bwMode="auto">
            <a:xfrm>
              <a:off x="661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5" name="Arc 76"/>
            <p:cNvSpPr>
              <a:spLocks/>
            </p:cNvSpPr>
            <p:nvPr/>
          </p:nvSpPr>
          <p:spPr bwMode="auto">
            <a:xfrm>
              <a:off x="639" y="2574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6" name="Arc 77"/>
            <p:cNvSpPr>
              <a:spLocks/>
            </p:cNvSpPr>
            <p:nvPr/>
          </p:nvSpPr>
          <p:spPr bwMode="auto">
            <a:xfrm>
              <a:off x="604" y="2631"/>
              <a:ext cx="21" cy="61"/>
            </a:xfrm>
            <a:custGeom>
              <a:avLst/>
              <a:gdLst>
                <a:gd name="T0" fmla="*/ 0 w 22652"/>
                <a:gd name="T1" fmla="*/ 0 h 21600"/>
                <a:gd name="T2" fmla="*/ 0 w 22652"/>
                <a:gd name="T3" fmla="*/ 0 h 21600"/>
                <a:gd name="T4" fmla="*/ 0 w 2265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52"/>
                <a:gd name="T10" fmla="*/ 0 h 21600"/>
                <a:gd name="T11" fmla="*/ 22652 w 2265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52" h="21600" fill="none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</a:path>
                <a:path w="22652" h="21600" stroke="0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  <a:lnTo>
                    <a:pt x="1052" y="0"/>
                  </a:lnTo>
                  <a:lnTo>
                    <a:pt x="22652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7" name="Arc 78"/>
            <p:cNvSpPr>
              <a:spLocks/>
            </p:cNvSpPr>
            <p:nvPr/>
          </p:nvSpPr>
          <p:spPr bwMode="auto">
            <a:xfrm>
              <a:off x="623" y="2576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8" name="Arc 79"/>
            <p:cNvSpPr>
              <a:spLocks/>
            </p:cNvSpPr>
            <p:nvPr/>
          </p:nvSpPr>
          <p:spPr bwMode="auto">
            <a:xfrm>
              <a:off x="756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9" name="Arc 80"/>
            <p:cNvSpPr>
              <a:spLocks/>
            </p:cNvSpPr>
            <p:nvPr/>
          </p:nvSpPr>
          <p:spPr bwMode="auto">
            <a:xfrm>
              <a:off x="732" y="2579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0" name="Arc 81"/>
            <p:cNvSpPr>
              <a:spLocks/>
            </p:cNvSpPr>
            <p:nvPr/>
          </p:nvSpPr>
          <p:spPr bwMode="auto">
            <a:xfrm>
              <a:off x="694" y="2636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1" name="Arc 82"/>
            <p:cNvSpPr>
              <a:spLocks/>
            </p:cNvSpPr>
            <p:nvPr/>
          </p:nvSpPr>
          <p:spPr bwMode="auto">
            <a:xfrm>
              <a:off x="706" y="2582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2" name="Arc 83"/>
            <p:cNvSpPr>
              <a:spLocks/>
            </p:cNvSpPr>
            <p:nvPr/>
          </p:nvSpPr>
          <p:spPr bwMode="auto">
            <a:xfrm>
              <a:off x="844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3" name="Arc 84"/>
            <p:cNvSpPr>
              <a:spLocks/>
            </p:cNvSpPr>
            <p:nvPr/>
          </p:nvSpPr>
          <p:spPr bwMode="auto">
            <a:xfrm>
              <a:off x="817" y="2577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4" name="Arc 85"/>
            <p:cNvSpPr>
              <a:spLocks/>
            </p:cNvSpPr>
            <p:nvPr/>
          </p:nvSpPr>
          <p:spPr bwMode="auto">
            <a:xfrm>
              <a:off x="780" y="26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5" name="Arc 86"/>
            <p:cNvSpPr>
              <a:spLocks/>
            </p:cNvSpPr>
            <p:nvPr/>
          </p:nvSpPr>
          <p:spPr bwMode="auto">
            <a:xfrm>
              <a:off x="795" y="2582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6" name="Arc 87"/>
            <p:cNvSpPr>
              <a:spLocks/>
            </p:cNvSpPr>
            <p:nvPr/>
          </p:nvSpPr>
          <p:spPr bwMode="auto">
            <a:xfrm>
              <a:off x="936" y="2636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7" name="Arc 88"/>
            <p:cNvSpPr>
              <a:spLocks/>
            </p:cNvSpPr>
            <p:nvPr/>
          </p:nvSpPr>
          <p:spPr bwMode="auto">
            <a:xfrm>
              <a:off x="913" y="2575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8" name="Arc 89"/>
            <p:cNvSpPr>
              <a:spLocks/>
            </p:cNvSpPr>
            <p:nvPr/>
          </p:nvSpPr>
          <p:spPr bwMode="auto">
            <a:xfrm>
              <a:off x="873" y="26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9" name="Arc 90"/>
            <p:cNvSpPr>
              <a:spLocks/>
            </p:cNvSpPr>
            <p:nvPr/>
          </p:nvSpPr>
          <p:spPr bwMode="auto">
            <a:xfrm>
              <a:off x="891" y="2582"/>
              <a:ext cx="20" cy="60"/>
            </a:xfrm>
            <a:custGeom>
              <a:avLst/>
              <a:gdLst>
                <a:gd name="T0" fmla="*/ 0 w 21597"/>
                <a:gd name="T1" fmla="*/ 0 h 21575"/>
                <a:gd name="T2" fmla="*/ 0 w 21597"/>
                <a:gd name="T3" fmla="*/ 0 h 21575"/>
                <a:gd name="T4" fmla="*/ 0 w 21597"/>
                <a:gd name="T5" fmla="*/ 0 h 21575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5"/>
                <a:gd name="T11" fmla="*/ 21597 w 21597"/>
                <a:gd name="T12" fmla="*/ 21575 h 21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5" fill="none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</a:path>
                <a:path w="21597" h="21575" stroke="0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  <a:lnTo>
                    <a:pt x="21597" y="21575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0" name="Arc 91"/>
            <p:cNvSpPr>
              <a:spLocks/>
            </p:cNvSpPr>
            <p:nvPr/>
          </p:nvSpPr>
          <p:spPr bwMode="auto">
            <a:xfrm rot="10800000">
              <a:off x="1114" y="2577"/>
              <a:ext cx="22" cy="60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5" name="Group 92"/>
          <p:cNvGrpSpPr>
            <a:grpSpLocks/>
          </p:cNvGrpSpPr>
          <p:nvPr/>
        </p:nvGrpSpPr>
        <p:grpSpPr bwMode="auto">
          <a:xfrm>
            <a:off x="1003328" y="3867150"/>
            <a:ext cx="776111" cy="204788"/>
            <a:chOff x="620" y="2288"/>
            <a:chExt cx="550" cy="129"/>
          </a:xfrm>
        </p:grpSpPr>
        <p:sp>
          <p:nvSpPr>
            <p:cNvPr id="162193" name="Arc 93"/>
            <p:cNvSpPr>
              <a:spLocks/>
            </p:cNvSpPr>
            <p:nvPr/>
          </p:nvSpPr>
          <p:spPr bwMode="auto">
            <a:xfrm rot="10800000">
              <a:off x="1096" y="2293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4" name="Arc 94"/>
            <p:cNvSpPr>
              <a:spLocks/>
            </p:cNvSpPr>
            <p:nvPr/>
          </p:nvSpPr>
          <p:spPr bwMode="auto">
            <a:xfrm rot="10800000">
              <a:off x="1078" y="2349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5" name="Arc 95"/>
            <p:cNvSpPr>
              <a:spLocks/>
            </p:cNvSpPr>
            <p:nvPr/>
          </p:nvSpPr>
          <p:spPr bwMode="auto">
            <a:xfrm rot="10800000">
              <a:off x="1037" y="2298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6" name="Arc 96"/>
            <p:cNvSpPr>
              <a:spLocks/>
            </p:cNvSpPr>
            <p:nvPr/>
          </p:nvSpPr>
          <p:spPr bwMode="auto">
            <a:xfrm rot="10800000">
              <a:off x="1148" y="2355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7" name="Arc 97"/>
            <p:cNvSpPr>
              <a:spLocks/>
            </p:cNvSpPr>
            <p:nvPr/>
          </p:nvSpPr>
          <p:spPr bwMode="auto">
            <a:xfrm rot="10800000">
              <a:off x="1052" y="2350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8" name="Arc 98"/>
            <p:cNvSpPr>
              <a:spLocks/>
            </p:cNvSpPr>
            <p:nvPr/>
          </p:nvSpPr>
          <p:spPr bwMode="auto">
            <a:xfrm rot="10800000">
              <a:off x="1005" y="2295"/>
              <a:ext cx="28" cy="62"/>
            </a:xfrm>
            <a:custGeom>
              <a:avLst/>
              <a:gdLst>
                <a:gd name="T0" fmla="*/ 0 w 22421"/>
                <a:gd name="T1" fmla="*/ 0 h 21964"/>
                <a:gd name="T2" fmla="*/ 0 w 22421"/>
                <a:gd name="T3" fmla="*/ 0 h 21964"/>
                <a:gd name="T4" fmla="*/ 0 w 22421"/>
                <a:gd name="T5" fmla="*/ 0 h 21964"/>
                <a:gd name="T6" fmla="*/ 0 60000 65536"/>
                <a:gd name="T7" fmla="*/ 0 60000 65536"/>
                <a:gd name="T8" fmla="*/ 0 60000 65536"/>
                <a:gd name="T9" fmla="*/ 0 w 22421"/>
                <a:gd name="T10" fmla="*/ 0 h 21964"/>
                <a:gd name="T11" fmla="*/ 22421 w 22421"/>
                <a:gd name="T12" fmla="*/ 21964 h 219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21" h="21964" fill="none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</a:path>
                <a:path w="22421" h="21964" stroke="0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  <a:lnTo>
                    <a:pt x="821" y="364"/>
                  </a:lnTo>
                  <a:lnTo>
                    <a:pt x="22417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9" name="Arc 99"/>
            <p:cNvSpPr>
              <a:spLocks/>
            </p:cNvSpPr>
            <p:nvPr/>
          </p:nvSpPr>
          <p:spPr bwMode="auto">
            <a:xfrm rot="10800000">
              <a:off x="989" y="2353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0" name="Arc 100"/>
            <p:cNvSpPr>
              <a:spLocks/>
            </p:cNvSpPr>
            <p:nvPr/>
          </p:nvSpPr>
          <p:spPr bwMode="auto">
            <a:xfrm>
              <a:off x="678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1" name="Arc 101"/>
            <p:cNvSpPr>
              <a:spLocks/>
            </p:cNvSpPr>
            <p:nvPr/>
          </p:nvSpPr>
          <p:spPr bwMode="auto">
            <a:xfrm>
              <a:off x="655" y="2288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2" name="Arc 102"/>
            <p:cNvSpPr>
              <a:spLocks/>
            </p:cNvSpPr>
            <p:nvPr/>
          </p:nvSpPr>
          <p:spPr bwMode="auto">
            <a:xfrm>
              <a:off x="620" y="2346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3" name="Arc 103"/>
            <p:cNvSpPr>
              <a:spLocks/>
            </p:cNvSpPr>
            <p:nvPr/>
          </p:nvSpPr>
          <p:spPr bwMode="auto">
            <a:xfrm>
              <a:off x="639" y="2291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4" name="Arc 104"/>
            <p:cNvSpPr>
              <a:spLocks/>
            </p:cNvSpPr>
            <p:nvPr/>
          </p:nvSpPr>
          <p:spPr bwMode="auto">
            <a:xfrm>
              <a:off x="773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5" name="Arc 105"/>
            <p:cNvSpPr>
              <a:spLocks/>
            </p:cNvSpPr>
            <p:nvPr/>
          </p:nvSpPr>
          <p:spPr bwMode="auto">
            <a:xfrm>
              <a:off x="748" y="2294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6" name="Arc 106"/>
            <p:cNvSpPr>
              <a:spLocks/>
            </p:cNvSpPr>
            <p:nvPr/>
          </p:nvSpPr>
          <p:spPr bwMode="auto">
            <a:xfrm>
              <a:off x="711" y="235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7" name="Arc 107"/>
            <p:cNvSpPr>
              <a:spLocks/>
            </p:cNvSpPr>
            <p:nvPr/>
          </p:nvSpPr>
          <p:spPr bwMode="auto">
            <a:xfrm>
              <a:off x="722" y="229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8" name="Arc 108"/>
            <p:cNvSpPr>
              <a:spLocks/>
            </p:cNvSpPr>
            <p:nvPr/>
          </p:nvSpPr>
          <p:spPr bwMode="auto">
            <a:xfrm>
              <a:off x="860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9" name="Arc 109"/>
            <p:cNvSpPr>
              <a:spLocks/>
            </p:cNvSpPr>
            <p:nvPr/>
          </p:nvSpPr>
          <p:spPr bwMode="auto">
            <a:xfrm>
              <a:off x="834" y="2292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0" name="Arc 110"/>
            <p:cNvSpPr>
              <a:spLocks/>
            </p:cNvSpPr>
            <p:nvPr/>
          </p:nvSpPr>
          <p:spPr bwMode="auto">
            <a:xfrm>
              <a:off x="796" y="235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1" name="Arc 111"/>
            <p:cNvSpPr>
              <a:spLocks/>
            </p:cNvSpPr>
            <p:nvPr/>
          </p:nvSpPr>
          <p:spPr bwMode="auto">
            <a:xfrm>
              <a:off x="812" y="2297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2" name="Arc 112"/>
            <p:cNvSpPr>
              <a:spLocks/>
            </p:cNvSpPr>
            <p:nvPr/>
          </p:nvSpPr>
          <p:spPr bwMode="auto">
            <a:xfrm>
              <a:off x="952" y="2351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3" name="Arc 113"/>
            <p:cNvSpPr>
              <a:spLocks/>
            </p:cNvSpPr>
            <p:nvPr/>
          </p:nvSpPr>
          <p:spPr bwMode="auto">
            <a:xfrm>
              <a:off x="930" y="2290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4" name="Arc 114"/>
            <p:cNvSpPr>
              <a:spLocks/>
            </p:cNvSpPr>
            <p:nvPr/>
          </p:nvSpPr>
          <p:spPr bwMode="auto">
            <a:xfrm>
              <a:off x="889" y="235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5" name="Arc 115"/>
            <p:cNvSpPr>
              <a:spLocks/>
            </p:cNvSpPr>
            <p:nvPr/>
          </p:nvSpPr>
          <p:spPr bwMode="auto">
            <a:xfrm>
              <a:off x="906" y="229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6" name="Arc 116"/>
            <p:cNvSpPr>
              <a:spLocks/>
            </p:cNvSpPr>
            <p:nvPr/>
          </p:nvSpPr>
          <p:spPr bwMode="auto">
            <a:xfrm rot="10800000">
              <a:off x="1131" y="2292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6" name="Group 117"/>
          <p:cNvGrpSpPr>
            <a:grpSpLocks/>
          </p:cNvGrpSpPr>
          <p:nvPr/>
        </p:nvGrpSpPr>
        <p:grpSpPr bwMode="auto">
          <a:xfrm>
            <a:off x="7835901" y="3176643"/>
            <a:ext cx="222956" cy="396875"/>
            <a:chOff x="5462" y="1853"/>
            <a:chExt cx="157" cy="250"/>
          </a:xfrm>
        </p:grpSpPr>
        <p:sp>
          <p:nvSpPr>
            <p:cNvPr id="162189" name="Oval 118"/>
            <p:cNvSpPr>
              <a:spLocks noChangeArrowheads="1"/>
            </p:cNvSpPr>
            <p:nvPr/>
          </p:nvSpPr>
          <p:spPr bwMode="auto">
            <a:xfrm>
              <a:off x="5495" y="1992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0" name="Oval 119"/>
            <p:cNvSpPr>
              <a:spLocks noChangeArrowheads="1"/>
            </p:cNvSpPr>
            <p:nvPr/>
          </p:nvSpPr>
          <p:spPr bwMode="auto">
            <a:xfrm>
              <a:off x="5462" y="2053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1" name="Oval 120"/>
            <p:cNvSpPr>
              <a:spLocks noChangeArrowheads="1"/>
            </p:cNvSpPr>
            <p:nvPr/>
          </p:nvSpPr>
          <p:spPr bwMode="auto">
            <a:xfrm>
              <a:off x="5568" y="1853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2" name="Oval 121"/>
            <p:cNvSpPr>
              <a:spLocks noChangeArrowheads="1"/>
            </p:cNvSpPr>
            <p:nvPr/>
          </p:nvSpPr>
          <p:spPr bwMode="auto">
            <a:xfrm>
              <a:off x="5536" y="1922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97" name="Oval 122"/>
          <p:cNvSpPr>
            <a:spLocks noChangeArrowheads="1"/>
          </p:cNvSpPr>
          <p:nvPr/>
        </p:nvSpPr>
        <p:spPr bwMode="auto">
          <a:xfrm>
            <a:off x="7945967" y="3465513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8" name="Oval 123"/>
          <p:cNvSpPr>
            <a:spLocks noChangeArrowheads="1"/>
          </p:cNvSpPr>
          <p:nvPr/>
        </p:nvSpPr>
        <p:spPr bwMode="auto">
          <a:xfrm>
            <a:off x="7773812" y="3563943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9" name="Oval 124"/>
          <p:cNvSpPr>
            <a:spLocks noChangeArrowheads="1"/>
          </p:cNvSpPr>
          <p:nvPr/>
        </p:nvSpPr>
        <p:spPr bwMode="auto">
          <a:xfrm>
            <a:off x="8047567" y="324490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0" name="Oval 125"/>
          <p:cNvSpPr>
            <a:spLocks noChangeArrowheads="1"/>
          </p:cNvSpPr>
          <p:nvPr/>
        </p:nvSpPr>
        <p:spPr bwMode="auto">
          <a:xfrm>
            <a:off x="8002412" y="33559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1" name="Oval 126"/>
          <p:cNvSpPr>
            <a:spLocks noChangeArrowheads="1"/>
          </p:cNvSpPr>
          <p:nvPr/>
        </p:nvSpPr>
        <p:spPr bwMode="auto">
          <a:xfrm>
            <a:off x="8008056" y="3533778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2" name="Oval 127"/>
          <p:cNvSpPr>
            <a:spLocks noChangeArrowheads="1"/>
          </p:cNvSpPr>
          <p:nvPr/>
        </p:nvSpPr>
        <p:spPr bwMode="auto">
          <a:xfrm>
            <a:off x="8111094" y="3314700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3" name="Oval 128"/>
          <p:cNvSpPr>
            <a:spLocks noChangeArrowheads="1"/>
          </p:cNvSpPr>
          <p:nvPr/>
        </p:nvSpPr>
        <p:spPr bwMode="auto">
          <a:xfrm>
            <a:off x="8064501" y="342424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04" name="Group 129"/>
          <p:cNvGrpSpPr>
            <a:grpSpLocks/>
          </p:cNvGrpSpPr>
          <p:nvPr/>
        </p:nvGrpSpPr>
        <p:grpSpPr bwMode="auto">
          <a:xfrm>
            <a:off x="7773812" y="3108380"/>
            <a:ext cx="222956" cy="396875"/>
            <a:chOff x="5418" y="1810"/>
            <a:chExt cx="157" cy="250"/>
          </a:xfrm>
        </p:grpSpPr>
        <p:sp>
          <p:nvSpPr>
            <p:cNvPr id="162185" name="Oval 130"/>
            <p:cNvSpPr>
              <a:spLocks noChangeArrowheads="1"/>
            </p:cNvSpPr>
            <p:nvPr/>
          </p:nvSpPr>
          <p:spPr bwMode="auto">
            <a:xfrm>
              <a:off x="5450" y="1949"/>
              <a:ext cx="53" cy="49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6" name="Oval 131"/>
            <p:cNvSpPr>
              <a:spLocks noChangeArrowheads="1"/>
            </p:cNvSpPr>
            <p:nvPr/>
          </p:nvSpPr>
          <p:spPr bwMode="auto">
            <a:xfrm>
              <a:off x="5418" y="2010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7" name="Oval 132"/>
            <p:cNvSpPr>
              <a:spLocks noChangeArrowheads="1"/>
            </p:cNvSpPr>
            <p:nvPr/>
          </p:nvSpPr>
          <p:spPr bwMode="auto">
            <a:xfrm>
              <a:off x="5524" y="1810"/>
              <a:ext cx="51" cy="49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8" name="Oval 133"/>
            <p:cNvSpPr>
              <a:spLocks noChangeArrowheads="1"/>
            </p:cNvSpPr>
            <p:nvPr/>
          </p:nvSpPr>
          <p:spPr bwMode="auto">
            <a:xfrm>
              <a:off x="5492" y="1879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05" name="Oval 134"/>
          <p:cNvSpPr>
            <a:spLocks noChangeArrowheads="1"/>
          </p:cNvSpPr>
          <p:nvPr/>
        </p:nvSpPr>
        <p:spPr bwMode="auto">
          <a:xfrm>
            <a:off x="7432323" y="4368800"/>
            <a:ext cx="107244" cy="635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6" name="Oval 135"/>
          <p:cNvSpPr>
            <a:spLocks noChangeArrowheads="1"/>
          </p:cNvSpPr>
          <p:nvPr/>
        </p:nvSpPr>
        <p:spPr bwMode="auto">
          <a:xfrm>
            <a:off x="7653867" y="4359275"/>
            <a:ext cx="107244" cy="635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7" name="Arc 136"/>
          <p:cNvSpPr>
            <a:spLocks/>
          </p:cNvSpPr>
          <p:nvPr/>
        </p:nvSpPr>
        <p:spPr bwMode="auto">
          <a:xfrm>
            <a:off x="1858434" y="1738316"/>
            <a:ext cx="227188" cy="714375"/>
          </a:xfrm>
          <a:custGeom>
            <a:avLst/>
            <a:gdLst>
              <a:gd name="T0" fmla="*/ 0 w 21600"/>
              <a:gd name="T1" fmla="*/ 807575979 h 21247"/>
              <a:gd name="T2" fmla="*/ 29340963 w 21600"/>
              <a:gd name="T3" fmla="*/ 0 h 21247"/>
              <a:gd name="T4" fmla="*/ 35785634 w 21600"/>
              <a:gd name="T5" fmla="*/ 807575979 h 21247"/>
              <a:gd name="T6" fmla="*/ 0 60000 65536"/>
              <a:gd name="T7" fmla="*/ 0 60000 65536"/>
              <a:gd name="T8" fmla="*/ 0 60000 65536"/>
              <a:gd name="T9" fmla="*/ 0 w 21600"/>
              <a:gd name="T10" fmla="*/ 0 h 21247"/>
              <a:gd name="T11" fmla="*/ 21600 w 21600"/>
              <a:gd name="T12" fmla="*/ 21247 h 212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247" fill="none" extrusionOk="0">
                <a:moveTo>
                  <a:pt x="-1" y="21246"/>
                </a:moveTo>
                <a:cubicBezTo>
                  <a:pt x="-1" y="10818"/>
                  <a:pt x="7451" y="1878"/>
                  <a:pt x="17710" y="0"/>
                </a:cubicBezTo>
              </a:path>
              <a:path w="21600" h="21247" stroke="0" extrusionOk="0">
                <a:moveTo>
                  <a:pt x="-1" y="21246"/>
                </a:moveTo>
                <a:cubicBezTo>
                  <a:pt x="-1" y="10818"/>
                  <a:pt x="7451" y="1878"/>
                  <a:pt x="17710" y="0"/>
                </a:cubicBezTo>
                <a:lnTo>
                  <a:pt x="21600" y="21247"/>
                </a:lnTo>
                <a:lnTo>
                  <a:pt x="-1" y="21246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8" name="Arc 137"/>
          <p:cNvSpPr>
            <a:spLocks/>
          </p:cNvSpPr>
          <p:nvPr/>
        </p:nvSpPr>
        <p:spPr bwMode="auto">
          <a:xfrm>
            <a:off x="1522590" y="3057525"/>
            <a:ext cx="328788" cy="254000"/>
          </a:xfrm>
          <a:custGeom>
            <a:avLst/>
            <a:gdLst>
              <a:gd name="T0" fmla="*/ 0 w 21600"/>
              <a:gd name="T1" fmla="*/ 56245134 h 17069"/>
              <a:gd name="T2" fmla="*/ 41995910 w 21600"/>
              <a:gd name="T3" fmla="*/ 0 h 17069"/>
              <a:gd name="T4" fmla="*/ 108467508 w 21600"/>
              <a:gd name="T5" fmla="*/ 56245134 h 17069"/>
              <a:gd name="T6" fmla="*/ 0 60000 65536"/>
              <a:gd name="T7" fmla="*/ 0 60000 65536"/>
              <a:gd name="T8" fmla="*/ 0 60000 65536"/>
              <a:gd name="T9" fmla="*/ 0 w 21600"/>
              <a:gd name="T10" fmla="*/ 0 h 17069"/>
              <a:gd name="T11" fmla="*/ 21600 w 21600"/>
              <a:gd name="T12" fmla="*/ 17069 h 170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17069" fill="none" extrusionOk="0">
                <a:moveTo>
                  <a:pt x="-1" y="17068"/>
                </a:moveTo>
                <a:cubicBezTo>
                  <a:pt x="-1" y="10392"/>
                  <a:pt x="3087" y="4091"/>
                  <a:pt x="8363" y="0"/>
                </a:cubicBezTo>
              </a:path>
              <a:path w="21600" h="17069" stroke="0" extrusionOk="0">
                <a:moveTo>
                  <a:pt x="-1" y="17068"/>
                </a:moveTo>
                <a:cubicBezTo>
                  <a:pt x="-1" y="10392"/>
                  <a:pt x="3087" y="4091"/>
                  <a:pt x="8363" y="0"/>
                </a:cubicBezTo>
                <a:lnTo>
                  <a:pt x="21600" y="17069"/>
                </a:lnTo>
                <a:lnTo>
                  <a:pt x="-1" y="1706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9" name="Arc 138"/>
          <p:cNvSpPr>
            <a:spLocks/>
          </p:cNvSpPr>
          <p:nvPr/>
        </p:nvSpPr>
        <p:spPr bwMode="auto">
          <a:xfrm>
            <a:off x="1117600" y="3478221"/>
            <a:ext cx="327378" cy="255587"/>
          </a:xfrm>
          <a:custGeom>
            <a:avLst/>
            <a:gdLst>
              <a:gd name="T0" fmla="*/ 0 w 21600"/>
              <a:gd name="T1" fmla="*/ 57098394 h 17100"/>
              <a:gd name="T2" fmla="*/ 41656096 w 21600"/>
              <a:gd name="T3" fmla="*/ 0 h 17100"/>
              <a:gd name="T4" fmla="*/ 107077355 w 21600"/>
              <a:gd name="T5" fmla="*/ 57098394 h 17100"/>
              <a:gd name="T6" fmla="*/ 0 60000 65536"/>
              <a:gd name="T7" fmla="*/ 0 60000 65536"/>
              <a:gd name="T8" fmla="*/ 0 60000 65536"/>
              <a:gd name="T9" fmla="*/ 0 w 21600"/>
              <a:gd name="T10" fmla="*/ 0 h 17100"/>
              <a:gd name="T11" fmla="*/ 21600 w 21600"/>
              <a:gd name="T12" fmla="*/ 17100 h 171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17100" fill="none" extrusionOk="0">
                <a:moveTo>
                  <a:pt x="-1" y="17099"/>
                </a:moveTo>
                <a:cubicBezTo>
                  <a:pt x="-1" y="10405"/>
                  <a:pt x="3103" y="4090"/>
                  <a:pt x="8403" y="0"/>
                </a:cubicBezTo>
              </a:path>
              <a:path w="21600" h="17100" stroke="0" extrusionOk="0">
                <a:moveTo>
                  <a:pt x="-1" y="17099"/>
                </a:moveTo>
                <a:cubicBezTo>
                  <a:pt x="-1" y="10405"/>
                  <a:pt x="3103" y="4090"/>
                  <a:pt x="8403" y="0"/>
                </a:cubicBezTo>
                <a:lnTo>
                  <a:pt x="21600" y="17100"/>
                </a:lnTo>
                <a:lnTo>
                  <a:pt x="-1" y="17099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0" name="Arc 139"/>
          <p:cNvSpPr>
            <a:spLocks/>
          </p:cNvSpPr>
          <p:nvPr/>
        </p:nvSpPr>
        <p:spPr bwMode="auto">
          <a:xfrm rot="10800000">
            <a:off x="1485905" y="4594225"/>
            <a:ext cx="460022" cy="279400"/>
          </a:xfrm>
          <a:custGeom>
            <a:avLst/>
            <a:gdLst>
              <a:gd name="T0" fmla="*/ 199375200 w 19610"/>
              <a:gd name="T1" fmla="*/ 0 h 18679"/>
              <a:gd name="T2" fmla="*/ 360444803 w 19610"/>
              <a:gd name="T3" fmla="*/ 32208858 h 18679"/>
              <a:gd name="T4" fmla="*/ 0 w 19610"/>
              <a:gd name="T5" fmla="*/ 62513222 h 18679"/>
              <a:gd name="T6" fmla="*/ 0 60000 65536"/>
              <a:gd name="T7" fmla="*/ 0 60000 65536"/>
              <a:gd name="T8" fmla="*/ 0 60000 65536"/>
              <a:gd name="T9" fmla="*/ 0 w 19610"/>
              <a:gd name="T10" fmla="*/ 0 h 18679"/>
              <a:gd name="T11" fmla="*/ 19610 w 19610"/>
              <a:gd name="T12" fmla="*/ 18679 h 1867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610" h="18679" fill="none" extrusionOk="0">
                <a:moveTo>
                  <a:pt x="10846" y="0"/>
                </a:moveTo>
                <a:cubicBezTo>
                  <a:pt x="14688" y="2230"/>
                  <a:pt x="17748" y="5591"/>
                  <a:pt x="19610" y="9623"/>
                </a:cubicBezTo>
              </a:path>
              <a:path w="19610" h="18679" stroke="0" extrusionOk="0">
                <a:moveTo>
                  <a:pt x="10846" y="0"/>
                </a:moveTo>
                <a:cubicBezTo>
                  <a:pt x="14688" y="2230"/>
                  <a:pt x="17748" y="5591"/>
                  <a:pt x="19610" y="9623"/>
                </a:cubicBezTo>
                <a:lnTo>
                  <a:pt x="0" y="18679"/>
                </a:lnTo>
                <a:lnTo>
                  <a:pt x="10846" y="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1" name="Arc 140"/>
          <p:cNvSpPr>
            <a:spLocks/>
          </p:cNvSpPr>
          <p:nvPr/>
        </p:nvSpPr>
        <p:spPr bwMode="auto">
          <a:xfrm>
            <a:off x="6359882" y="3260731"/>
            <a:ext cx="328788" cy="747713"/>
          </a:xfrm>
          <a:custGeom>
            <a:avLst/>
            <a:gdLst>
              <a:gd name="T0" fmla="*/ 0 w 20950"/>
              <a:gd name="T1" fmla="*/ 788534018 h 19717"/>
              <a:gd name="T2" fmla="*/ 66760023 w 20950"/>
              <a:gd name="T3" fmla="*/ 0 h 19717"/>
              <a:gd name="T4" fmla="*/ 115302545 w 20950"/>
              <a:gd name="T5" fmla="*/ 1075283148 h 19717"/>
              <a:gd name="T6" fmla="*/ 0 60000 65536"/>
              <a:gd name="T7" fmla="*/ 0 60000 65536"/>
              <a:gd name="T8" fmla="*/ 0 60000 65536"/>
              <a:gd name="T9" fmla="*/ 0 w 20950"/>
              <a:gd name="T10" fmla="*/ 0 h 19717"/>
              <a:gd name="T11" fmla="*/ 20950 w 20950"/>
              <a:gd name="T12" fmla="*/ 19717 h 197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950" h="19717" fill="none" extrusionOk="0">
                <a:moveTo>
                  <a:pt x="-1" y="14458"/>
                </a:moveTo>
                <a:cubicBezTo>
                  <a:pt x="1612" y="8034"/>
                  <a:pt x="6083" y="2704"/>
                  <a:pt x="12129" y="-1"/>
                </a:cubicBezTo>
              </a:path>
              <a:path w="20950" h="19717" stroke="0" extrusionOk="0">
                <a:moveTo>
                  <a:pt x="-1" y="14458"/>
                </a:moveTo>
                <a:cubicBezTo>
                  <a:pt x="1612" y="8034"/>
                  <a:pt x="6083" y="2704"/>
                  <a:pt x="12129" y="-1"/>
                </a:cubicBezTo>
                <a:lnTo>
                  <a:pt x="20950" y="19717"/>
                </a:lnTo>
                <a:lnTo>
                  <a:pt x="-1" y="1445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2" name="Line 141"/>
          <p:cNvSpPr>
            <a:spLocks noChangeShapeType="1"/>
          </p:cNvSpPr>
          <p:nvPr/>
        </p:nvSpPr>
        <p:spPr bwMode="auto">
          <a:xfrm flipV="1">
            <a:off x="5889978" y="4143430"/>
            <a:ext cx="413456" cy="88582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3" name="Arc 142"/>
          <p:cNvSpPr>
            <a:spLocks/>
          </p:cNvSpPr>
          <p:nvPr/>
        </p:nvSpPr>
        <p:spPr bwMode="auto">
          <a:xfrm>
            <a:off x="7411155" y="3568700"/>
            <a:ext cx="509412" cy="266700"/>
          </a:xfrm>
          <a:custGeom>
            <a:avLst/>
            <a:gdLst>
              <a:gd name="T0" fmla="*/ 56327 w 21600"/>
              <a:gd name="T1" fmla="*/ 46954454 h 20100"/>
              <a:gd name="T2" fmla="*/ 239641861 w 21600"/>
              <a:gd name="T3" fmla="*/ 0 h 20100"/>
              <a:gd name="T4" fmla="*/ 403418890 w 21600"/>
              <a:gd name="T5" fmla="*/ 46113434 h 20100"/>
              <a:gd name="T6" fmla="*/ 0 60000 65536"/>
              <a:gd name="T7" fmla="*/ 0 60000 65536"/>
              <a:gd name="T8" fmla="*/ 0 60000 65536"/>
              <a:gd name="T9" fmla="*/ 0 w 21600"/>
              <a:gd name="T10" fmla="*/ 0 h 20100"/>
              <a:gd name="T11" fmla="*/ 21600 w 21600"/>
              <a:gd name="T12" fmla="*/ 20100 h 201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0100" fill="none" extrusionOk="0">
                <a:moveTo>
                  <a:pt x="3" y="20099"/>
                </a:moveTo>
                <a:cubicBezTo>
                  <a:pt x="1" y="19980"/>
                  <a:pt x="0" y="19860"/>
                  <a:pt x="0" y="19740"/>
                </a:cubicBezTo>
                <a:cubicBezTo>
                  <a:pt x="0" y="11202"/>
                  <a:pt x="5028" y="3466"/>
                  <a:pt x="12831" y="0"/>
                </a:cubicBezTo>
              </a:path>
              <a:path w="21600" h="20100" stroke="0" extrusionOk="0">
                <a:moveTo>
                  <a:pt x="3" y="20099"/>
                </a:moveTo>
                <a:cubicBezTo>
                  <a:pt x="1" y="19980"/>
                  <a:pt x="0" y="19860"/>
                  <a:pt x="0" y="19740"/>
                </a:cubicBezTo>
                <a:cubicBezTo>
                  <a:pt x="0" y="11202"/>
                  <a:pt x="5028" y="3466"/>
                  <a:pt x="12831" y="0"/>
                </a:cubicBezTo>
                <a:lnTo>
                  <a:pt x="21600" y="19740"/>
                </a:lnTo>
                <a:lnTo>
                  <a:pt x="3" y="20099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4" name="Line 143"/>
          <p:cNvSpPr>
            <a:spLocks noChangeShapeType="1"/>
          </p:cNvSpPr>
          <p:nvPr/>
        </p:nvSpPr>
        <p:spPr bwMode="auto">
          <a:xfrm flipH="1" flipV="1">
            <a:off x="7514167" y="4057655"/>
            <a:ext cx="67733" cy="23177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5" name="Arc 144"/>
          <p:cNvSpPr>
            <a:spLocks/>
          </p:cNvSpPr>
          <p:nvPr/>
        </p:nvSpPr>
        <p:spPr bwMode="auto">
          <a:xfrm>
            <a:off x="6062161" y="4676775"/>
            <a:ext cx="1240367" cy="471488"/>
          </a:xfrm>
          <a:custGeom>
            <a:avLst/>
            <a:gdLst>
              <a:gd name="T0" fmla="*/ 2147483647 w 21600"/>
              <a:gd name="T1" fmla="*/ 0 h 21273"/>
              <a:gd name="T2" fmla="*/ 1009175495 w 21600"/>
              <a:gd name="T3" fmla="*/ 231608349 h 21273"/>
              <a:gd name="T4" fmla="*/ 0 w 21600"/>
              <a:gd name="T5" fmla="*/ 0 h 21273"/>
              <a:gd name="T6" fmla="*/ 0 60000 65536"/>
              <a:gd name="T7" fmla="*/ 0 60000 65536"/>
              <a:gd name="T8" fmla="*/ 0 60000 65536"/>
              <a:gd name="T9" fmla="*/ 0 w 21600"/>
              <a:gd name="T10" fmla="*/ 0 h 21273"/>
              <a:gd name="T11" fmla="*/ 21600 w 21600"/>
              <a:gd name="T12" fmla="*/ 21273 h 212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273" fill="none" extrusionOk="0">
                <a:moveTo>
                  <a:pt x="21600" y="0"/>
                </a:moveTo>
                <a:cubicBezTo>
                  <a:pt x="21600" y="10485"/>
                  <a:pt x="14069" y="19456"/>
                  <a:pt x="3743" y="21273"/>
                </a:cubicBezTo>
              </a:path>
              <a:path w="21600" h="21273" stroke="0" extrusionOk="0">
                <a:moveTo>
                  <a:pt x="21600" y="0"/>
                </a:moveTo>
                <a:cubicBezTo>
                  <a:pt x="21600" y="10485"/>
                  <a:pt x="14069" y="19456"/>
                  <a:pt x="3743" y="21273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6" name="Line 145"/>
          <p:cNvSpPr>
            <a:spLocks noChangeShapeType="1"/>
          </p:cNvSpPr>
          <p:nvPr/>
        </p:nvSpPr>
        <p:spPr bwMode="auto">
          <a:xfrm flipV="1">
            <a:off x="6561694" y="4814888"/>
            <a:ext cx="1116189" cy="755650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7" name="Arc 146"/>
          <p:cNvSpPr>
            <a:spLocks/>
          </p:cNvSpPr>
          <p:nvPr/>
        </p:nvSpPr>
        <p:spPr bwMode="auto">
          <a:xfrm>
            <a:off x="8174595" y="4070350"/>
            <a:ext cx="493889" cy="839788"/>
          </a:xfrm>
          <a:custGeom>
            <a:avLst/>
            <a:gdLst>
              <a:gd name="T0" fmla="*/ 0 w 39405"/>
              <a:gd name="T1" fmla="*/ 72237051 h 42512"/>
              <a:gd name="T2" fmla="*/ 65079066 w 39405"/>
              <a:gd name="T3" fmla="*/ 327707076 h 42512"/>
              <a:gd name="T4" fmla="*/ 49915241 w 39405"/>
              <a:gd name="T5" fmla="*/ 166505135 h 42512"/>
              <a:gd name="T6" fmla="*/ 0 60000 65536"/>
              <a:gd name="T7" fmla="*/ 0 60000 65536"/>
              <a:gd name="T8" fmla="*/ 0 60000 65536"/>
              <a:gd name="T9" fmla="*/ 0 w 39405"/>
              <a:gd name="T10" fmla="*/ 0 h 42512"/>
              <a:gd name="T11" fmla="*/ 39405 w 39405"/>
              <a:gd name="T12" fmla="*/ 42512 h 425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9405" h="42512" fill="none" extrusionOk="0">
                <a:moveTo>
                  <a:pt x="0" y="9371"/>
                </a:moveTo>
                <a:cubicBezTo>
                  <a:pt x="4029" y="3505"/>
                  <a:pt x="10688" y="-1"/>
                  <a:pt x="17805" y="-1"/>
                </a:cubicBezTo>
                <a:cubicBezTo>
                  <a:pt x="29734" y="0"/>
                  <a:pt x="39405" y="9670"/>
                  <a:pt x="39405" y="21600"/>
                </a:cubicBezTo>
                <a:cubicBezTo>
                  <a:pt x="39405" y="31446"/>
                  <a:pt x="32746" y="40046"/>
                  <a:pt x="23213" y="42511"/>
                </a:cubicBezTo>
              </a:path>
              <a:path w="39405" h="42512" stroke="0" extrusionOk="0">
                <a:moveTo>
                  <a:pt x="0" y="9371"/>
                </a:moveTo>
                <a:cubicBezTo>
                  <a:pt x="4029" y="3505"/>
                  <a:pt x="10688" y="-1"/>
                  <a:pt x="17805" y="-1"/>
                </a:cubicBezTo>
                <a:cubicBezTo>
                  <a:pt x="29734" y="0"/>
                  <a:pt x="39405" y="9670"/>
                  <a:pt x="39405" y="21600"/>
                </a:cubicBezTo>
                <a:cubicBezTo>
                  <a:pt x="39405" y="31446"/>
                  <a:pt x="32746" y="40046"/>
                  <a:pt x="23213" y="42511"/>
                </a:cubicBezTo>
                <a:lnTo>
                  <a:pt x="17805" y="21600"/>
                </a:lnTo>
                <a:lnTo>
                  <a:pt x="0" y="9371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8" name="Arc 147"/>
          <p:cNvSpPr>
            <a:spLocks/>
          </p:cNvSpPr>
          <p:nvPr/>
        </p:nvSpPr>
        <p:spPr bwMode="auto">
          <a:xfrm rot="10800000">
            <a:off x="2449689" y="5334055"/>
            <a:ext cx="378178" cy="322263"/>
          </a:xfrm>
          <a:custGeom>
            <a:avLst/>
            <a:gdLst>
              <a:gd name="T0" fmla="*/ 0 w 31937"/>
              <a:gd name="T1" fmla="*/ 47825856 h 21600"/>
              <a:gd name="T2" fmla="*/ 75501804 w 31937"/>
              <a:gd name="T3" fmla="*/ 11161982 h 21600"/>
              <a:gd name="T4" fmla="*/ 48144577 w 31937"/>
              <a:gd name="T5" fmla="*/ 71733778 h 21600"/>
              <a:gd name="T6" fmla="*/ 0 60000 65536"/>
              <a:gd name="T7" fmla="*/ 0 60000 65536"/>
              <a:gd name="T8" fmla="*/ 0 60000 65536"/>
              <a:gd name="T9" fmla="*/ 0 w 31937"/>
              <a:gd name="T10" fmla="*/ 0 h 21600"/>
              <a:gd name="T11" fmla="*/ 31937 w 3193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937" h="21600" fill="none" extrusionOk="0">
                <a:moveTo>
                  <a:pt x="-1" y="14400"/>
                </a:moveTo>
                <a:cubicBezTo>
                  <a:pt x="3050" y="5770"/>
                  <a:pt x="11210" y="-1"/>
                  <a:pt x="20365" y="-1"/>
                </a:cubicBezTo>
                <a:cubicBezTo>
                  <a:pt x="24463" y="-1"/>
                  <a:pt x="28476" y="1165"/>
                  <a:pt x="31936" y="3361"/>
                </a:cubicBezTo>
              </a:path>
              <a:path w="31937" h="21600" stroke="0" extrusionOk="0">
                <a:moveTo>
                  <a:pt x="-1" y="14400"/>
                </a:moveTo>
                <a:cubicBezTo>
                  <a:pt x="3050" y="5770"/>
                  <a:pt x="11210" y="-1"/>
                  <a:pt x="20365" y="-1"/>
                </a:cubicBezTo>
                <a:cubicBezTo>
                  <a:pt x="24463" y="-1"/>
                  <a:pt x="28476" y="1165"/>
                  <a:pt x="31936" y="3361"/>
                </a:cubicBezTo>
                <a:lnTo>
                  <a:pt x="20365" y="21600"/>
                </a:lnTo>
                <a:lnTo>
                  <a:pt x="-1" y="1440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9" name="Line 148"/>
          <p:cNvSpPr>
            <a:spLocks noChangeShapeType="1"/>
          </p:cNvSpPr>
          <p:nvPr/>
        </p:nvSpPr>
        <p:spPr bwMode="auto">
          <a:xfrm flipH="1">
            <a:off x="3119967" y="5564243"/>
            <a:ext cx="79022" cy="33337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0" name="Arc 149"/>
          <p:cNvSpPr>
            <a:spLocks/>
          </p:cNvSpPr>
          <p:nvPr/>
        </p:nvSpPr>
        <p:spPr bwMode="auto">
          <a:xfrm rot="10800000">
            <a:off x="3393723" y="6084888"/>
            <a:ext cx="1444978" cy="322262"/>
          </a:xfrm>
          <a:custGeom>
            <a:avLst/>
            <a:gdLst>
              <a:gd name="T0" fmla="*/ 0 w 31983"/>
              <a:gd name="T1" fmla="*/ 47752333 h 21600"/>
              <a:gd name="T2" fmla="*/ 2147483647 w 31983"/>
              <a:gd name="T3" fmla="*/ 11278095 h 21600"/>
              <a:gd name="T4" fmla="*/ 2147483647 w 31983"/>
              <a:gd name="T5" fmla="*/ 71733138 h 21600"/>
              <a:gd name="T6" fmla="*/ 0 60000 65536"/>
              <a:gd name="T7" fmla="*/ 0 60000 65536"/>
              <a:gd name="T8" fmla="*/ 0 60000 65536"/>
              <a:gd name="T9" fmla="*/ 0 w 31983"/>
              <a:gd name="T10" fmla="*/ 0 h 21600"/>
              <a:gd name="T11" fmla="*/ 31983 w 3198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983" h="21600" fill="none" extrusionOk="0">
                <a:moveTo>
                  <a:pt x="-1" y="14378"/>
                </a:moveTo>
                <a:cubicBezTo>
                  <a:pt x="3057" y="5759"/>
                  <a:pt x="11211" y="-1"/>
                  <a:pt x="20357" y="-1"/>
                </a:cubicBezTo>
                <a:cubicBezTo>
                  <a:pt x="24476" y="-1"/>
                  <a:pt x="28510" y="1178"/>
                  <a:pt x="31983" y="3395"/>
                </a:cubicBezTo>
              </a:path>
              <a:path w="31983" h="21600" stroke="0" extrusionOk="0">
                <a:moveTo>
                  <a:pt x="-1" y="14378"/>
                </a:moveTo>
                <a:cubicBezTo>
                  <a:pt x="3057" y="5759"/>
                  <a:pt x="11211" y="-1"/>
                  <a:pt x="20357" y="-1"/>
                </a:cubicBezTo>
                <a:cubicBezTo>
                  <a:pt x="24476" y="-1"/>
                  <a:pt x="28510" y="1178"/>
                  <a:pt x="31983" y="3395"/>
                </a:cubicBezTo>
                <a:lnTo>
                  <a:pt x="20357" y="21600"/>
                </a:lnTo>
                <a:lnTo>
                  <a:pt x="-1" y="1437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1" name="Arc 150"/>
          <p:cNvSpPr>
            <a:spLocks/>
          </p:cNvSpPr>
          <p:nvPr/>
        </p:nvSpPr>
        <p:spPr bwMode="auto">
          <a:xfrm>
            <a:off x="5274744" y="5789613"/>
            <a:ext cx="478367" cy="284162"/>
          </a:xfrm>
          <a:custGeom>
            <a:avLst/>
            <a:gdLst>
              <a:gd name="T0" fmla="*/ 0 w 20286"/>
              <a:gd name="T1" fmla="*/ 32474293 h 21516"/>
              <a:gd name="T2" fmla="*/ 343142423 w 20286"/>
              <a:gd name="T3" fmla="*/ 0 h 21516"/>
              <a:gd name="T4" fmla="*/ 378746378 w 20286"/>
              <a:gd name="T5" fmla="*/ 49564975 h 21516"/>
              <a:gd name="T6" fmla="*/ 0 60000 65536"/>
              <a:gd name="T7" fmla="*/ 0 60000 65536"/>
              <a:gd name="T8" fmla="*/ 0 60000 65536"/>
              <a:gd name="T9" fmla="*/ 0 w 20286"/>
              <a:gd name="T10" fmla="*/ 0 h 21516"/>
              <a:gd name="T11" fmla="*/ 20286 w 20286"/>
              <a:gd name="T12" fmla="*/ 21516 h 215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86" h="21516" fill="none" extrusionOk="0">
                <a:moveTo>
                  <a:pt x="0" y="14097"/>
                </a:moveTo>
                <a:cubicBezTo>
                  <a:pt x="2876" y="6232"/>
                  <a:pt x="10038" y="739"/>
                  <a:pt x="18379" y="0"/>
                </a:cubicBezTo>
              </a:path>
              <a:path w="20286" h="21516" stroke="0" extrusionOk="0">
                <a:moveTo>
                  <a:pt x="0" y="14097"/>
                </a:moveTo>
                <a:cubicBezTo>
                  <a:pt x="2876" y="6232"/>
                  <a:pt x="10038" y="739"/>
                  <a:pt x="18379" y="0"/>
                </a:cubicBezTo>
                <a:lnTo>
                  <a:pt x="20286" y="21516"/>
                </a:lnTo>
                <a:lnTo>
                  <a:pt x="0" y="14097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2" name="Arc 151"/>
          <p:cNvSpPr>
            <a:spLocks/>
          </p:cNvSpPr>
          <p:nvPr/>
        </p:nvSpPr>
        <p:spPr bwMode="auto">
          <a:xfrm rot="10800000">
            <a:off x="4727222" y="5283255"/>
            <a:ext cx="874889" cy="703263"/>
          </a:xfrm>
          <a:custGeom>
            <a:avLst/>
            <a:gdLst>
              <a:gd name="T0" fmla="*/ 0 w 21385"/>
              <a:gd name="T1" fmla="*/ 1025981954 h 16647"/>
              <a:gd name="T2" fmla="*/ 743018683 w 21385"/>
              <a:gd name="T3" fmla="*/ 0 h 16647"/>
              <a:gd name="T4" fmla="*/ 2084960062 w 21385"/>
              <a:gd name="T5" fmla="*/ 1255107949 h 16647"/>
              <a:gd name="T6" fmla="*/ 0 60000 65536"/>
              <a:gd name="T7" fmla="*/ 0 60000 65536"/>
              <a:gd name="T8" fmla="*/ 0 60000 65536"/>
              <a:gd name="T9" fmla="*/ 0 w 21385"/>
              <a:gd name="T10" fmla="*/ 0 h 16647"/>
              <a:gd name="T11" fmla="*/ 21385 w 21385"/>
              <a:gd name="T12" fmla="*/ 16647 h 166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85" h="16647" fill="none" extrusionOk="0">
                <a:moveTo>
                  <a:pt x="-1" y="13607"/>
                </a:moveTo>
                <a:cubicBezTo>
                  <a:pt x="756" y="8281"/>
                  <a:pt x="3474" y="3428"/>
                  <a:pt x="7621" y="0"/>
                </a:cubicBezTo>
              </a:path>
              <a:path w="21385" h="16647" stroke="0" extrusionOk="0">
                <a:moveTo>
                  <a:pt x="-1" y="13607"/>
                </a:moveTo>
                <a:cubicBezTo>
                  <a:pt x="756" y="8281"/>
                  <a:pt x="3474" y="3428"/>
                  <a:pt x="7621" y="0"/>
                </a:cubicBezTo>
                <a:lnTo>
                  <a:pt x="21385" y="16647"/>
                </a:lnTo>
                <a:lnTo>
                  <a:pt x="-1" y="13607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3" name="Arc 152"/>
          <p:cNvSpPr>
            <a:spLocks/>
          </p:cNvSpPr>
          <p:nvPr/>
        </p:nvSpPr>
        <p:spPr bwMode="auto">
          <a:xfrm>
            <a:off x="3869267" y="5014913"/>
            <a:ext cx="774700" cy="284162"/>
          </a:xfrm>
          <a:custGeom>
            <a:avLst/>
            <a:gdLst>
              <a:gd name="T0" fmla="*/ 0 w 20282"/>
              <a:gd name="T1" fmla="*/ 32451130 h 21515"/>
              <a:gd name="T2" fmla="*/ 1457590494 w 20282"/>
              <a:gd name="T3" fmla="*/ 0 h 21515"/>
              <a:gd name="T4" fmla="*/ 1609300786 w 20282"/>
              <a:gd name="T5" fmla="*/ 49569576 h 21515"/>
              <a:gd name="T6" fmla="*/ 0 60000 65536"/>
              <a:gd name="T7" fmla="*/ 0 60000 65536"/>
              <a:gd name="T8" fmla="*/ 0 60000 65536"/>
              <a:gd name="T9" fmla="*/ 0 w 20282"/>
              <a:gd name="T10" fmla="*/ 0 h 21515"/>
              <a:gd name="T11" fmla="*/ 20282 w 20282"/>
              <a:gd name="T12" fmla="*/ 21515 h 215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82" h="21515" fill="none" extrusionOk="0">
                <a:moveTo>
                  <a:pt x="0" y="14085"/>
                </a:moveTo>
                <a:cubicBezTo>
                  <a:pt x="2878" y="6228"/>
                  <a:pt x="10035" y="740"/>
                  <a:pt x="18369" y="-1"/>
                </a:cubicBezTo>
              </a:path>
              <a:path w="20282" h="21515" stroke="0" extrusionOk="0">
                <a:moveTo>
                  <a:pt x="0" y="14085"/>
                </a:moveTo>
                <a:cubicBezTo>
                  <a:pt x="2878" y="6228"/>
                  <a:pt x="10035" y="740"/>
                  <a:pt x="18369" y="-1"/>
                </a:cubicBezTo>
                <a:lnTo>
                  <a:pt x="20282" y="21515"/>
                </a:lnTo>
                <a:lnTo>
                  <a:pt x="0" y="14085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4" name="Arc 153"/>
          <p:cNvSpPr>
            <a:spLocks/>
          </p:cNvSpPr>
          <p:nvPr/>
        </p:nvSpPr>
        <p:spPr bwMode="auto">
          <a:xfrm>
            <a:off x="6704189" y="1970088"/>
            <a:ext cx="508000" cy="285750"/>
          </a:xfrm>
          <a:custGeom>
            <a:avLst/>
            <a:gdLst>
              <a:gd name="T0" fmla="*/ 0 w 31541"/>
              <a:gd name="T1" fmla="*/ 5727924 h 21600"/>
              <a:gd name="T2" fmla="*/ 187628000 w 31541"/>
              <a:gd name="T3" fmla="*/ 45279333 h 21600"/>
              <a:gd name="T4" fmla="*/ 59713011 w 31541"/>
              <a:gd name="T5" fmla="*/ 50009341 h 21600"/>
              <a:gd name="T6" fmla="*/ 0 60000 65536"/>
              <a:gd name="T7" fmla="*/ 0 60000 65536"/>
              <a:gd name="T8" fmla="*/ 0 60000 65536"/>
              <a:gd name="T9" fmla="*/ 0 w 31541"/>
              <a:gd name="T10" fmla="*/ 0 h 21600"/>
              <a:gd name="T11" fmla="*/ 31541 w 31541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541" h="21600" fill="none" extrusionOk="0">
                <a:moveTo>
                  <a:pt x="0" y="2474"/>
                </a:moveTo>
                <a:cubicBezTo>
                  <a:pt x="3096" y="849"/>
                  <a:pt x="6541" y="-1"/>
                  <a:pt x="10038" y="-1"/>
                </a:cubicBezTo>
                <a:cubicBezTo>
                  <a:pt x="21175" y="-1"/>
                  <a:pt x="30487" y="8468"/>
                  <a:pt x="31541" y="19556"/>
                </a:cubicBezTo>
              </a:path>
              <a:path w="31541" h="21600" stroke="0" extrusionOk="0">
                <a:moveTo>
                  <a:pt x="0" y="2474"/>
                </a:moveTo>
                <a:cubicBezTo>
                  <a:pt x="3096" y="849"/>
                  <a:pt x="6541" y="-1"/>
                  <a:pt x="10038" y="-1"/>
                </a:cubicBezTo>
                <a:cubicBezTo>
                  <a:pt x="21175" y="-1"/>
                  <a:pt x="30487" y="8468"/>
                  <a:pt x="31541" y="19556"/>
                </a:cubicBezTo>
                <a:lnTo>
                  <a:pt x="10038" y="21600"/>
                </a:lnTo>
                <a:lnTo>
                  <a:pt x="0" y="2474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5" name="Arc 154">
            <a:hlinkClick r:id="" action="ppaction://hlinkfile"/>
          </p:cNvPr>
          <p:cNvSpPr>
            <a:spLocks/>
          </p:cNvSpPr>
          <p:nvPr/>
        </p:nvSpPr>
        <p:spPr bwMode="auto">
          <a:xfrm>
            <a:off x="5338234" y="1473200"/>
            <a:ext cx="506588" cy="285750"/>
          </a:xfrm>
          <a:custGeom>
            <a:avLst/>
            <a:gdLst>
              <a:gd name="T0" fmla="*/ 0 w 31489"/>
              <a:gd name="T1" fmla="*/ 5665456 h 21600"/>
              <a:gd name="T2" fmla="*/ 186683281 w 31489"/>
              <a:gd name="T3" fmla="*/ 45288594 h 21600"/>
              <a:gd name="T4" fmla="*/ 59196285 w 31489"/>
              <a:gd name="T5" fmla="*/ 50009341 h 21600"/>
              <a:gd name="T6" fmla="*/ 0 60000 65536"/>
              <a:gd name="T7" fmla="*/ 0 60000 65536"/>
              <a:gd name="T8" fmla="*/ 0 60000 65536"/>
              <a:gd name="T9" fmla="*/ 0 w 31489"/>
              <a:gd name="T10" fmla="*/ 0 h 21600"/>
              <a:gd name="T11" fmla="*/ 31489 w 31489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489" h="21600" fill="none" extrusionOk="0">
                <a:moveTo>
                  <a:pt x="-1" y="2446"/>
                </a:moveTo>
                <a:cubicBezTo>
                  <a:pt x="3082" y="839"/>
                  <a:pt x="6508" y="-1"/>
                  <a:pt x="9985" y="-1"/>
                </a:cubicBezTo>
                <a:cubicBezTo>
                  <a:pt x="21124" y="-1"/>
                  <a:pt x="30437" y="8471"/>
                  <a:pt x="31488" y="19561"/>
                </a:cubicBezTo>
              </a:path>
              <a:path w="31489" h="21600" stroke="0" extrusionOk="0">
                <a:moveTo>
                  <a:pt x="-1" y="2446"/>
                </a:moveTo>
                <a:cubicBezTo>
                  <a:pt x="3082" y="839"/>
                  <a:pt x="6508" y="-1"/>
                  <a:pt x="9985" y="-1"/>
                </a:cubicBezTo>
                <a:cubicBezTo>
                  <a:pt x="21124" y="-1"/>
                  <a:pt x="30437" y="8471"/>
                  <a:pt x="31488" y="19561"/>
                </a:cubicBezTo>
                <a:lnTo>
                  <a:pt x="9985" y="21600"/>
                </a:lnTo>
                <a:lnTo>
                  <a:pt x="-1" y="2446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66491" name="Rectangle 155"/>
          <p:cNvSpPr>
            <a:spLocks noChangeArrowheads="1"/>
          </p:cNvSpPr>
          <p:nvPr/>
        </p:nvSpPr>
        <p:spPr bwMode="auto">
          <a:xfrm>
            <a:off x="3804356" y="3271838"/>
            <a:ext cx="1703212" cy="3365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cytoplasme</a:t>
            </a:r>
          </a:p>
        </p:txBody>
      </p:sp>
      <p:sp>
        <p:nvSpPr>
          <p:cNvPr id="162027" name="Rectangle 157"/>
          <p:cNvSpPr>
            <a:spLocks noChangeArrowheads="1"/>
          </p:cNvSpPr>
          <p:nvPr/>
        </p:nvSpPr>
        <p:spPr bwMode="auto">
          <a:xfrm>
            <a:off x="2181578" y="2967093"/>
            <a:ext cx="1704622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pénétration</a:t>
            </a:r>
          </a:p>
        </p:txBody>
      </p:sp>
      <p:sp>
        <p:nvSpPr>
          <p:cNvPr id="1166494" name="Rectangle 158"/>
          <p:cNvSpPr>
            <a:spLocks noChangeArrowheads="1"/>
          </p:cNvSpPr>
          <p:nvPr/>
        </p:nvSpPr>
        <p:spPr bwMode="auto">
          <a:xfrm>
            <a:off x="2696661" y="2019355"/>
            <a:ext cx="1706033" cy="24686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000" b="1">
                <a:solidFill>
                  <a:srgbClr val="FFCCFF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Récepteur CD4</a:t>
            </a:r>
          </a:p>
        </p:txBody>
      </p:sp>
      <p:sp>
        <p:nvSpPr>
          <p:cNvPr id="162029" name="Rectangle 159"/>
          <p:cNvSpPr>
            <a:spLocks noChangeArrowheads="1"/>
          </p:cNvSpPr>
          <p:nvPr/>
        </p:nvSpPr>
        <p:spPr bwMode="auto">
          <a:xfrm>
            <a:off x="2006605" y="2665467"/>
            <a:ext cx="1976967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Co-récepteurs </a:t>
            </a:r>
          </a:p>
        </p:txBody>
      </p:sp>
      <p:sp>
        <p:nvSpPr>
          <p:cNvPr id="162030" name="Rectangle 160"/>
          <p:cNvSpPr>
            <a:spLocks noChangeArrowheads="1"/>
          </p:cNvSpPr>
          <p:nvPr/>
        </p:nvSpPr>
        <p:spPr bwMode="auto">
          <a:xfrm>
            <a:off x="531989" y="1812926"/>
            <a:ext cx="1704622" cy="55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adhésion</a:t>
            </a:r>
          </a:p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fusion</a:t>
            </a:r>
          </a:p>
        </p:txBody>
      </p:sp>
      <p:sp>
        <p:nvSpPr>
          <p:cNvPr id="162031" name="Rectangle 161"/>
          <p:cNvSpPr>
            <a:spLocks noChangeArrowheads="1"/>
          </p:cNvSpPr>
          <p:nvPr/>
        </p:nvSpPr>
        <p:spPr bwMode="auto">
          <a:xfrm>
            <a:off x="2379137" y="4897492"/>
            <a:ext cx="1933222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viral linéaire non intégré</a:t>
            </a:r>
          </a:p>
        </p:txBody>
      </p:sp>
      <p:sp>
        <p:nvSpPr>
          <p:cNvPr id="162032" name="Rectangle 162"/>
          <p:cNvSpPr>
            <a:spLocks noChangeArrowheads="1"/>
          </p:cNvSpPr>
          <p:nvPr/>
        </p:nvSpPr>
        <p:spPr bwMode="auto">
          <a:xfrm>
            <a:off x="4109155" y="4611742"/>
            <a:ext cx="1851378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avec 1 ou 2 LTR</a:t>
            </a:r>
          </a:p>
        </p:txBody>
      </p:sp>
      <p:sp>
        <p:nvSpPr>
          <p:cNvPr id="162033" name="Rectangle 163"/>
          <p:cNvSpPr>
            <a:spLocks noChangeArrowheads="1"/>
          </p:cNvSpPr>
          <p:nvPr/>
        </p:nvSpPr>
        <p:spPr bwMode="auto">
          <a:xfrm>
            <a:off x="5061658" y="5124504"/>
            <a:ext cx="1703211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ARNm non épissé</a:t>
            </a:r>
          </a:p>
        </p:txBody>
      </p:sp>
      <p:sp>
        <p:nvSpPr>
          <p:cNvPr id="162034" name="Rectangle 164"/>
          <p:cNvSpPr>
            <a:spLocks noChangeArrowheads="1"/>
          </p:cNvSpPr>
          <p:nvPr/>
        </p:nvSpPr>
        <p:spPr bwMode="auto">
          <a:xfrm>
            <a:off x="5535789" y="6238929"/>
            <a:ext cx="1704622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ARNm multi-épissé</a:t>
            </a:r>
          </a:p>
        </p:txBody>
      </p:sp>
      <p:sp>
        <p:nvSpPr>
          <p:cNvPr id="162035" name="Rectangle 165"/>
          <p:cNvSpPr>
            <a:spLocks noChangeArrowheads="1"/>
          </p:cNvSpPr>
          <p:nvPr/>
        </p:nvSpPr>
        <p:spPr bwMode="auto">
          <a:xfrm>
            <a:off x="4296839" y="5935718"/>
            <a:ext cx="1706033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transcription</a:t>
            </a:r>
          </a:p>
        </p:txBody>
      </p:sp>
      <p:sp>
        <p:nvSpPr>
          <p:cNvPr id="162036" name="Rectangle 166"/>
          <p:cNvSpPr>
            <a:spLocks noChangeArrowheads="1"/>
          </p:cNvSpPr>
          <p:nvPr/>
        </p:nvSpPr>
        <p:spPr bwMode="auto">
          <a:xfrm>
            <a:off x="4873978" y="1112893"/>
            <a:ext cx="1978378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FF7C8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particule virale mature</a:t>
            </a:r>
          </a:p>
        </p:txBody>
      </p:sp>
      <p:sp>
        <p:nvSpPr>
          <p:cNvPr id="1166503" name="Rectangle 167"/>
          <p:cNvSpPr>
            <a:spLocks noChangeArrowheads="1"/>
          </p:cNvSpPr>
          <p:nvPr/>
        </p:nvSpPr>
        <p:spPr bwMode="auto">
          <a:xfrm>
            <a:off x="3361267" y="2268593"/>
            <a:ext cx="2260600" cy="277641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membrane cellulaire</a:t>
            </a:r>
          </a:p>
        </p:txBody>
      </p:sp>
      <p:sp>
        <p:nvSpPr>
          <p:cNvPr id="1166504" name="Rectangle 168"/>
          <p:cNvSpPr>
            <a:spLocks noChangeArrowheads="1"/>
          </p:cNvSpPr>
          <p:nvPr/>
        </p:nvSpPr>
        <p:spPr bwMode="auto">
          <a:xfrm>
            <a:off x="7154337" y="5943600"/>
            <a:ext cx="1076678" cy="3365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noyau</a:t>
            </a:r>
          </a:p>
        </p:txBody>
      </p:sp>
      <p:sp>
        <p:nvSpPr>
          <p:cNvPr id="162039" name="Rectangle 169"/>
          <p:cNvSpPr>
            <a:spLocks noChangeArrowheads="1"/>
          </p:cNvSpPr>
          <p:nvPr/>
        </p:nvSpPr>
        <p:spPr bwMode="auto">
          <a:xfrm>
            <a:off x="7291212" y="2871843"/>
            <a:ext cx="1428044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assemblage</a:t>
            </a:r>
          </a:p>
        </p:txBody>
      </p:sp>
      <p:sp>
        <p:nvSpPr>
          <p:cNvPr id="162040" name="Rectangle 170"/>
          <p:cNvSpPr>
            <a:spLocks noChangeArrowheads="1"/>
          </p:cNvSpPr>
          <p:nvPr/>
        </p:nvSpPr>
        <p:spPr bwMode="auto">
          <a:xfrm>
            <a:off x="6234289" y="4100568"/>
            <a:ext cx="1428044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traduction</a:t>
            </a:r>
          </a:p>
        </p:txBody>
      </p:sp>
      <p:sp>
        <p:nvSpPr>
          <p:cNvPr id="162041" name="Rectangle 171"/>
          <p:cNvSpPr>
            <a:spLocks noChangeArrowheads="1"/>
          </p:cNvSpPr>
          <p:nvPr/>
        </p:nvSpPr>
        <p:spPr bwMode="auto">
          <a:xfrm>
            <a:off x="1069622" y="5661079"/>
            <a:ext cx="1875367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complexe de pré-intégration</a:t>
            </a:r>
          </a:p>
        </p:txBody>
      </p:sp>
      <p:sp>
        <p:nvSpPr>
          <p:cNvPr id="162042" name="Rectangle 172"/>
          <p:cNvSpPr>
            <a:spLocks noChangeArrowheads="1"/>
          </p:cNvSpPr>
          <p:nvPr/>
        </p:nvSpPr>
        <p:spPr bwMode="auto">
          <a:xfrm>
            <a:off x="2150533" y="6310367"/>
            <a:ext cx="1706034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proviral intégré</a:t>
            </a:r>
          </a:p>
        </p:txBody>
      </p:sp>
      <p:sp>
        <p:nvSpPr>
          <p:cNvPr id="162043" name="Rectangle 173"/>
          <p:cNvSpPr>
            <a:spLocks noChangeArrowheads="1"/>
          </p:cNvSpPr>
          <p:nvPr/>
        </p:nvSpPr>
        <p:spPr bwMode="auto">
          <a:xfrm>
            <a:off x="7783689" y="4927601"/>
            <a:ext cx="1020234" cy="36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protéines de régulation</a:t>
            </a:r>
          </a:p>
        </p:txBody>
      </p:sp>
      <p:sp>
        <p:nvSpPr>
          <p:cNvPr id="162044" name="Line 174"/>
          <p:cNvSpPr>
            <a:spLocks noChangeShapeType="1"/>
          </p:cNvSpPr>
          <p:nvPr/>
        </p:nvSpPr>
        <p:spPr bwMode="auto">
          <a:xfrm>
            <a:off x="1367367" y="4148138"/>
            <a:ext cx="0" cy="150812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45" name="Rectangle 175"/>
          <p:cNvSpPr>
            <a:spLocks noChangeArrowheads="1"/>
          </p:cNvSpPr>
          <p:nvPr/>
        </p:nvSpPr>
        <p:spPr bwMode="auto">
          <a:xfrm>
            <a:off x="1452061" y="1244600"/>
            <a:ext cx="119803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FF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VIH</a:t>
            </a:r>
          </a:p>
        </p:txBody>
      </p:sp>
      <p:sp>
        <p:nvSpPr>
          <p:cNvPr id="162046" name="Rectangle 176"/>
          <p:cNvSpPr>
            <a:spLocks noChangeArrowheads="1"/>
          </p:cNvSpPr>
          <p:nvPr/>
        </p:nvSpPr>
        <p:spPr bwMode="auto">
          <a:xfrm>
            <a:off x="3905955" y="5383267"/>
            <a:ext cx="1851378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viraux circulaires</a:t>
            </a:r>
          </a:p>
        </p:txBody>
      </p:sp>
      <p:sp>
        <p:nvSpPr>
          <p:cNvPr id="162047" name="Rectangle 177"/>
          <p:cNvSpPr>
            <a:spLocks noChangeArrowheads="1"/>
          </p:cNvSpPr>
          <p:nvPr/>
        </p:nvSpPr>
        <p:spPr bwMode="auto">
          <a:xfrm>
            <a:off x="6721124" y="1706565"/>
            <a:ext cx="1535289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bourgeonnement</a:t>
            </a:r>
          </a:p>
        </p:txBody>
      </p:sp>
      <p:sp>
        <p:nvSpPr>
          <p:cNvPr id="162048" name="Oval 179"/>
          <p:cNvSpPr>
            <a:spLocks noChangeArrowheads="1"/>
          </p:cNvSpPr>
          <p:nvPr/>
        </p:nvSpPr>
        <p:spPr bwMode="auto">
          <a:xfrm>
            <a:off x="2308582" y="1363718"/>
            <a:ext cx="575733" cy="623887"/>
          </a:xfrm>
          <a:prstGeom prst="ellipse">
            <a:avLst/>
          </a:prstGeom>
          <a:solidFill>
            <a:srgbClr val="4300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49" name="Group 180"/>
          <p:cNvGrpSpPr>
            <a:grpSpLocks/>
          </p:cNvGrpSpPr>
          <p:nvPr/>
        </p:nvGrpSpPr>
        <p:grpSpPr bwMode="auto">
          <a:xfrm>
            <a:off x="2312812" y="1358955"/>
            <a:ext cx="79022" cy="130175"/>
            <a:chOff x="3086" y="719"/>
            <a:chExt cx="56" cy="82"/>
          </a:xfrm>
        </p:grpSpPr>
        <p:grpSp>
          <p:nvGrpSpPr>
            <p:cNvPr id="162181" name="Group 181"/>
            <p:cNvGrpSpPr>
              <a:grpSpLocks/>
            </p:cNvGrpSpPr>
            <p:nvPr/>
          </p:nvGrpSpPr>
          <p:grpSpPr bwMode="auto">
            <a:xfrm>
              <a:off x="3086" y="719"/>
              <a:ext cx="50" cy="51"/>
              <a:chOff x="3086" y="719"/>
              <a:chExt cx="50" cy="51"/>
            </a:xfrm>
          </p:grpSpPr>
          <p:sp>
            <p:nvSpPr>
              <p:cNvPr id="162183" name="Oval 182"/>
              <p:cNvSpPr>
                <a:spLocks noChangeArrowheads="1"/>
              </p:cNvSpPr>
              <p:nvPr/>
            </p:nvSpPr>
            <p:spPr bwMode="auto">
              <a:xfrm>
                <a:off x="3098" y="719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84" name="Oval 183"/>
              <p:cNvSpPr>
                <a:spLocks noChangeArrowheads="1"/>
              </p:cNvSpPr>
              <p:nvPr/>
            </p:nvSpPr>
            <p:spPr bwMode="auto">
              <a:xfrm>
                <a:off x="3086" y="734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82" name="Rectangle 184"/>
            <p:cNvSpPr>
              <a:spLocks noChangeArrowheads="1"/>
            </p:cNvSpPr>
            <p:nvPr/>
          </p:nvSpPr>
          <p:spPr bwMode="auto">
            <a:xfrm rot="-2220000">
              <a:off x="3121" y="726"/>
              <a:ext cx="21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0" name="Group 185"/>
          <p:cNvGrpSpPr>
            <a:grpSpLocks/>
          </p:cNvGrpSpPr>
          <p:nvPr/>
        </p:nvGrpSpPr>
        <p:grpSpPr bwMode="auto">
          <a:xfrm>
            <a:off x="2448282" y="1270055"/>
            <a:ext cx="88900" cy="66675"/>
            <a:chOff x="3181" y="663"/>
            <a:chExt cx="63" cy="42"/>
          </a:xfrm>
        </p:grpSpPr>
        <p:sp>
          <p:nvSpPr>
            <p:cNvPr id="162179" name="Oval 186"/>
            <p:cNvSpPr>
              <a:spLocks noChangeArrowheads="1"/>
            </p:cNvSpPr>
            <p:nvPr/>
          </p:nvSpPr>
          <p:spPr bwMode="auto">
            <a:xfrm>
              <a:off x="3206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0" name="Oval 187"/>
            <p:cNvSpPr>
              <a:spLocks noChangeArrowheads="1"/>
            </p:cNvSpPr>
            <p:nvPr/>
          </p:nvSpPr>
          <p:spPr bwMode="auto">
            <a:xfrm>
              <a:off x="3181" y="671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1" name="Group 188"/>
          <p:cNvGrpSpPr>
            <a:grpSpLocks/>
          </p:cNvGrpSpPr>
          <p:nvPr/>
        </p:nvGrpSpPr>
        <p:grpSpPr bwMode="auto">
          <a:xfrm>
            <a:off x="2579515" y="1270055"/>
            <a:ext cx="91723" cy="55563"/>
            <a:chOff x="3275" y="663"/>
            <a:chExt cx="65" cy="35"/>
          </a:xfrm>
        </p:grpSpPr>
        <p:sp>
          <p:nvSpPr>
            <p:cNvPr id="162177" name="Oval 189"/>
            <p:cNvSpPr>
              <a:spLocks noChangeArrowheads="1"/>
            </p:cNvSpPr>
            <p:nvPr/>
          </p:nvSpPr>
          <p:spPr bwMode="auto">
            <a:xfrm>
              <a:off x="3302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8" name="Oval 190"/>
            <p:cNvSpPr>
              <a:spLocks noChangeArrowheads="1"/>
            </p:cNvSpPr>
            <p:nvPr/>
          </p:nvSpPr>
          <p:spPr bwMode="auto">
            <a:xfrm>
              <a:off x="3275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2" name="Group 191"/>
          <p:cNvGrpSpPr>
            <a:grpSpLocks/>
          </p:cNvGrpSpPr>
          <p:nvPr/>
        </p:nvGrpSpPr>
        <p:grpSpPr bwMode="auto">
          <a:xfrm>
            <a:off x="2737555" y="1306513"/>
            <a:ext cx="80434" cy="76200"/>
            <a:chOff x="3386" y="686"/>
            <a:chExt cx="58" cy="48"/>
          </a:xfrm>
        </p:grpSpPr>
        <p:sp>
          <p:nvSpPr>
            <p:cNvPr id="162175" name="Oval 192"/>
            <p:cNvSpPr>
              <a:spLocks noChangeArrowheads="1"/>
            </p:cNvSpPr>
            <p:nvPr/>
          </p:nvSpPr>
          <p:spPr bwMode="auto">
            <a:xfrm>
              <a:off x="3406" y="698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6" name="Oval 193"/>
            <p:cNvSpPr>
              <a:spLocks noChangeArrowheads="1"/>
            </p:cNvSpPr>
            <p:nvPr/>
          </p:nvSpPr>
          <p:spPr bwMode="auto">
            <a:xfrm>
              <a:off x="3386" y="686"/>
              <a:ext cx="36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53" name="Oval 194"/>
          <p:cNvSpPr>
            <a:spLocks noChangeArrowheads="1"/>
          </p:cNvSpPr>
          <p:nvPr/>
        </p:nvSpPr>
        <p:spPr bwMode="auto">
          <a:xfrm>
            <a:off x="2232378" y="1524000"/>
            <a:ext cx="53622" cy="5715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54" name="Oval 195"/>
          <p:cNvSpPr>
            <a:spLocks noChangeArrowheads="1"/>
          </p:cNvSpPr>
          <p:nvPr/>
        </p:nvSpPr>
        <p:spPr bwMode="auto">
          <a:xfrm>
            <a:off x="2226737" y="1554163"/>
            <a:ext cx="53622" cy="5715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55" name="Group 196"/>
          <p:cNvGrpSpPr>
            <a:grpSpLocks/>
          </p:cNvGrpSpPr>
          <p:nvPr/>
        </p:nvGrpSpPr>
        <p:grpSpPr bwMode="auto">
          <a:xfrm>
            <a:off x="2369258" y="1985963"/>
            <a:ext cx="81844" cy="77787"/>
            <a:chOff x="3125" y="1114"/>
            <a:chExt cx="59" cy="49"/>
          </a:xfrm>
        </p:grpSpPr>
        <p:sp>
          <p:nvSpPr>
            <p:cNvPr id="162173" name="Oval 197"/>
            <p:cNvSpPr>
              <a:spLocks noChangeArrowheads="1"/>
            </p:cNvSpPr>
            <p:nvPr/>
          </p:nvSpPr>
          <p:spPr bwMode="auto">
            <a:xfrm>
              <a:off x="3147" y="1130"/>
              <a:ext cx="37" cy="3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4" name="Oval 198"/>
            <p:cNvSpPr>
              <a:spLocks noChangeArrowheads="1"/>
            </p:cNvSpPr>
            <p:nvPr/>
          </p:nvSpPr>
          <p:spPr bwMode="auto">
            <a:xfrm>
              <a:off x="3125" y="1114"/>
              <a:ext cx="37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6" name="Group 199"/>
          <p:cNvGrpSpPr>
            <a:grpSpLocks/>
          </p:cNvGrpSpPr>
          <p:nvPr/>
        </p:nvGrpSpPr>
        <p:grpSpPr bwMode="auto">
          <a:xfrm>
            <a:off x="2674056" y="2012951"/>
            <a:ext cx="91722" cy="79375"/>
            <a:chOff x="3341" y="1131"/>
            <a:chExt cx="66" cy="50"/>
          </a:xfrm>
        </p:grpSpPr>
        <p:sp>
          <p:nvSpPr>
            <p:cNvPr id="162171" name="Oval 200"/>
            <p:cNvSpPr>
              <a:spLocks noChangeArrowheads="1"/>
            </p:cNvSpPr>
            <p:nvPr/>
          </p:nvSpPr>
          <p:spPr bwMode="auto">
            <a:xfrm>
              <a:off x="3371" y="1131"/>
              <a:ext cx="36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2" name="Oval 201"/>
            <p:cNvSpPr>
              <a:spLocks noChangeArrowheads="1"/>
            </p:cNvSpPr>
            <p:nvPr/>
          </p:nvSpPr>
          <p:spPr bwMode="auto">
            <a:xfrm>
              <a:off x="3341" y="1147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7" name="Group 202"/>
          <p:cNvGrpSpPr>
            <a:grpSpLocks/>
          </p:cNvGrpSpPr>
          <p:nvPr/>
        </p:nvGrpSpPr>
        <p:grpSpPr bwMode="auto">
          <a:xfrm>
            <a:off x="2826461" y="1878017"/>
            <a:ext cx="83255" cy="98425"/>
            <a:chOff x="3449" y="1046"/>
            <a:chExt cx="60" cy="62"/>
          </a:xfrm>
        </p:grpSpPr>
        <p:sp>
          <p:nvSpPr>
            <p:cNvPr id="162169" name="Oval 203"/>
            <p:cNvSpPr>
              <a:spLocks noChangeArrowheads="1"/>
            </p:cNvSpPr>
            <p:nvPr/>
          </p:nvSpPr>
          <p:spPr bwMode="auto">
            <a:xfrm>
              <a:off x="3471" y="1046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0" name="Oval 204"/>
            <p:cNvSpPr>
              <a:spLocks noChangeArrowheads="1"/>
            </p:cNvSpPr>
            <p:nvPr/>
          </p:nvSpPr>
          <p:spPr bwMode="auto">
            <a:xfrm>
              <a:off x="3449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8" name="Group 205"/>
          <p:cNvGrpSpPr>
            <a:grpSpLocks/>
          </p:cNvGrpSpPr>
          <p:nvPr/>
        </p:nvGrpSpPr>
        <p:grpSpPr bwMode="auto">
          <a:xfrm>
            <a:off x="2922439" y="1693864"/>
            <a:ext cx="59267" cy="111125"/>
            <a:chOff x="3518" y="930"/>
            <a:chExt cx="41" cy="70"/>
          </a:xfrm>
        </p:grpSpPr>
        <p:sp>
          <p:nvSpPr>
            <p:cNvPr id="162167" name="Oval 206"/>
            <p:cNvSpPr>
              <a:spLocks noChangeArrowheads="1"/>
            </p:cNvSpPr>
            <p:nvPr/>
          </p:nvSpPr>
          <p:spPr bwMode="auto">
            <a:xfrm>
              <a:off x="3521" y="930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68" name="Oval 207"/>
            <p:cNvSpPr>
              <a:spLocks noChangeArrowheads="1"/>
            </p:cNvSpPr>
            <p:nvPr/>
          </p:nvSpPr>
          <p:spPr bwMode="auto">
            <a:xfrm>
              <a:off x="3518" y="963"/>
              <a:ext cx="36" cy="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9" name="Group 208"/>
          <p:cNvGrpSpPr>
            <a:grpSpLocks/>
          </p:cNvGrpSpPr>
          <p:nvPr/>
        </p:nvGrpSpPr>
        <p:grpSpPr bwMode="auto">
          <a:xfrm>
            <a:off x="2902656" y="1516118"/>
            <a:ext cx="63500" cy="98425"/>
            <a:chOff x="3503" y="818"/>
            <a:chExt cx="45" cy="62"/>
          </a:xfrm>
        </p:grpSpPr>
        <p:sp>
          <p:nvSpPr>
            <p:cNvPr id="162165" name="Oval 209"/>
            <p:cNvSpPr>
              <a:spLocks noChangeArrowheads="1"/>
            </p:cNvSpPr>
            <p:nvPr/>
          </p:nvSpPr>
          <p:spPr bwMode="auto">
            <a:xfrm>
              <a:off x="3503" y="81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66" name="Oval 210"/>
            <p:cNvSpPr>
              <a:spLocks noChangeArrowheads="1"/>
            </p:cNvSpPr>
            <p:nvPr/>
          </p:nvSpPr>
          <p:spPr bwMode="auto">
            <a:xfrm>
              <a:off x="3511" y="84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60" name="Rectangle 211"/>
          <p:cNvSpPr>
            <a:spLocks noChangeArrowheads="1"/>
          </p:cNvSpPr>
          <p:nvPr/>
        </p:nvSpPr>
        <p:spPr bwMode="auto">
          <a:xfrm rot="1920000">
            <a:off x="2753095" y="1311330"/>
            <a:ext cx="29633" cy="130175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1" name="Rectangle 212"/>
          <p:cNvSpPr>
            <a:spLocks noChangeArrowheads="1"/>
          </p:cNvSpPr>
          <p:nvPr/>
        </p:nvSpPr>
        <p:spPr bwMode="auto">
          <a:xfrm rot="1680000">
            <a:off x="2420056" y="1916113"/>
            <a:ext cx="28222" cy="133350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2" name="Rectangle 213"/>
          <p:cNvSpPr>
            <a:spLocks noChangeArrowheads="1"/>
          </p:cNvSpPr>
          <p:nvPr/>
        </p:nvSpPr>
        <p:spPr bwMode="auto">
          <a:xfrm rot="240000">
            <a:off x="2611991" y="1273175"/>
            <a:ext cx="29633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3" name="Rectangle 214"/>
          <p:cNvSpPr>
            <a:spLocks noChangeArrowheads="1"/>
          </p:cNvSpPr>
          <p:nvPr/>
        </p:nvSpPr>
        <p:spPr bwMode="auto">
          <a:xfrm rot="6420000">
            <a:off x="2279297" y="1524177"/>
            <a:ext cx="31750" cy="117122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4" name="Rectangle 215"/>
          <p:cNvSpPr>
            <a:spLocks noChangeArrowheads="1"/>
          </p:cNvSpPr>
          <p:nvPr/>
        </p:nvSpPr>
        <p:spPr bwMode="auto">
          <a:xfrm rot="-840000">
            <a:off x="2486378" y="1279580"/>
            <a:ext cx="29634" cy="130175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65" name="Group 216"/>
          <p:cNvGrpSpPr>
            <a:grpSpLocks/>
          </p:cNvGrpSpPr>
          <p:nvPr/>
        </p:nvGrpSpPr>
        <p:grpSpPr bwMode="auto">
          <a:xfrm>
            <a:off x="2214035" y="1728788"/>
            <a:ext cx="135467" cy="93662"/>
            <a:chOff x="3016" y="952"/>
            <a:chExt cx="96" cy="59"/>
          </a:xfrm>
        </p:grpSpPr>
        <p:grpSp>
          <p:nvGrpSpPr>
            <p:cNvPr id="162161" name="Group 217"/>
            <p:cNvGrpSpPr>
              <a:grpSpLocks/>
            </p:cNvGrpSpPr>
            <p:nvPr/>
          </p:nvGrpSpPr>
          <p:grpSpPr bwMode="auto">
            <a:xfrm>
              <a:off x="3016" y="952"/>
              <a:ext cx="49" cy="59"/>
              <a:chOff x="3016" y="952"/>
              <a:chExt cx="49" cy="59"/>
            </a:xfrm>
          </p:grpSpPr>
          <p:sp>
            <p:nvSpPr>
              <p:cNvPr id="162163" name="Oval 218"/>
              <p:cNvSpPr>
                <a:spLocks noChangeArrowheads="1"/>
              </p:cNvSpPr>
              <p:nvPr/>
            </p:nvSpPr>
            <p:spPr bwMode="auto">
              <a:xfrm>
                <a:off x="3016" y="95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64" name="Oval 219"/>
              <p:cNvSpPr>
                <a:spLocks noChangeArrowheads="1"/>
              </p:cNvSpPr>
              <p:nvPr/>
            </p:nvSpPr>
            <p:spPr bwMode="auto">
              <a:xfrm>
                <a:off x="3027" y="977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62" name="Rectangle 220"/>
            <p:cNvSpPr>
              <a:spLocks noChangeArrowheads="1"/>
            </p:cNvSpPr>
            <p:nvPr/>
          </p:nvSpPr>
          <p:spPr bwMode="auto">
            <a:xfrm rot="4320000">
              <a:off x="3059" y="931"/>
              <a:ext cx="21" cy="8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6" name="Group 221"/>
          <p:cNvGrpSpPr>
            <a:grpSpLocks/>
          </p:cNvGrpSpPr>
          <p:nvPr/>
        </p:nvGrpSpPr>
        <p:grpSpPr bwMode="auto">
          <a:xfrm>
            <a:off x="2280356" y="1873250"/>
            <a:ext cx="121356" cy="82550"/>
            <a:chOff x="3062" y="1043"/>
            <a:chExt cx="87" cy="52"/>
          </a:xfrm>
        </p:grpSpPr>
        <p:grpSp>
          <p:nvGrpSpPr>
            <p:cNvPr id="162157" name="Group 222"/>
            <p:cNvGrpSpPr>
              <a:grpSpLocks/>
            </p:cNvGrpSpPr>
            <p:nvPr/>
          </p:nvGrpSpPr>
          <p:grpSpPr bwMode="auto">
            <a:xfrm>
              <a:off x="3062" y="1043"/>
              <a:ext cx="49" cy="52"/>
              <a:chOff x="3062" y="1043"/>
              <a:chExt cx="49" cy="52"/>
            </a:xfrm>
          </p:grpSpPr>
          <p:sp>
            <p:nvSpPr>
              <p:cNvPr id="162159" name="Oval 223"/>
              <p:cNvSpPr>
                <a:spLocks noChangeArrowheads="1"/>
              </p:cNvSpPr>
              <p:nvPr/>
            </p:nvSpPr>
            <p:spPr bwMode="auto">
              <a:xfrm>
                <a:off x="3069" y="1056"/>
                <a:ext cx="40" cy="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60" name="Oval 224"/>
              <p:cNvSpPr>
                <a:spLocks noChangeArrowheads="1"/>
              </p:cNvSpPr>
              <p:nvPr/>
            </p:nvSpPr>
            <p:spPr bwMode="auto">
              <a:xfrm>
                <a:off x="3062" y="1043"/>
                <a:ext cx="35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8" name="Rectangle 225"/>
            <p:cNvSpPr>
              <a:spLocks noChangeArrowheads="1"/>
            </p:cNvSpPr>
            <p:nvPr/>
          </p:nvSpPr>
          <p:spPr bwMode="auto">
            <a:xfrm rot="3000000">
              <a:off x="3099" y="1016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7" name="Group 226"/>
          <p:cNvGrpSpPr>
            <a:grpSpLocks/>
          </p:cNvGrpSpPr>
          <p:nvPr/>
        </p:nvGrpSpPr>
        <p:grpSpPr bwMode="auto">
          <a:xfrm>
            <a:off x="2499078" y="1978025"/>
            <a:ext cx="94544" cy="139700"/>
            <a:chOff x="3218" y="1109"/>
            <a:chExt cx="67" cy="88"/>
          </a:xfrm>
        </p:grpSpPr>
        <p:grpSp>
          <p:nvGrpSpPr>
            <p:cNvPr id="162153" name="Group 227"/>
            <p:cNvGrpSpPr>
              <a:grpSpLocks/>
            </p:cNvGrpSpPr>
            <p:nvPr/>
          </p:nvGrpSpPr>
          <p:grpSpPr bwMode="auto">
            <a:xfrm>
              <a:off x="3218" y="1155"/>
              <a:ext cx="67" cy="42"/>
              <a:chOff x="3218" y="1155"/>
              <a:chExt cx="67" cy="42"/>
            </a:xfrm>
          </p:grpSpPr>
          <p:sp>
            <p:nvSpPr>
              <p:cNvPr id="162155" name="Oval 228"/>
              <p:cNvSpPr>
                <a:spLocks noChangeArrowheads="1"/>
              </p:cNvSpPr>
              <p:nvPr/>
            </p:nvSpPr>
            <p:spPr bwMode="auto">
              <a:xfrm>
                <a:off x="3247" y="1162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56" name="Oval 229"/>
              <p:cNvSpPr>
                <a:spLocks noChangeArrowheads="1"/>
              </p:cNvSpPr>
              <p:nvPr/>
            </p:nvSpPr>
            <p:spPr bwMode="auto">
              <a:xfrm>
                <a:off x="3218" y="1155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4" name="Rectangle 230"/>
            <p:cNvSpPr>
              <a:spLocks noChangeArrowheads="1"/>
            </p:cNvSpPr>
            <p:nvPr/>
          </p:nvSpPr>
          <p:spPr bwMode="auto">
            <a:xfrm rot="660000">
              <a:off x="3251" y="1109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8" name="Group 231"/>
          <p:cNvGrpSpPr>
            <a:grpSpLocks/>
          </p:cNvGrpSpPr>
          <p:nvPr/>
        </p:nvGrpSpPr>
        <p:grpSpPr bwMode="auto">
          <a:xfrm>
            <a:off x="2798238" y="1401763"/>
            <a:ext cx="118533" cy="87312"/>
            <a:chOff x="3430" y="746"/>
            <a:chExt cx="83" cy="55"/>
          </a:xfrm>
        </p:grpSpPr>
        <p:grpSp>
          <p:nvGrpSpPr>
            <p:cNvPr id="162149" name="Group 232"/>
            <p:cNvGrpSpPr>
              <a:grpSpLocks/>
            </p:cNvGrpSpPr>
            <p:nvPr/>
          </p:nvGrpSpPr>
          <p:grpSpPr bwMode="auto">
            <a:xfrm>
              <a:off x="3461" y="746"/>
              <a:ext cx="49" cy="55"/>
              <a:chOff x="3461" y="746"/>
              <a:chExt cx="49" cy="55"/>
            </a:xfrm>
          </p:grpSpPr>
          <p:sp>
            <p:nvSpPr>
              <p:cNvPr id="162151" name="Oval 233"/>
              <p:cNvSpPr>
                <a:spLocks noChangeArrowheads="1"/>
              </p:cNvSpPr>
              <p:nvPr/>
            </p:nvSpPr>
            <p:spPr bwMode="auto">
              <a:xfrm>
                <a:off x="3461" y="746"/>
                <a:ext cx="40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52" name="Oval 234"/>
              <p:cNvSpPr>
                <a:spLocks noChangeArrowheads="1"/>
              </p:cNvSpPr>
              <p:nvPr/>
            </p:nvSpPr>
            <p:spPr bwMode="auto">
              <a:xfrm>
                <a:off x="3472" y="767"/>
                <a:ext cx="39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0" name="Rectangle 235"/>
            <p:cNvSpPr>
              <a:spLocks noChangeArrowheads="1"/>
            </p:cNvSpPr>
            <p:nvPr/>
          </p:nvSpPr>
          <p:spPr bwMode="auto">
            <a:xfrm rot="2880000">
              <a:off x="3461" y="745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69" name="Rectangle 236"/>
          <p:cNvSpPr>
            <a:spLocks noChangeArrowheads="1"/>
          </p:cNvSpPr>
          <p:nvPr/>
        </p:nvSpPr>
        <p:spPr bwMode="auto">
          <a:xfrm rot="4080000">
            <a:off x="2893665" y="1524937"/>
            <a:ext cx="34925" cy="115711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0" name="Rectangle 237"/>
          <p:cNvSpPr>
            <a:spLocks noChangeArrowheads="1"/>
          </p:cNvSpPr>
          <p:nvPr/>
        </p:nvSpPr>
        <p:spPr bwMode="auto">
          <a:xfrm rot="-1080000">
            <a:off x="2695226" y="1941513"/>
            <a:ext cx="31044" cy="133350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1" name="Rectangle 238"/>
          <p:cNvSpPr>
            <a:spLocks noChangeArrowheads="1"/>
          </p:cNvSpPr>
          <p:nvPr/>
        </p:nvSpPr>
        <p:spPr bwMode="auto">
          <a:xfrm rot="-2880000">
            <a:off x="2828925" y="1842558"/>
            <a:ext cx="31750" cy="118533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2" name="Rectangle 239"/>
          <p:cNvSpPr>
            <a:spLocks noChangeArrowheads="1"/>
          </p:cNvSpPr>
          <p:nvPr/>
        </p:nvSpPr>
        <p:spPr bwMode="auto">
          <a:xfrm rot="5880000">
            <a:off x="2899332" y="1685220"/>
            <a:ext cx="34925" cy="115711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3" name="AutoShape 240"/>
          <p:cNvSpPr>
            <a:spLocks noChangeArrowheads="1"/>
          </p:cNvSpPr>
          <p:nvPr/>
        </p:nvSpPr>
        <p:spPr bwMode="auto">
          <a:xfrm rot="4800000" flipH="1" flipV="1">
            <a:off x="2422437" y="1495568"/>
            <a:ext cx="376238" cy="369711"/>
          </a:xfrm>
          <a:custGeom>
            <a:avLst/>
            <a:gdLst>
              <a:gd name="T0" fmla="*/ 5734599 w 21600"/>
              <a:gd name="T1" fmla="*/ 4004491 h 21600"/>
              <a:gd name="T2" fmla="*/ 3276737 w 21600"/>
              <a:gd name="T3" fmla="*/ 8008963 h 21600"/>
              <a:gd name="T4" fmla="*/ 818875 w 21600"/>
              <a:gd name="T5" fmla="*/ 4004491 h 21600"/>
              <a:gd name="T6" fmla="*/ 327673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6600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4" name="Arc 241"/>
          <p:cNvSpPr>
            <a:spLocks/>
          </p:cNvSpPr>
          <p:nvPr/>
        </p:nvSpPr>
        <p:spPr bwMode="auto">
          <a:xfrm>
            <a:off x="2534355" y="1611368"/>
            <a:ext cx="33867" cy="41275"/>
          </a:xfrm>
          <a:custGeom>
            <a:avLst/>
            <a:gdLst>
              <a:gd name="T0" fmla="*/ 67204 w 21600"/>
              <a:gd name="T1" fmla="*/ 0 h 21600"/>
              <a:gd name="T2" fmla="*/ 0 w 21600"/>
              <a:gd name="T3" fmla="*/ 78872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5" name="Arc 242"/>
          <p:cNvSpPr>
            <a:spLocks/>
          </p:cNvSpPr>
          <p:nvPr/>
        </p:nvSpPr>
        <p:spPr bwMode="auto">
          <a:xfrm>
            <a:off x="2635959" y="1609780"/>
            <a:ext cx="47978" cy="42863"/>
          </a:xfrm>
          <a:custGeom>
            <a:avLst/>
            <a:gdLst>
              <a:gd name="T0" fmla="*/ 130967 w 21600"/>
              <a:gd name="T1" fmla="*/ 85093 h 21591"/>
              <a:gd name="T2" fmla="*/ 0 w 21600"/>
              <a:gd name="T3" fmla="*/ 0 h 21591"/>
              <a:gd name="T4" fmla="*/ 134875 w 21600"/>
              <a:gd name="T5" fmla="*/ 0 h 21591"/>
              <a:gd name="T6" fmla="*/ 0 60000 65536"/>
              <a:gd name="T7" fmla="*/ 0 60000 65536"/>
              <a:gd name="T8" fmla="*/ 0 60000 65536"/>
              <a:gd name="T9" fmla="*/ 0 w 21600"/>
              <a:gd name="T10" fmla="*/ 0 h 21591"/>
              <a:gd name="T11" fmla="*/ 21600 w 21600"/>
              <a:gd name="T12" fmla="*/ 21591 h 215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91" fill="none" extrusionOk="0">
                <a:moveTo>
                  <a:pt x="20974" y="21590"/>
                </a:moveTo>
                <a:cubicBezTo>
                  <a:pt x="9293" y="21252"/>
                  <a:pt x="-1" y="11685"/>
                  <a:pt x="-1" y="-1"/>
                </a:cubicBezTo>
              </a:path>
              <a:path w="21600" h="21591" stroke="0" extrusionOk="0">
                <a:moveTo>
                  <a:pt x="20974" y="21590"/>
                </a:moveTo>
                <a:cubicBezTo>
                  <a:pt x="9293" y="21252"/>
                  <a:pt x="-1" y="11685"/>
                  <a:pt x="-1" y="-1"/>
                </a:cubicBezTo>
                <a:lnTo>
                  <a:pt x="21600" y="0"/>
                </a:lnTo>
                <a:lnTo>
                  <a:pt x="20974" y="2159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6" name="Arc 243"/>
          <p:cNvSpPr>
            <a:spLocks/>
          </p:cNvSpPr>
          <p:nvPr/>
        </p:nvSpPr>
        <p:spPr bwMode="auto">
          <a:xfrm>
            <a:off x="2593650" y="1566863"/>
            <a:ext cx="49389" cy="42862"/>
          </a:xfrm>
          <a:custGeom>
            <a:avLst/>
            <a:gdLst>
              <a:gd name="T0" fmla="*/ 0 w 22208"/>
              <a:gd name="T1" fmla="*/ 36 h 21600"/>
              <a:gd name="T2" fmla="*/ 139015 w 22208"/>
              <a:gd name="T3" fmla="*/ 81845 h 21600"/>
              <a:gd name="T4" fmla="*/ 3901 w 22208"/>
              <a:gd name="T5" fmla="*/ 85053 h 21600"/>
              <a:gd name="T6" fmla="*/ 0 60000 65536"/>
              <a:gd name="T7" fmla="*/ 0 60000 65536"/>
              <a:gd name="T8" fmla="*/ 0 60000 65536"/>
              <a:gd name="T9" fmla="*/ 0 w 22208"/>
              <a:gd name="T10" fmla="*/ 0 h 21600"/>
              <a:gd name="T11" fmla="*/ 22208 w 2220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08" h="21600" fill="none" extrusionOk="0">
                <a:moveTo>
                  <a:pt x="-1" y="8"/>
                </a:moveTo>
                <a:cubicBezTo>
                  <a:pt x="207" y="2"/>
                  <a:pt x="415" y="-1"/>
                  <a:pt x="623" y="-1"/>
                </a:cubicBezTo>
                <a:cubicBezTo>
                  <a:pt x="12235" y="-1"/>
                  <a:pt x="21769" y="9181"/>
                  <a:pt x="22207" y="20785"/>
                </a:cubicBezTo>
              </a:path>
              <a:path w="22208" h="21600" stroke="0" extrusionOk="0">
                <a:moveTo>
                  <a:pt x="-1" y="8"/>
                </a:moveTo>
                <a:cubicBezTo>
                  <a:pt x="207" y="2"/>
                  <a:pt x="415" y="-1"/>
                  <a:pt x="623" y="-1"/>
                </a:cubicBezTo>
                <a:cubicBezTo>
                  <a:pt x="12235" y="-1"/>
                  <a:pt x="21769" y="9181"/>
                  <a:pt x="22207" y="20785"/>
                </a:cubicBezTo>
                <a:lnTo>
                  <a:pt x="623" y="21600"/>
                </a:lnTo>
                <a:lnTo>
                  <a:pt x="-1" y="8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7" name="Arc 244"/>
          <p:cNvSpPr>
            <a:spLocks/>
          </p:cNvSpPr>
          <p:nvPr/>
        </p:nvSpPr>
        <p:spPr bwMode="auto">
          <a:xfrm>
            <a:off x="2565427" y="1568505"/>
            <a:ext cx="36689" cy="41275"/>
          </a:xfrm>
          <a:custGeom>
            <a:avLst/>
            <a:gdLst>
              <a:gd name="T0" fmla="*/ 0 w 21600"/>
              <a:gd name="T1" fmla="*/ 78934 h 21583"/>
              <a:gd name="T2" fmla="*/ 75782 w 21600"/>
              <a:gd name="T3" fmla="*/ 0 h 21583"/>
              <a:gd name="T4" fmla="*/ 78872 w 21600"/>
              <a:gd name="T5" fmla="*/ 78934 h 21583"/>
              <a:gd name="T6" fmla="*/ 0 60000 65536"/>
              <a:gd name="T7" fmla="*/ 0 60000 65536"/>
              <a:gd name="T8" fmla="*/ 0 60000 65536"/>
              <a:gd name="T9" fmla="*/ 0 w 21600"/>
              <a:gd name="T10" fmla="*/ 0 h 21583"/>
              <a:gd name="T11" fmla="*/ 21600 w 21600"/>
              <a:gd name="T12" fmla="*/ 21583 h 215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3" fill="none" extrusionOk="0">
                <a:moveTo>
                  <a:pt x="-1" y="21582"/>
                </a:moveTo>
                <a:cubicBezTo>
                  <a:pt x="-1" y="9982"/>
                  <a:pt x="9162" y="453"/>
                  <a:pt x="20753" y="-1"/>
                </a:cubicBezTo>
              </a:path>
              <a:path w="21600" h="21583" stroke="0" extrusionOk="0">
                <a:moveTo>
                  <a:pt x="-1" y="21582"/>
                </a:moveTo>
                <a:cubicBezTo>
                  <a:pt x="-1" y="9982"/>
                  <a:pt x="9162" y="453"/>
                  <a:pt x="20753" y="-1"/>
                </a:cubicBezTo>
                <a:lnTo>
                  <a:pt x="21600" y="21583"/>
                </a:lnTo>
                <a:lnTo>
                  <a:pt x="-1" y="2158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8" name="Arc 245"/>
          <p:cNvSpPr>
            <a:spLocks/>
          </p:cNvSpPr>
          <p:nvPr/>
        </p:nvSpPr>
        <p:spPr bwMode="auto">
          <a:xfrm>
            <a:off x="2493434" y="1609780"/>
            <a:ext cx="46566" cy="42863"/>
          </a:xfrm>
          <a:custGeom>
            <a:avLst/>
            <a:gdLst>
              <a:gd name="T0" fmla="*/ 127055 w 21600"/>
              <a:gd name="T1" fmla="*/ 85057 h 21600"/>
              <a:gd name="T2" fmla="*/ 0 w 21600"/>
              <a:gd name="T3" fmla="*/ 0 h 21600"/>
              <a:gd name="T4" fmla="*/ 127055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9" name="Arc 246"/>
          <p:cNvSpPr>
            <a:spLocks/>
          </p:cNvSpPr>
          <p:nvPr/>
        </p:nvSpPr>
        <p:spPr bwMode="auto">
          <a:xfrm>
            <a:off x="2453927" y="1568505"/>
            <a:ext cx="47978" cy="41275"/>
          </a:xfrm>
          <a:custGeom>
            <a:avLst/>
            <a:gdLst>
              <a:gd name="T0" fmla="*/ 0 w 22254"/>
              <a:gd name="T1" fmla="*/ 36 h 21600"/>
              <a:gd name="T2" fmla="*/ 130911 w 22254"/>
              <a:gd name="T3" fmla="*/ 78872 h 21600"/>
              <a:gd name="T4" fmla="*/ 3847 w 22254"/>
              <a:gd name="T5" fmla="*/ 78872 h 21600"/>
              <a:gd name="T6" fmla="*/ 0 60000 65536"/>
              <a:gd name="T7" fmla="*/ 0 60000 65536"/>
              <a:gd name="T8" fmla="*/ 0 60000 65536"/>
              <a:gd name="T9" fmla="*/ 0 w 22254"/>
              <a:gd name="T10" fmla="*/ 0 h 21600"/>
              <a:gd name="T11" fmla="*/ 22254 w 2225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54" h="21600" fill="none" extrusionOk="0">
                <a:moveTo>
                  <a:pt x="-1" y="9"/>
                </a:moveTo>
                <a:cubicBezTo>
                  <a:pt x="217" y="3"/>
                  <a:pt x="435" y="-1"/>
                  <a:pt x="654" y="-1"/>
                </a:cubicBezTo>
                <a:cubicBezTo>
                  <a:pt x="12583" y="-1"/>
                  <a:pt x="22254" y="9670"/>
                  <a:pt x="22254" y="21600"/>
                </a:cubicBezTo>
              </a:path>
              <a:path w="22254" h="21600" stroke="0" extrusionOk="0">
                <a:moveTo>
                  <a:pt x="-1" y="9"/>
                </a:moveTo>
                <a:cubicBezTo>
                  <a:pt x="217" y="3"/>
                  <a:pt x="435" y="-1"/>
                  <a:pt x="654" y="-1"/>
                </a:cubicBezTo>
                <a:cubicBezTo>
                  <a:pt x="12583" y="-1"/>
                  <a:pt x="22254" y="9670"/>
                  <a:pt x="22254" y="21600"/>
                </a:cubicBezTo>
                <a:lnTo>
                  <a:pt x="654" y="21600"/>
                </a:lnTo>
                <a:lnTo>
                  <a:pt x="-1" y="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0" name="Arc 247"/>
          <p:cNvSpPr>
            <a:spLocks/>
          </p:cNvSpPr>
          <p:nvPr/>
        </p:nvSpPr>
        <p:spPr bwMode="auto">
          <a:xfrm>
            <a:off x="2643015" y="1711325"/>
            <a:ext cx="47978" cy="44450"/>
          </a:xfrm>
          <a:custGeom>
            <a:avLst/>
            <a:gdLst>
              <a:gd name="T0" fmla="*/ 130779 w 21600"/>
              <a:gd name="T1" fmla="*/ 88351 h 22363"/>
              <a:gd name="T2" fmla="*/ 87 w 21600"/>
              <a:gd name="T3" fmla="*/ 0 h 22363"/>
              <a:gd name="T4" fmla="*/ 134875 w 21600"/>
              <a:gd name="T5" fmla="*/ 3053 h 22363"/>
              <a:gd name="T6" fmla="*/ 0 60000 65536"/>
              <a:gd name="T7" fmla="*/ 0 60000 65536"/>
              <a:gd name="T8" fmla="*/ 0 60000 65536"/>
              <a:gd name="T9" fmla="*/ 0 w 21600"/>
              <a:gd name="T10" fmla="*/ 0 h 22363"/>
              <a:gd name="T11" fmla="*/ 21600 w 21600"/>
              <a:gd name="T12" fmla="*/ 22363 h 22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363" fill="none" extrusionOk="0">
                <a:moveTo>
                  <a:pt x="20943" y="22363"/>
                </a:moveTo>
                <a:cubicBezTo>
                  <a:pt x="9275" y="22008"/>
                  <a:pt x="0" y="12446"/>
                  <a:pt x="0" y="773"/>
                </a:cubicBezTo>
                <a:cubicBezTo>
                  <a:pt x="0" y="515"/>
                  <a:pt x="4" y="257"/>
                  <a:pt x="13" y="-1"/>
                </a:cubicBezTo>
              </a:path>
              <a:path w="21600" h="22363" stroke="0" extrusionOk="0">
                <a:moveTo>
                  <a:pt x="20943" y="22363"/>
                </a:moveTo>
                <a:cubicBezTo>
                  <a:pt x="9275" y="22008"/>
                  <a:pt x="0" y="12446"/>
                  <a:pt x="0" y="773"/>
                </a:cubicBezTo>
                <a:cubicBezTo>
                  <a:pt x="0" y="515"/>
                  <a:pt x="4" y="257"/>
                  <a:pt x="13" y="-1"/>
                </a:cubicBezTo>
                <a:lnTo>
                  <a:pt x="21600" y="773"/>
                </a:lnTo>
                <a:lnTo>
                  <a:pt x="20943" y="22363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1" name="Arc 248"/>
          <p:cNvSpPr>
            <a:spLocks/>
          </p:cNvSpPr>
          <p:nvPr/>
        </p:nvSpPr>
        <p:spPr bwMode="auto">
          <a:xfrm>
            <a:off x="2602113" y="1668463"/>
            <a:ext cx="49389" cy="42862"/>
          </a:xfrm>
          <a:custGeom>
            <a:avLst/>
            <a:gdLst>
              <a:gd name="T0" fmla="*/ 0 w 22244"/>
              <a:gd name="T1" fmla="*/ 40 h 21600"/>
              <a:gd name="T2" fmla="*/ 138790 w 22244"/>
              <a:gd name="T3" fmla="*/ 85053 h 21600"/>
              <a:gd name="T4" fmla="*/ 4019 w 22244"/>
              <a:gd name="T5" fmla="*/ 85053 h 21600"/>
              <a:gd name="T6" fmla="*/ 0 60000 65536"/>
              <a:gd name="T7" fmla="*/ 0 60000 65536"/>
              <a:gd name="T8" fmla="*/ 0 60000 65536"/>
              <a:gd name="T9" fmla="*/ 0 w 22244"/>
              <a:gd name="T10" fmla="*/ 0 h 21600"/>
              <a:gd name="T11" fmla="*/ 22244 w 2224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44" h="21600" fill="none" extrusionOk="0">
                <a:moveTo>
                  <a:pt x="-1" y="9"/>
                </a:moveTo>
                <a:cubicBezTo>
                  <a:pt x="214" y="3"/>
                  <a:pt x="429" y="-1"/>
                  <a:pt x="644" y="-1"/>
                </a:cubicBezTo>
                <a:cubicBezTo>
                  <a:pt x="12573" y="-1"/>
                  <a:pt x="22244" y="9670"/>
                  <a:pt x="22244" y="21600"/>
                </a:cubicBezTo>
              </a:path>
              <a:path w="22244" h="21600" stroke="0" extrusionOk="0">
                <a:moveTo>
                  <a:pt x="-1" y="9"/>
                </a:moveTo>
                <a:cubicBezTo>
                  <a:pt x="214" y="3"/>
                  <a:pt x="429" y="-1"/>
                  <a:pt x="644" y="-1"/>
                </a:cubicBezTo>
                <a:cubicBezTo>
                  <a:pt x="12573" y="-1"/>
                  <a:pt x="22244" y="9670"/>
                  <a:pt x="22244" y="21600"/>
                </a:cubicBezTo>
                <a:lnTo>
                  <a:pt x="644" y="21600"/>
                </a:lnTo>
                <a:lnTo>
                  <a:pt x="-1" y="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2" name="Arc 249"/>
          <p:cNvSpPr>
            <a:spLocks/>
          </p:cNvSpPr>
          <p:nvPr/>
        </p:nvSpPr>
        <p:spPr bwMode="auto">
          <a:xfrm>
            <a:off x="2542850" y="1711327"/>
            <a:ext cx="36689" cy="42863"/>
          </a:xfrm>
          <a:custGeom>
            <a:avLst/>
            <a:gdLst>
              <a:gd name="T0" fmla="*/ 75899 w 22446"/>
              <a:gd name="T1" fmla="*/ 0 h 21600"/>
              <a:gd name="T2" fmla="*/ 0 w 22446"/>
              <a:gd name="T3" fmla="*/ 84990 h 21600"/>
              <a:gd name="T4" fmla="*/ 2861 w 22446"/>
              <a:gd name="T5" fmla="*/ 0 h 21600"/>
              <a:gd name="T6" fmla="*/ 0 60000 65536"/>
              <a:gd name="T7" fmla="*/ 0 60000 65536"/>
              <a:gd name="T8" fmla="*/ 0 60000 65536"/>
              <a:gd name="T9" fmla="*/ 0 w 22446"/>
              <a:gd name="T10" fmla="*/ 0 h 21600"/>
              <a:gd name="T11" fmla="*/ 22446 w 2244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446" h="21600" fill="none" extrusionOk="0">
                <a:moveTo>
                  <a:pt x="22446" y="0"/>
                </a:moveTo>
                <a:cubicBezTo>
                  <a:pt x="22446" y="11929"/>
                  <a:pt x="12775" y="21600"/>
                  <a:pt x="846" y="21600"/>
                </a:cubicBezTo>
                <a:cubicBezTo>
                  <a:pt x="563" y="21599"/>
                  <a:pt x="281" y="21594"/>
                  <a:pt x="-1" y="21583"/>
                </a:cubicBezTo>
              </a:path>
              <a:path w="22446" h="21600" stroke="0" extrusionOk="0">
                <a:moveTo>
                  <a:pt x="22446" y="0"/>
                </a:moveTo>
                <a:cubicBezTo>
                  <a:pt x="22446" y="11929"/>
                  <a:pt x="12775" y="21600"/>
                  <a:pt x="846" y="21600"/>
                </a:cubicBezTo>
                <a:cubicBezTo>
                  <a:pt x="563" y="21599"/>
                  <a:pt x="281" y="21594"/>
                  <a:pt x="-1" y="21583"/>
                </a:cubicBezTo>
                <a:lnTo>
                  <a:pt x="846" y="0"/>
                </a:lnTo>
                <a:lnTo>
                  <a:pt x="22446" y="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3" name="Arc 250"/>
          <p:cNvSpPr>
            <a:spLocks/>
          </p:cNvSpPr>
          <p:nvPr/>
        </p:nvSpPr>
        <p:spPr bwMode="auto">
          <a:xfrm>
            <a:off x="2569661" y="1668463"/>
            <a:ext cx="35277" cy="42862"/>
          </a:xfrm>
          <a:custGeom>
            <a:avLst/>
            <a:gdLst>
              <a:gd name="T0" fmla="*/ 0 w 21600"/>
              <a:gd name="T1" fmla="*/ 85120 h 21583"/>
              <a:gd name="T2" fmla="*/ 70005 w 21600"/>
              <a:gd name="T3" fmla="*/ 0 h 21583"/>
              <a:gd name="T4" fmla="*/ 72919 w 21600"/>
              <a:gd name="T5" fmla="*/ 85120 h 21583"/>
              <a:gd name="T6" fmla="*/ 0 60000 65536"/>
              <a:gd name="T7" fmla="*/ 0 60000 65536"/>
              <a:gd name="T8" fmla="*/ 0 60000 65536"/>
              <a:gd name="T9" fmla="*/ 0 w 21600"/>
              <a:gd name="T10" fmla="*/ 0 h 21583"/>
              <a:gd name="T11" fmla="*/ 21600 w 21600"/>
              <a:gd name="T12" fmla="*/ 21583 h 215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3" fill="none" extrusionOk="0">
                <a:moveTo>
                  <a:pt x="-1" y="21582"/>
                </a:moveTo>
                <a:cubicBezTo>
                  <a:pt x="-1" y="9989"/>
                  <a:pt x="9152" y="463"/>
                  <a:pt x="20737" y="0"/>
                </a:cubicBezTo>
              </a:path>
              <a:path w="21600" h="21583" stroke="0" extrusionOk="0">
                <a:moveTo>
                  <a:pt x="-1" y="21582"/>
                </a:moveTo>
                <a:cubicBezTo>
                  <a:pt x="-1" y="9989"/>
                  <a:pt x="9152" y="463"/>
                  <a:pt x="20737" y="0"/>
                </a:cubicBezTo>
                <a:lnTo>
                  <a:pt x="21600" y="21583"/>
                </a:lnTo>
                <a:lnTo>
                  <a:pt x="-1" y="2158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4" name="Arc 251"/>
          <p:cNvSpPr>
            <a:spLocks/>
          </p:cNvSpPr>
          <p:nvPr/>
        </p:nvSpPr>
        <p:spPr bwMode="auto">
          <a:xfrm>
            <a:off x="2503311" y="1711325"/>
            <a:ext cx="46567" cy="44450"/>
          </a:xfrm>
          <a:custGeom>
            <a:avLst/>
            <a:gdLst>
              <a:gd name="T0" fmla="*/ 123078 w 21600"/>
              <a:gd name="T1" fmla="*/ 88355 h 22362"/>
              <a:gd name="T2" fmla="*/ 82 w 21600"/>
              <a:gd name="T3" fmla="*/ 0 h 22362"/>
              <a:gd name="T4" fmla="*/ 127060 w 21600"/>
              <a:gd name="T5" fmla="*/ 3055 h 22362"/>
              <a:gd name="T6" fmla="*/ 0 60000 65536"/>
              <a:gd name="T7" fmla="*/ 0 60000 65536"/>
              <a:gd name="T8" fmla="*/ 0 60000 65536"/>
              <a:gd name="T9" fmla="*/ 0 w 21600"/>
              <a:gd name="T10" fmla="*/ 0 h 22362"/>
              <a:gd name="T11" fmla="*/ 21600 w 21600"/>
              <a:gd name="T12" fmla="*/ 22362 h 223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362" fill="none" extrusionOk="0">
                <a:moveTo>
                  <a:pt x="20922" y="22362"/>
                </a:moveTo>
                <a:cubicBezTo>
                  <a:pt x="9262" y="21996"/>
                  <a:pt x="0" y="12438"/>
                  <a:pt x="0" y="773"/>
                </a:cubicBezTo>
                <a:cubicBezTo>
                  <a:pt x="0" y="515"/>
                  <a:pt x="4" y="257"/>
                  <a:pt x="13" y="-1"/>
                </a:cubicBezTo>
              </a:path>
              <a:path w="21600" h="22362" stroke="0" extrusionOk="0">
                <a:moveTo>
                  <a:pt x="20922" y="22362"/>
                </a:moveTo>
                <a:cubicBezTo>
                  <a:pt x="9262" y="21996"/>
                  <a:pt x="0" y="12438"/>
                  <a:pt x="0" y="773"/>
                </a:cubicBezTo>
                <a:cubicBezTo>
                  <a:pt x="0" y="515"/>
                  <a:pt x="4" y="257"/>
                  <a:pt x="13" y="-1"/>
                </a:cubicBezTo>
                <a:lnTo>
                  <a:pt x="21600" y="773"/>
                </a:lnTo>
                <a:lnTo>
                  <a:pt x="20922" y="2236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5" name="Arc 252"/>
          <p:cNvSpPr>
            <a:spLocks/>
          </p:cNvSpPr>
          <p:nvPr/>
        </p:nvSpPr>
        <p:spPr bwMode="auto">
          <a:xfrm>
            <a:off x="2463800" y="1668463"/>
            <a:ext cx="47978" cy="42862"/>
          </a:xfrm>
          <a:custGeom>
            <a:avLst/>
            <a:gdLst>
              <a:gd name="T0" fmla="*/ 0 w 22264"/>
              <a:gd name="T1" fmla="*/ 40 h 21600"/>
              <a:gd name="T2" fmla="*/ 130853 w 22264"/>
              <a:gd name="T3" fmla="*/ 85053 h 21600"/>
              <a:gd name="T4" fmla="*/ 3903 w 22264"/>
              <a:gd name="T5" fmla="*/ 85053 h 21600"/>
              <a:gd name="T6" fmla="*/ 0 60000 65536"/>
              <a:gd name="T7" fmla="*/ 0 60000 65536"/>
              <a:gd name="T8" fmla="*/ 0 60000 65536"/>
              <a:gd name="T9" fmla="*/ 0 w 22264"/>
              <a:gd name="T10" fmla="*/ 0 h 21600"/>
              <a:gd name="T11" fmla="*/ 22264 w 2226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64" h="21600" fill="none" extrusionOk="0">
                <a:moveTo>
                  <a:pt x="0" y="10"/>
                </a:moveTo>
                <a:cubicBezTo>
                  <a:pt x="221" y="3"/>
                  <a:pt x="442" y="-1"/>
                  <a:pt x="664" y="-1"/>
                </a:cubicBezTo>
                <a:cubicBezTo>
                  <a:pt x="12593" y="-1"/>
                  <a:pt x="22264" y="9670"/>
                  <a:pt x="22264" y="21600"/>
                </a:cubicBezTo>
              </a:path>
              <a:path w="22264" h="21600" stroke="0" extrusionOk="0">
                <a:moveTo>
                  <a:pt x="0" y="10"/>
                </a:moveTo>
                <a:cubicBezTo>
                  <a:pt x="221" y="3"/>
                  <a:pt x="442" y="-1"/>
                  <a:pt x="664" y="-1"/>
                </a:cubicBezTo>
                <a:cubicBezTo>
                  <a:pt x="12593" y="-1"/>
                  <a:pt x="22264" y="9670"/>
                  <a:pt x="22264" y="21600"/>
                </a:cubicBezTo>
                <a:lnTo>
                  <a:pt x="664" y="21600"/>
                </a:lnTo>
                <a:lnTo>
                  <a:pt x="0" y="1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6" name="Oval 253"/>
          <p:cNvSpPr>
            <a:spLocks noChangeArrowheads="1"/>
          </p:cNvSpPr>
          <p:nvPr/>
        </p:nvSpPr>
        <p:spPr bwMode="auto">
          <a:xfrm>
            <a:off x="2331155" y="1390650"/>
            <a:ext cx="530578" cy="573088"/>
          </a:xfrm>
          <a:prstGeom prst="ellipse">
            <a:avLst/>
          </a:prstGeom>
          <a:solidFill>
            <a:srgbClr val="8200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87" name="Group 254"/>
          <p:cNvGrpSpPr>
            <a:grpSpLocks/>
          </p:cNvGrpSpPr>
          <p:nvPr/>
        </p:nvGrpSpPr>
        <p:grpSpPr bwMode="auto">
          <a:xfrm>
            <a:off x="2700867" y="1716088"/>
            <a:ext cx="40923" cy="100012"/>
            <a:chOff x="3360" y="944"/>
            <a:chExt cx="30" cy="63"/>
          </a:xfrm>
        </p:grpSpPr>
        <p:grpSp>
          <p:nvGrpSpPr>
            <p:cNvPr id="162145" name="Group 255"/>
            <p:cNvGrpSpPr>
              <a:grpSpLocks/>
            </p:cNvGrpSpPr>
            <p:nvPr/>
          </p:nvGrpSpPr>
          <p:grpSpPr bwMode="auto">
            <a:xfrm>
              <a:off x="3360" y="974"/>
              <a:ext cx="30" cy="33"/>
              <a:chOff x="3360" y="974"/>
              <a:chExt cx="30" cy="33"/>
            </a:xfrm>
          </p:grpSpPr>
          <p:sp>
            <p:nvSpPr>
              <p:cNvPr id="162147" name="Oval 256"/>
              <p:cNvSpPr>
                <a:spLocks noChangeArrowheads="1"/>
              </p:cNvSpPr>
              <p:nvPr/>
            </p:nvSpPr>
            <p:spPr bwMode="auto">
              <a:xfrm>
                <a:off x="3373" y="974"/>
                <a:ext cx="17" cy="2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8" name="Oval 257"/>
              <p:cNvSpPr>
                <a:spLocks noChangeArrowheads="1"/>
              </p:cNvSpPr>
              <p:nvPr/>
            </p:nvSpPr>
            <p:spPr bwMode="auto">
              <a:xfrm>
                <a:off x="3360" y="985"/>
                <a:ext cx="17" cy="2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46" name="Rectangle 258"/>
            <p:cNvSpPr>
              <a:spLocks noChangeArrowheads="1"/>
            </p:cNvSpPr>
            <p:nvPr/>
          </p:nvSpPr>
          <p:spPr bwMode="auto">
            <a:xfrm rot="-1080000">
              <a:off x="3367" y="944"/>
              <a:ext cx="16" cy="5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88" name="Group 259"/>
          <p:cNvGrpSpPr>
            <a:grpSpLocks/>
          </p:cNvGrpSpPr>
          <p:nvPr/>
        </p:nvGrpSpPr>
        <p:grpSpPr bwMode="auto">
          <a:xfrm>
            <a:off x="2473680" y="1739900"/>
            <a:ext cx="76200" cy="115888"/>
            <a:chOff x="3200" y="959"/>
            <a:chExt cx="53" cy="73"/>
          </a:xfrm>
        </p:grpSpPr>
        <p:grpSp>
          <p:nvGrpSpPr>
            <p:cNvPr id="162141" name="Group 260"/>
            <p:cNvGrpSpPr>
              <a:grpSpLocks/>
            </p:cNvGrpSpPr>
            <p:nvPr/>
          </p:nvGrpSpPr>
          <p:grpSpPr bwMode="auto">
            <a:xfrm>
              <a:off x="3200" y="998"/>
              <a:ext cx="53" cy="34"/>
              <a:chOff x="3200" y="998"/>
              <a:chExt cx="53" cy="34"/>
            </a:xfrm>
          </p:grpSpPr>
          <p:sp>
            <p:nvSpPr>
              <p:cNvPr id="162143" name="Oval 261"/>
              <p:cNvSpPr>
                <a:spLocks noChangeArrowheads="1"/>
              </p:cNvSpPr>
              <p:nvPr/>
            </p:nvSpPr>
            <p:spPr bwMode="auto">
              <a:xfrm>
                <a:off x="3223" y="1004"/>
                <a:ext cx="30" cy="2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4" name="Oval 262"/>
              <p:cNvSpPr>
                <a:spLocks noChangeArrowheads="1"/>
              </p:cNvSpPr>
              <p:nvPr/>
            </p:nvSpPr>
            <p:spPr bwMode="auto">
              <a:xfrm>
                <a:off x="3200" y="998"/>
                <a:ext cx="30" cy="2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42" name="Rectangle 263"/>
            <p:cNvSpPr>
              <a:spLocks noChangeArrowheads="1"/>
            </p:cNvSpPr>
            <p:nvPr/>
          </p:nvSpPr>
          <p:spPr bwMode="auto">
            <a:xfrm rot="660000">
              <a:off x="3226" y="959"/>
              <a:ext cx="19" cy="69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89" name="Group 264"/>
          <p:cNvGrpSpPr>
            <a:grpSpLocks/>
          </p:cNvGrpSpPr>
          <p:nvPr/>
        </p:nvGrpSpPr>
        <p:grpSpPr bwMode="auto">
          <a:xfrm>
            <a:off x="2401711" y="1401818"/>
            <a:ext cx="79022" cy="130175"/>
            <a:chOff x="3149" y="746"/>
            <a:chExt cx="56" cy="82"/>
          </a:xfrm>
        </p:grpSpPr>
        <p:grpSp>
          <p:nvGrpSpPr>
            <p:cNvPr id="162137" name="Group 265"/>
            <p:cNvGrpSpPr>
              <a:grpSpLocks/>
            </p:cNvGrpSpPr>
            <p:nvPr/>
          </p:nvGrpSpPr>
          <p:grpSpPr bwMode="auto">
            <a:xfrm>
              <a:off x="3149" y="746"/>
              <a:ext cx="49" cy="51"/>
              <a:chOff x="3149" y="746"/>
              <a:chExt cx="49" cy="51"/>
            </a:xfrm>
          </p:grpSpPr>
          <p:sp>
            <p:nvSpPr>
              <p:cNvPr id="162139" name="Oval 266"/>
              <p:cNvSpPr>
                <a:spLocks noChangeArrowheads="1"/>
              </p:cNvSpPr>
              <p:nvPr/>
            </p:nvSpPr>
            <p:spPr bwMode="auto">
              <a:xfrm>
                <a:off x="3161" y="746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0" name="Oval 267"/>
              <p:cNvSpPr>
                <a:spLocks noChangeArrowheads="1"/>
              </p:cNvSpPr>
              <p:nvPr/>
            </p:nvSpPr>
            <p:spPr bwMode="auto">
              <a:xfrm>
                <a:off x="3149" y="761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38" name="Rectangle 268"/>
            <p:cNvSpPr>
              <a:spLocks noChangeArrowheads="1"/>
            </p:cNvSpPr>
            <p:nvPr/>
          </p:nvSpPr>
          <p:spPr bwMode="auto">
            <a:xfrm rot="-2220000">
              <a:off x="3184" y="753"/>
              <a:ext cx="21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90" name="Group 269"/>
          <p:cNvGrpSpPr>
            <a:grpSpLocks/>
          </p:cNvGrpSpPr>
          <p:nvPr/>
        </p:nvGrpSpPr>
        <p:grpSpPr bwMode="auto">
          <a:xfrm>
            <a:off x="2630315" y="1403405"/>
            <a:ext cx="84667" cy="131763"/>
            <a:chOff x="3311" y="747"/>
            <a:chExt cx="59" cy="83"/>
          </a:xfrm>
        </p:grpSpPr>
        <p:grpSp>
          <p:nvGrpSpPr>
            <p:cNvPr id="162133" name="Group 270"/>
            <p:cNvGrpSpPr>
              <a:grpSpLocks/>
            </p:cNvGrpSpPr>
            <p:nvPr/>
          </p:nvGrpSpPr>
          <p:grpSpPr bwMode="auto">
            <a:xfrm>
              <a:off x="3311" y="747"/>
              <a:ext cx="59" cy="45"/>
              <a:chOff x="3311" y="747"/>
              <a:chExt cx="59" cy="45"/>
            </a:xfrm>
          </p:grpSpPr>
          <p:sp>
            <p:nvSpPr>
              <p:cNvPr id="162135" name="Oval 271"/>
              <p:cNvSpPr>
                <a:spLocks noChangeArrowheads="1"/>
              </p:cNvSpPr>
              <p:nvPr/>
            </p:nvSpPr>
            <p:spPr bwMode="auto">
              <a:xfrm rot="-2100000">
                <a:off x="3311" y="747"/>
                <a:ext cx="38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36" name="Oval 272"/>
              <p:cNvSpPr>
                <a:spLocks noChangeArrowheads="1"/>
              </p:cNvSpPr>
              <p:nvPr/>
            </p:nvSpPr>
            <p:spPr bwMode="auto">
              <a:xfrm rot="-2100000">
                <a:off x="3333" y="758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34" name="Rectangle 273"/>
            <p:cNvSpPr>
              <a:spLocks noChangeArrowheads="1"/>
            </p:cNvSpPr>
            <p:nvPr/>
          </p:nvSpPr>
          <p:spPr bwMode="auto">
            <a:xfrm rot="780000">
              <a:off x="3326" y="747"/>
              <a:ext cx="23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1" name="Freeform 274"/>
          <p:cNvSpPr>
            <a:spLocks/>
          </p:cNvSpPr>
          <p:nvPr/>
        </p:nvSpPr>
        <p:spPr bwMode="auto">
          <a:xfrm rot="84653">
            <a:off x="6526389" y="2460625"/>
            <a:ext cx="903111" cy="38100"/>
          </a:xfrm>
          <a:custGeom>
            <a:avLst/>
            <a:gdLst>
              <a:gd name="T0" fmla="*/ 19130797 w 569"/>
              <a:gd name="T1" fmla="*/ 30241878 h 24"/>
              <a:gd name="T2" fmla="*/ 146662896 w 569"/>
              <a:gd name="T3" fmla="*/ 30241878 h 24"/>
              <a:gd name="T4" fmla="*/ 580275250 w 569"/>
              <a:gd name="T5" fmla="*/ 60483756 h 24"/>
              <a:gd name="T6" fmla="*/ 1549526558 w 569"/>
              <a:gd name="T7" fmla="*/ 0 h 24"/>
              <a:gd name="T8" fmla="*/ 1702565733 w 569"/>
              <a:gd name="T9" fmla="*/ 10080625 h 24"/>
              <a:gd name="T10" fmla="*/ 1804592445 w 569"/>
              <a:gd name="T11" fmla="*/ 30241878 h 24"/>
              <a:gd name="T12" fmla="*/ 1804592445 w 569"/>
              <a:gd name="T13" fmla="*/ 1008062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9"/>
              <a:gd name="T22" fmla="*/ 0 h 24"/>
              <a:gd name="T23" fmla="*/ 569 w 569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9" h="24">
                <a:moveTo>
                  <a:pt x="6" y="12"/>
                </a:moveTo>
                <a:cubicBezTo>
                  <a:pt x="33" y="21"/>
                  <a:pt x="0" y="12"/>
                  <a:pt x="46" y="12"/>
                </a:cubicBezTo>
                <a:cubicBezTo>
                  <a:pt x="88" y="12"/>
                  <a:pt x="138" y="20"/>
                  <a:pt x="182" y="24"/>
                </a:cubicBezTo>
                <a:cubicBezTo>
                  <a:pt x="284" y="20"/>
                  <a:pt x="384" y="6"/>
                  <a:pt x="486" y="0"/>
                </a:cubicBezTo>
                <a:cubicBezTo>
                  <a:pt x="502" y="1"/>
                  <a:pt x="518" y="2"/>
                  <a:pt x="534" y="4"/>
                </a:cubicBezTo>
                <a:cubicBezTo>
                  <a:pt x="545" y="5"/>
                  <a:pt x="556" y="15"/>
                  <a:pt x="566" y="12"/>
                </a:cubicBezTo>
                <a:cubicBezTo>
                  <a:pt x="569" y="11"/>
                  <a:pt x="566" y="7"/>
                  <a:pt x="566" y="4"/>
                </a:cubicBezTo>
              </a:path>
            </a:pathLst>
          </a:custGeom>
          <a:noFill/>
          <a:ln w="28575" cap="flat" cmpd="sng">
            <a:solidFill>
              <a:srgbClr val="FF99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2" name="Freeform 275"/>
          <p:cNvSpPr>
            <a:spLocks/>
          </p:cNvSpPr>
          <p:nvPr/>
        </p:nvSpPr>
        <p:spPr bwMode="auto">
          <a:xfrm>
            <a:off x="7748416" y="2911475"/>
            <a:ext cx="127000" cy="146050"/>
          </a:xfrm>
          <a:custGeom>
            <a:avLst/>
            <a:gdLst>
              <a:gd name="T0" fmla="*/ 0 w 80"/>
              <a:gd name="T1" fmla="*/ 0 h 92"/>
              <a:gd name="T2" fmla="*/ 127583810 w 80"/>
              <a:gd name="T3" fmla="*/ 131048131 h 92"/>
              <a:gd name="T4" fmla="*/ 178616955 w 80"/>
              <a:gd name="T5" fmla="*/ 191531861 h 92"/>
              <a:gd name="T6" fmla="*/ 255165835 w 80"/>
              <a:gd name="T7" fmla="*/ 231854397 h 92"/>
              <a:gd name="T8" fmla="*/ 0 60000 65536"/>
              <a:gd name="T9" fmla="*/ 0 60000 65536"/>
              <a:gd name="T10" fmla="*/ 0 60000 65536"/>
              <a:gd name="T11" fmla="*/ 0 60000 65536"/>
              <a:gd name="T12" fmla="*/ 0 w 80"/>
              <a:gd name="T13" fmla="*/ 0 h 92"/>
              <a:gd name="T14" fmla="*/ 80 w 80"/>
              <a:gd name="T15" fmla="*/ 92 h 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" h="92">
                <a:moveTo>
                  <a:pt x="0" y="0"/>
                </a:moveTo>
                <a:cubicBezTo>
                  <a:pt x="13" y="20"/>
                  <a:pt x="16" y="44"/>
                  <a:pt x="40" y="52"/>
                </a:cubicBezTo>
                <a:cubicBezTo>
                  <a:pt x="45" y="60"/>
                  <a:pt x="51" y="68"/>
                  <a:pt x="56" y="76"/>
                </a:cubicBezTo>
                <a:cubicBezTo>
                  <a:pt x="61" y="84"/>
                  <a:pt x="80" y="92"/>
                  <a:pt x="80" y="92"/>
                </a:cubicBezTo>
              </a:path>
            </a:pathLst>
          </a:custGeom>
          <a:noFill/>
          <a:ln w="28575" cap="flat" cmpd="sng">
            <a:solidFill>
              <a:srgbClr val="FF99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93" name="Group 276"/>
          <p:cNvGrpSpPr>
            <a:grpSpLocks/>
          </p:cNvGrpSpPr>
          <p:nvPr/>
        </p:nvGrpSpPr>
        <p:grpSpPr bwMode="auto">
          <a:xfrm>
            <a:off x="5761570" y="5829300"/>
            <a:ext cx="481188" cy="173038"/>
            <a:chOff x="3992" y="3524"/>
            <a:chExt cx="340" cy="109"/>
          </a:xfrm>
        </p:grpSpPr>
        <p:sp>
          <p:nvSpPr>
            <p:cNvPr id="162127" name="Line 277"/>
            <p:cNvSpPr>
              <a:spLocks noChangeShapeType="1"/>
            </p:cNvSpPr>
            <p:nvPr/>
          </p:nvSpPr>
          <p:spPr bwMode="auto">
            <a:xfrm>
              <a:off x="4122" y="3551"/>
              <a:ext cx="34" cy="82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8" name="Line 278"/>
            <p:cNvSpPr>
              <a:spLocks noChangeShapeType="1"/>
            </p:cNvSpPr>
            <p:nvPr/>
          </p:nvSpPr>
          <p:spPr bwMode="auto">
            <a:xfrm flipH="1">
              <a:off x="4156" y="3551"/>
              <a:ext cx="33" cy="82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9" name="Line 279"/>
            <p:cNvSpPr>
              <a:spLocks noChangeShapeType="1"/>
            </p:cNvSpPr>
            <p:nvPr/>
          </p:nvSpPr>
          <p:spPr bwMode="auto">
            <a:xfrm>
              <a:off x="4189" y="3546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0" name="Line 280"/>
            <p:cNvSpPr>
              <a:spLocks noChangeShapeType="1"/>
            </p:cNvSpPr>
            <p:nvPr/>
          </p:nvSpPr>
          <p:spPr bwMode="auto">
            <a:xfrm>
              <a:off x="4023" y="3551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1" name="Oval 281"/>
            <p:cNvSpPr>
              <a:spLocks noChangeArrowheads="1"/>
            </p:cNvSpPr>
            <p:nvPr/>
          </p:nvSpPr>
          <p:spPr bwMode="auto">
            <a:xfrm>
              <a:off x="3992" y="3530"/>
              <a:ext cx="48" cy="41"/>
            </a:xfrm>
            <a:prstGeom prst="ellipse">
              <a:avLst/>
            </a:prstGeom>
            <a:solidFill>
              <a:srgbClr val="FF7C80"/>
            </a:solidFill>
            <a:ln w="9525">
              <a:solidFill>
                <a:srgbClr val="FF7C80"/>
              </a:solidFill>
              <a:round/>
              <a:headEnd/>
              <a:tailEnd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2" name="Oval 282"/>
            <p:cNvSpPr>
              <a:spLocks noChangeArrowheads="1"/>
            </p:cNvSpPr>
            <p:nvPr/>
          </p:nvSpPr>
          <p:spPr bwMode="auto">
            <a:xfrm>
              <a:off x="4285" y="3524"/>
              <a:ext cx="47" cy="42"/>
            </a:xfrm>
            <a:prstGeom prst="ellipse">
              <a:avLst/>
            </a:prstGeom>
            <a:solidFill>
              <a:srgbClr val="FF7C80"/>
            </a:solidFill>
            <a:ln w="9525">
              <a:solidFill>
                <a:srgbClr val="FF7C80"/>
              </a:solidFill>
              <a:round/>
              <a:headEnd/>
              <a:tailEnd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4" name="Rectangle 283"/>
          <p:cNvSpPr>
            <a:spLocks noChangeArrowheads="1"/>
          </p:cNvSpPr>
          <p:nvPr/>
        </p:nvSpPr>
        <p:spPr bwMode="auto">
          <a:xfrm rot="-9119042">
            <a:off x="7748439" y="3100443"/>
            <a:ext cx="35277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5" name="Rectangle 284"/>
          <p:cNvSpPr>
            <a:spLocks noChangeArrowheads="1"/>
          </p:cNvSpPr>
          <p:nvPr/>
        </p:nvSpPr>
        <p:spPr bwMode="auto">
          <a:xfrm rot="240000">
            <a:off x="2764395" y="1425575"/>
            <a:ext cx="29633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6" name="Rectangle 285"/>
          <p:cNvSpPr>
            <a:spLocks noChangeArrowheads="1"/>
          </p:cNvSpPr>
          <p:nvPr/>
        </p:nvSpPr>
        <p:spPr bwMode="auto">
          <a:xfrm rot="887311">
            <a:off x="8586612" y="3876675"/>
            <a:ext cx="31044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97" name="Group 286"/>
          <p:cNvGrpSpPr>
            <a:grpSpLocks/>
          </p:cNvGrpSpPr>
          <p:nvPr/>
        </p:nvGrpSpPr>
        <p:grpSpPr bwMode="auto">
          <a:xfrm rot="5400000">
            <a:off x="8358982" y="3647815"/>
            <a:ext cx="84138" cy="97366"/>
            <a:chOff x="3449" y="1046"/>
            <a:chExt cx="60" cy="62"/>
          </a:xfrm>
        </p:grpSpPr>
        <p:sp>
          <p:nvSpPr>
            <p:cNvPr id="162125" name="Oval 287"/>
            <p:cNvSpPr>
              <a:spLocks noChangeArrowheads="1"/>
            </p:cNvSpPr>
            <p:nvPr/>
          </p:nvSpPr>
          <p:spPr bwMode="auto">
            <a:xfrm>
              <a:off x="3469" y="1045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6" name="Oval 288"/>
            <p:cNvSpPr>
              <a:spLocks noChangeArrowheads="1"/>
            </p:cNvSpPr>
            <p:nvPr/>
          </p:nvSpPr>
          <p:spPr bwMode="auto">
            <a:xfrm>
              <a:off x="3448" y="1074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98" name="Group 289"/>
          <p:cNvGrpSpPr>
            <a:grpSpLocks/>
          </p:cNvGrpSpPr>
          <p:nvPr/>
        </p:nvGrpSpPr>
        <p:grpSpPr bwMode="auto">
          <a:xfrm rot="2488942">
            <a:off x="8358011" y="3800475"/>
            <a:ext cx="84667" cy="98425"/>
            <a:chOff x="3449" y="1046"/>
            <a:chExt cx="60" cy="62"/>
          </a:xfrm>
        </p:grpSpPr>
        <p:sp>
          <p:nvSpPr>
            <p:cNvPr id="162123" name="Oval 290"/>
            <p:cNvSpPr>
              <a:spLocks noChangeArrowheads="1"/>
            </p:cNvSpPr>
            <p:nvPr/>
          </p:nvSpPr>
          <p:spPr bwMode="auto">
            <a:xfrm>
              <a:off x="3469" y="104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4" name="Oval 291"/>
            <p:cNvSpPr>
              <a:spLocks noChangeArrowheads="1"/>
            </p:cNvSpPr>
            <p:nvPr/>
          </p:nvSpPr>
          <p:spPr bwMode="auto">
            <a:xfrm>
              <a:off x="3447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9" name="Rectangle 292"/>
          <p:cNvSpPr>
            <a:spLocks noChangeArrowheads="1"/>
          </p:cNvSpPr>
          <p:nvPr/>
        </p:nvSpPr>
        <p:spPr bwMode="auto">
          <a:xfrm rot="-10320000">
            <a:off x="6798733" y="2389243"/>
            <a:ext cx="35278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100" name="Group 293"/>
          <p:cNvGrpSpPr>
            <a:grpSpLocks/>
          </p:cNvGrpSpPr>
          <p:nvPr/>
        </p:nvGrpSpPr>
        <p:grpSpPr bwMode="auto">
          <a:xfrm rot="4624931">
            <a:off x="6765132" y="2373957"/>
            <a:ext cx="84138" cy="98778"/>
            <a:chOff x="3449" y="1046"/>
            <a:chExt cx="60" cy="62"/>
          </a:xfrm>
        </p:grpSpPr>
        <p:sp>
          <p:nvSpPr>
            <p:cNvPr id="162121" name="Oval 294"/>
            <p:cNvSpPr>
              <a:spLocks noChangeArrowheads="1"/>
            </p:cNvSpPr>
            <p:nvPr/>
          </p:nvSpPr>
          <p:spPr bwMode="auto">
            <a:xfrm>
              <a:off x="3468" y="104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2" name="Oval 295"/>
            <p:cNvSpPr>
              <a:spLocks noChangeArrowheads="1"/>
            </p:cNvSpPr>
            <p:nvPr/>
          </p:nvSpPr>
          <p:spPr bwMode="auto">
            <a:xfrm>
              <a:off x="3447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101" name="Rectangle 296"/>
          <p:cNvSpPr>
            <a:spLocks noChangeArrowheads="1"/>
          </p:cNvSpPr>
          <p:nvPr/>
        </p:nvSpPr>
        <p:spPr bwMode="auto">
          <a:xfrm rot="-10320000">
            <a:off x="6951133" y="2360668"/>
            <a:ext cx="35278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102" name="Group 297"/>
          <p:cNvGrpSpPr>
            <a:grpSpLocks/>
          </p:cNvGrpSpPr>
          <p:nvPr/>
        </p:nvGrpSpPr>
        <p:grpSpPr bwMode="auto">
          <a:xfrm rot="4132734">
            <a:off x="6917532" y="2345382"/>
            <a:ext cx="84138" cy="98778"/>
            <a:chOff x="3449" y="1046"/>
            <a:chExt cx="60" cy="62"/>
          </a:xfrm>
        </p:grpSpPr>
        <p:sp>
          <p:nvSpPr>
            <p:cNvPr id="162119" name="Oval 298"/>
            <p:cNvSpPr>
              <a:spLocks noChangeArrowheads="1"/>
            </p:cNvSpPr>
            <p:nvPr/>
          </p:nvSpPr>
          <p:spPr bwMode="auto">
            <a:xfrm>
              <a:off x="3469" y="104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0" name="Oval 299"/>
            <p:cNvSpPr>
              <a:spLocks noChangeArrowheads="1"/>
            </p:cNvSpPr>
            <p:nvPr/>
          </p:nvSpPr>
          <p:spPr bwMode="auto">
            <a:xfrm>
              <a:off x="3449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103" name="Rectangle 300"/>
          <p:cNvSpPr>
            <a:spLocks noChangeArrowheads="1"/>
          </p:cNvSpPr>
          <p:nvPr/>
        </p:nvSpPr>
        <p:spPr bwMode="auto">
          <a:xfrm>
            <a:off x="-98778" y="261938"/>
            <a:ext cx="8669867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sz="2400" b="1">
                <a:solidFill>
                  <a:srgbClr val="333399"/>
                </a:solidFill>
                <a:latin typeface="Tahoma" charset="0"/>
                <a:ea typeface="ＭＳ Ｐゴシック" charset="0"/>
                <a:cs typeface="ＭＳ Ｐゴシック" charset="0"/>
              </a:rPr>
              <a:t>Cycle de réplication du VIH et cibles des ARV</a:t>
            </a:r>
          </a:p>
        </p:txBody>
      </p:sp>
      <p:grpSp>
        <p:nvGrpSpPr>
          <p:cNvPr id="1166648" name="Group 312"/>
          <p:cNvGrpSpPr>
            <a:grpSpLocks/>
          </p:cNvGrpSpPr>
          <p:nvPr/>
        </p:nvGrpSpPr>
        <p:grpSpPr bwMode="auto">
          <a:xfrm>
            <a:off x="1500011" y="3862388"/>
            <a:ext cx="2015067" cy="635000"/>
            <a:chOff x="945" y="2433"/>
            <a:chExt cx="1269" cy="400"/>
          </a:xfrm>
        </p:grpSpPr>
        <p:sp>
          <p:nvSpPr>
            <p:cNvPr id="1166492" name="Rectangle 156"/>
            <p:cNvSpPr>
              <a:spLocks noChangeArrowheads="1"/>
            </p:cNvSpPr>
            <p:nvPr/>
          </p:nvSpPr>
          <p:spPr bwMode="auto">
            <a:xfrm>
              <a:off x="1281" y="2433"/>
              <a:ext cx="933" cy="400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>
              <a:prstShdw prst="shdw17" dist="17961" dir="2700000">
                <a:schemeClr val="bg1">
                  <a:gamma/>
                  <a:shade val="60000"/>
                  <a:invGamma/>
                  <a:alpha val="74998"/>
                </a:schemeClr>
              </a:prstShdw>
            </a:effectLst>
          </p:spPr>
          <p:txBody>
            <a:bodyPr lIns="92075" tIns="46038" rIns="92075" bIns="46038">
              <a:spAutoFit/>
            </a:bodyPr>
            <a:lstStyle/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fr-FR" sz="1000" b="1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Inhibiteurs de la transcription inverse</a:t>
              </a:r>
            </a:p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fr-FR" sz="1000" b="1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INTI, INNTI</a:t>
              </a:r>
              <a:endParaRPr lang="fr-FR" sz="1000" b="1" dirty="0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18" name="AutoShape 301"/>
            <p:cNvSpPr>
              <a:spLocks noChangeArrowheads="1"/>
            </p:cNvSpPr>
            <p:nvPr/>
          </p:nvSpPr>
          <p:spPr bwMode="auto">
            <a:xfrm>
              <a:off x="945" y="2577"/>
              <a:ext cx="336" cy="144"/>
            </a:xfrm>
            <a:prstGeom prst="leftArrow">
              <a:avLst>
                <a:gd name="adj1" fmla="val 50000"/>
                <a:gd name="adj2" fmla="val 58333"/>
              </a:avLst>
            </a:prstGeom>
            <a:solidFill>
              <a:srgbClr val="FFFF66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66649" name="Group 313"/>
          <p:cNvGrpSpPr>
            <a:grpSpLocks/>
          </p:cNvGrpSpPr>
          <p:nvPr/>
        </p:nvGrpSpPr>
        <p:grpSpPr bwMode="auto">
          <a:xfrm>
            <a:off x="6511346" y="1798199"/>
            <a:ext cx="2332036" cy="704851"/>
            <a:chOff x="2504" y="1429"/>
            <a:chExt cx="1469" cy="444"/>
          </a:xfrm>
        </p:grpSpPr>
        <p:sp>
          <p:nvSpPr>
            <p:cNvPr id="1166514" name="Rectangle 178">
              <a:hlinkClick r:id="rId3" action="ppaction://hlinkpres?slideindex=66&amp;slidetitle=Éléments de suivi clinique"/>
            </p:cNvPr>
            <p:cNvSpPr>
              <a:spLocks noChangeArrowheads="1"/>
            </p:cNvSpPr>
            <p:nvPr/>
          </p:nvSpPr>
          <p:spPr bwMode="auto">
            <a:xfrm>
              <a:off x="3009" y="1713"/>
              <a:ext cx="964" cy="160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>
              <a:prstShdw prst="shdw17" dist="17961" dir="2700000">
                <a:schemeClr val="bg1">
                  <a:gamma/>
                  <a:shade val="60000"/>
                  <a:invGamma/>
                  <a:alpha val="74998"/>
                </a:schemeClr>
              </a:prstShdw>
            </a:effectLst>
          </p:spPr>
          <p:txBody>
            <a:bodyPr lIns="92075" tIns="46038" rIns="92075" bIns="46038">
              <a:spAutoFit/>
            </a:bodyPr>
            <a:lstStyle/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fr-FR" sz="1000" b="1">
                  <a:solidFill>
                    <a:srgbClr val="000000"/>
                  </a:solidFill>
                  <a:latin typeface="Century Gothic" charset="0"/>
                  <a:ea typeface="ＭＳ Ｐゴシック" charset="0"/>
                  <a:cs typeface="ＭＳ Ｐゴシック" charset="0"/>
                </a:rPr>
                <a:t>Action de la protéase</a:t>
              </a:r>
              <a:endParaRPr lang="fr-FR" sz="10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15" name="AutoShape 302"/>
            <p:cNvSpPr>
              <a:spLocks noChangeArrowheads="1"/>
            </p:cNvSpPr>
            <p:nvPr/>
          </p:nvSpPr>
          <p:spPr bwMode="auto">
            <a:xfrm rot="18847386" flipH="1">
              <a:off x="2624" y="1309"/>
              <a:ext cx="229" cy="469"/>
            </a:xfrm>
            <a:custGeom>
              <a:avLst/>
              <a:gdLst>
                <a:gd name="T0" fmla="*/ 3 w 21600"/>
                <a:gd name="T1" fmla="*/ 0 h 21600"/>
                <a:gd name="T2" fmla="*/ 3 w 21600"/>
                <a:gd name="T3" fmla="*/ 7 h 21600"/>
                <a:gd name="T4" fmla="*/ 1 w 21600"/>
                <a:gd name="T5" fmla="*/ 13 h 21600"/>
                <a:gd name="T6" fmla="*/ 4 w 21600"/>
                <a:gd name="T7" fmla="*/ 4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50 w 21600"/>
                <a:gd name="T13" fmla="*/ 2905 h 21600"/>
                <a:gd name="T14" fmla="*/ 18225 w 21600"/>
                <a:gd name="T15" fmla="*/ 924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66647" name="Group 311"/>
          <p:cNvGrpSpPr>
            <a:grpSpLocks/>
          </p:cNvGrpSpPr>
          <p:nvPr/>
        </p:nvGrpSpPr>
        <p:grpSpPr bwMode="auto">
          <a:xfrm>
            <a:off x="314150" y="2490792"/>
            <a:ext cx="1414463" cy="457200"/>
            <a:chOff x="198" y="1569"/>
            <a:chExt cx="891" cy="288"/>
          </a:xfrm>
        </p:grpSpPr>
        <p:sp>
          <p:nvSpPr>
            <p:cNvPr id="162112" name="Text Box 304"/>
            <p:cNvSpPr txBox="1">
              <a:spLocks noChangeArrowheads="1"/>
            </p:cNvSpPr>
            <p:nvPr/>
          </p:nvSpPr>
          <p:spPr bwMode="auto">
            <a:xfrm>
              <a:off x="198" y="1702"/>
              <a:ext cx="866" cy="155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Inhibiteurs</a:t>
              </a:r>
              <a:r>
                <a:rPr lang="en-US" sz="1000" dirty="0">
                  <a:solidFill>
                    <a:srgbClr val="000000"/>
                  </a:solidFill>
                </a:rPr>
                <a:t> </a:t>
              </a:r>
              <a:r>
                <a:rPr lang="en-US" sz="1000" dirty="0" err="1">
                  <a:solidFill>
                    <a:srgbClr val="000000"/>
                  </a:solidFill>
                </a:rPr>
                <a:t>d’entrée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p:sp>
          <p:nvSpPr>
            <p:cNvPr id="162113" name="AutoShape 305"/>
            <p:cNvSpPr>
              <a:spLocks noChangeArrowheads="1"/>
            </p:cNvSpPr>
            <p:nvPr/>
          </p:nvSpPr>
          <p:spPr bwMode="auto">
            <a:xfrm>
              <a:off x="897" y="1569"/>
              <a:ext cx="192" cy="144"/>
            </a:xfrm>
            <a:custGeom>
              <a:avLst/>
              <a:gdLst>
                <a:gd name="T0" fmla="*/ 1 w 21600"/>
                <a:gd name="T1" fmla="*/ 0 h 21600"/>
                <a:gd name="T2" fmla="*/ 0 w 21600"/>
                <a:gd name="T3" fmla="*/ 1 h 21600"/>
                <a:gd name="T4" fmla="*/ 1 w 21600"/>
                <a:gd name="T5" fmla="*/ 0 h 21600"/>
                <a:gd name="T6" fmla="*/ 1 w 21600"/>
                <a:gd name="T7" fmla="*/ 1 h 21600"/>
                <a:gd name="T8" fmla="*/ 2 w 21600"/>
                <a:gd name="T9" fmla="*/ 0 h 21600"/>
                <a:gd name="T10" fmla="*/ 17694720 60000 65536"/>
                <a:gd name="T11" fmla="*/ 5898240 60000 65536"/>
                <a:gd name="T12" fmla="*/ 5898240 60000 65536"/>
                <a:gd name="T13" fmla="*/ 5898240 60000 65536"/>
                <a:gd name="T14" fmla="*/ 0 60000 65536"/>
                <a:gd name="T15" fmla="*/ 0 w 21600"/>
                <a:gd name="T16" fmla="*/ 8250 h 21600"/>
                <a:gd name="T17" fmla="*/ 6075 w 21600"/>
                <a:gd name="T18" fmla="*/ 21600 h 21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00" h="21600">
                  <a:moveTo>
                    <a:pt x="15662" y="14285"/>
                  </a:moveTo>
                  <a:lnTo>
                    <a:pt x="21600" y="8310"/>
                  </a:lnTo>
                  <a:lnTo>
                    <a:pt x="18630" y="8310"/>
                  </a:lnTo>
                  <a:cubicBezTo>
                    <a:pt x="18630" y="3721"/>
                    <a:pt x="14430" y="0"/>
                    <a:pt x="9250" y="0"/>
                  </a:cubicBezTo>
                  <a:cubicBezTo>
                    <a:pt x="4141" y="0"/>
                    <a:pt x="0" y="3799"/>
                    <a:pt x="0" y="8485"/>
                  </a:cubicBezTo>
                  <a:lnTo>
                    <a:pt x="0" y="21600"/>
                  </a:lnTo>
                  <a:lnTo>
                    <a:pt x="6110" y="21600"/>
                  </a:lnTo>
                  <a:lnTo>
                    <a:pt x="6110" y="8310"/>
                  </a:lnTo>
                  <a:cubicBezTo>
                    <a:pt x="6110" y="6947"/>
                    <a:pt x="7362" y="5842"/>
                    <a:pt x="8907" y="5842"/>
                  </a:cubicBezTo>
                  <a:lnTo>
                    <a:pt x="9725" y="5842"/>
                  </a:lnTo>
                  <a:cubicBezTo>
                    <a:pt x="11269" y="5842"/>
                    <a:pt x="12520" y="6947"/>
                    <a:pt x="12520" y="8310"/>
                  </a:cubicBezTo>
                  <a:lnTo>
                    <a:pt x="9725" y="8310"/>
                  </a:lnTo>
                  <a:lnTo>
                    <a:pt x="15662" y="14285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 useBgFill="1">
        <p:nvSpPr>
          <p:cNvPr id="162107" name="Rectangle 306"/>
          <p:cNvSpPr>
            <a:spLocks noChangeArrowheads="1"/>
          </p:cNvSpPr>
          <p:nvPr/>
        </p:nvSpPr>
        <p:spPr bwMode="auto">
          <a:xfrm>
            <a:off x="444528" y="6600880"/>
            <a:ext cx="8671277" cy="257175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108" name="Rectangle 307"/>
          <p:cNvSpPr>
            <a:spLocks noChangeArrowheads="1"/>
          </p:cNvSpPr>
          <p:nvPr/>
        </p:nvSpPr>
        <p:spPr bwMode="auto">
          <a:xfrm>
            <a:off x="472723" y="6578654"/>
            <a:ext cx="8706556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D</a:t>
            </a:r>
            <a:r>
              <a:rPr lang="ja-JP" altLang="fr-FR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’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après </a:t>
            </a:r>
            <a:r>
              <a:rPr lang="fr-FR" altLang="ja-JP" sz="1400" dirty="0" err="1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Furtado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 M. N </a:t>
            </a:r>
            <a:r>
              <a:rPr lang="fr-FR" altLang="ja-JP" sz="1400" dirty="0" err="1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Engl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 J Med. 1999, 340(21) : 1614-22</a:t>
            </a:r>
            <a:endParaRPr lang="fr-FR" sz="1400" dirty="0">
              <a:solidFill>
                <a:srgbClr val="292929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grpSp>
        <p:nvGrpSpPr>
          <p:cNvPr id="1166650" name="Group 314"/>
          <p:cNvGrpSpPr>
            <a:grpSpLocks/>
          </p:cNvGrpSpPr>
          <p:nvPr/>
        </p:nvGrpSpPr>
        <p:grpSpPr bwMode="auto">
          <a:xfrm>
            <a:off x="1315883" y="5805543"/>
            <a:ext cx="1243879" cy="611187"/>
            <a:chOff x="305" y="1569"/>
            <a:chExt cx="784" cy="385"/>
          </a:xfrm>
        </p:grpSpPr>
        <p:sp>
          <p:nvSpPr>
            <p:cNvPr id="162110" name="Text Box 315"/>
            <p:cNvSpPr txBox="1">
              <a:spLocks noChangeArrowheads="1"/>
            </p:cNvSpPr>
            <p:nvPr/>
          </p:nvSpPr>
          <p:spPr bwMode="auto">
            <a:xfrm>
              <a:off x="305" y="1702"/>
              <a:ext cx="646" cy="252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Inhibiteurs</a:t>
              </a:r>
              <a:r>
                <a:rPr lang="en-US" sz="1000" dirty="0">
                  <a:solidFill>
                    <a:srgbClr val="000000"/>
                  </a:solidFill>
                </a:rPr>
                <a:t> de 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L’intégrase</a:t>
              </a:r>
              <a:endParaRPr lang="en-US" sz="1000" dirty="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62111" name="AutoShape 316"/>
            <p:cNvSpPr>
              <a:spLocks noChangeArrowheads="1"/>
            </p:cNvSpPr>
            <p:nvPr/>
          </p:nvSpPr>
          <p:spPr bwMode="auto">
            <a:xfrm>
              <a:off x="897" y="1569"/>
              <a:ext cx="192" cy="144"/>
            </a:xfrm>
            <a:custGeom>
              <a:avLst/>
              <a:gdLst>
                <a:gd name="T0" fmla="*/ 1 w 21600"/>
                <a:gd name="T1" fmla="*/ 0 h 21600"/>
                <a:gd name="T2" fmla="*/ 0 w 21600"/>
                <a:gd name="T3" fmla="*/ 1 h 21600"/>
                <a:gd name="T4" fmla="*/ 1 w 21600"/>
                <a:gd name="T5" fmla="*/ 0 h 21600"/>
                <a:gd name="T6" fmla="*/ 1 w 21600"/>
                <a:gd name="T7" fmla="*/ 1 h 21600"/>
                <a:gd name="T8" fmla="*/ 2 w 21600"/>
                <a:gd name="T9" fmla="*/ 0 h 21600"/>
                <a:gd name="T10" fmla="*/ 17694720 60000 65536"/>
                <a:gd name="T11" fmla="*/ 5898240 60000 65536"/>
                <a:gd name="T12" fmla="*/ 5898240 60000 65536"/>
                <a:gd name="T13" fmla="*/ 5898240 60000 65536"/>
                <a:gd name="T14" fmla="*/ 0 60000 65536"/>
                <a:gd name="T15" fmla="*/ 0 w 21600"/>
                <a:gd name="T16" fmla="*/ 8250 h 21600"/>
                <a:gd name="T17" fmla="*/ 6075 w 21600"/>
                <a:gd name="T18" fmla="*/ 21600 h 21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00" h="21600">
                  <a:moveTo>
                    <a:pt x="15662" y="14285"/>
                  </a:moveTo>
                  <a:lnTo>
                    <a:pt x="21600" y="8310"/>
                  </a:lnTo>
                  <a:lnTo>
                    <a:pt x="18630" y="8310"/>
                  </a:lnTo>
                  <a:cubicBezTo>
                    <a:pt x="18630" y="3721"/>
                    <a:pt x="14430" y="0"/>
                    <a:pt x="9250" y="0"/>
                  </a:cubicBezTo>
                  <a:cubicBezTo>
                    <a:pt x="4141" y="0"/>
                    <a:pt x="0" y="3799"/>
                    <a:pt x="0" y="8485"/>
                  </a:cubicBezTo>
                  <a:lnTo>
                    <a:pt x="0" y="21600"/>
                  </a:lnTo>
                  <a:lnTo>
                    <a:pt x="6110" y="21600"/>
                  </a:lnTo>
                  <a:lnTo>
                    <a:pt x="6110" y="8310"/>
                  </a:lnTo>
                  <a:cubicBezTo>
                    <a:pt x="6110" y="6947"/>
                    <a:pt x="7362" y="5842"/>
                    <a:pt x="8907" y="5842"/>
                  </a:cubicBezTo>
                  <a:lnTo>
                    <a:pt x="9725" y="5842"/>
                  </a:lnTo>
                  <a:cubicBezTo>
                    <a:pt x="11269" y="5842"/>
                    <a:pt x="12520" y="6947"/>
                    <a:pt x="12520" y="8310"/>
                  </a:cubicBezTo>
                  <a:lnTo>
                    <a:pt x="9725" y="8310"/>
                  </a:lnTo>
                  <a:lnTo>
                    <a:pt x="15662" y="14285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0033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80241"/>
          </a:xfrm>
          <a:prstGeom prst="rect">
            <a:avLst/>
          </a:prstGeom>
        </p:spPr>
        <p:txBody>
          <a:bodyPr vert="horz" wrap="square" lIns="0" tIns="201168" rIns="0" bIns="0" rtlCol="0">
            <a:spAutoFit/>
          </a:bodyPr>
          <a:lstStyle/>
          <a:p>
            <a:pPr marL="646430">
              <a:lnSpc>
                <a:spcPct val="100000"/>
              </a:lnSpc>
            </a:pPr>
            <a:r>
              <a:rPr sz="4400" spc="-30" dirty="0"/>
              <a:t>P</a:t>
            </a:r>
            <a:r>
              <a:rPr sz="4400" spc="-55" dirty="0"/>
              <a:t>H</a:t>
            </a:r>
            <a:r>
              <a:rPr sz="4400" spc="-105" dirty="0"/>
              <a:t>Y</a:t>
            </a:r>
            <a:r>
              <a:rPr sz="4400" spc="-20" dirty="0"/>
              <a:t>SI</a:t>
            </a:r>
            <a:r>
              <a:rPr sz="4400" spc="-15" dirty="0"/>
              <a:t>O</a:t>
            </a:r>
            <a:r>
              <a:rPr sz="4400" spc="-325" dirty="0"/>
              <a:t>P</a:t>
            </a:r>
            <a:r>
              <a:rPr sz="4400" spc="-365" dirty="0"/>
              <a:t>A</a:t>
            </a:r>
            <a:r>
              <a:rPr sz="4400" spc="-35" dirty="0"/>
              <a:t>THO</a:t>
            </a:r>
            <a:r>
              <a:rPr sz="4400" spc="-100" dirty="0"/>
              <a:t>L</a:t>
            </a:r>
            <a:r>
              <a:rPr sz="4400" spc="-35" dirty="0"/>
              <a:t>O</a:t>
            </a:r>
            <a:r>
              <a:rPr sz="4400" spc="-20" dirty="0"/>
              <a:t>GIE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104" y="1451109"/>
            <a:ext cx="8101965" cy="5021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39420" indent="-42672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439420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iellem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400" dirty="0">
              <a:latin typeface="Calibri"/>
              <a:cs typeface="Calibri"/>
            </a:endParaRPr>
          </a:p>
          <a:p>
            <a:pPr marL="12700" marR="1210945">
              <a:lnSpc>
                <a:spcPct val="100000"/>
              </a:lnSpc>
              <a:spcBef>
                <a:spcPts val="710"/>
              </a:spcBef>
            </a:pP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b="1" spc="-9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l’i</a:t>
            </a:r>
            <a:r>
              <a:rPr sz="3200" b="1" spc="-5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end</a:t>
            </a:r>
            <a:r>
              <a:rPr sz="32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deg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3200" b="1" spc="-22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-9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immu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D4)</a:t>
            </a:r>
            <a:endParaRPr sz="3200" dirty="0">
              <a:latin typeface="Calibri"/>
              <a:cs typeface="Calibri"/>
            </a:endParaRPr>
          </a:p>
          <a:p>
            <a:pPr marL="173990" indent="-161290">
              <a:lnSpc>
                <a:spcPct val="100000"/>
              </a:lnSpc>
              <a:spcBef>
                <a:spcPts val="635"/>
              </a:spcBef>
              <a:buClr>
                <a:srgbClr val="001F5F"/>
              </a:buClr>
              <a:buFont typeface="Calibri"/>
              <a:buChar char="-"/>
              <a:tabLst>
                <a:tab pos="17462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Nad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500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/m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baseline="300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éné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173990" indent="-16129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17462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50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/m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baseline="300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: 13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ts val="2855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ég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lié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ts val="3815"/>
              </a:lnSpc>
            </a:pP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(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ha</a:t>
            </a:r>
            <a:r>
              <a:rPr sz="3200" b="1" spc="-7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9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e)</a:t>
            </a:r>
            <a:endParaRPr sz="3200" dirty="0">
              <a:latin typeface="Calibri"/>
              <a:cs typeface="Calibri"/>
            </a:endParaRPr>
          </a:p>
          <a:p>
            <a:pPr marL="356870" marR="79375" indent="-344170">
              <a:lnSpc>
                <a:spcPct val="99800"/>
              </a:lnSpc>
              <a:spcBef>
                <a:spcPts val="6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t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lym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essi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10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ans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xi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 descr="Diapositive10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24696" y="0"/>
            <a:ext cx="8279944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47034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5470">
              <a:lnSpc>
                <a:spcPct val="100000"/>
              </a:lnSpc>
            </a:pPr>
            <a:r>
              <a:rPr sz="4000" dirty="0"/>
              <a:t>LA</a:t>
            </a:r>
            <a:r>
              <a:rPr sz="4000" spc="-40" dirty="0"/>
              <a:t> </a:t>
            </a:r>
            <a:r>
              <a:rPr sz="4000" spc="-5" dirty="0"/>
              <a:t>C</a:t>
            </a:r>
            <a:r>
              <a:rPr sz="4000" spc="-20" dirty="0"/>
              <a:t>H</a:t>
            </a:r>
            <a:r>
              <a:rPr sz="4000" dirty="0"/>
              <a:t>A</a:t>
            </a:r>
            <a:r>
              <a:rPr sz="4000" spc="-35" dirty="0"/>
              <a:t>R</a:t>
            </a:r>
            <a:r>
              <a:rPr sz="4000" spc="-5" dirty="0"/>
              <a:t>G</a:t>
            </a:r>
            <a:r>
              <a:rPr sz="4000" dirty="0"/>
              <a:t>E</a:t>
            </a:r>
            <a:r>
              <a:rPr sz="4000" spc="-25" dirty="0"/>
              <a:t> </a:t>
            </a:r>
            <a:r>
              <a:rPr sz="4000" spc="-5" dirty="0"/>
              <a:t>V</a:t>
            </a:r>
            <a:r>
              <a:rPr sz="4000" spc="15" dirty="0"/>
              <a:t>I</a:t>
            </a:r>
            <a:r>
              <a:rPr sz="4000" dirty="0"/>
              <a:t>RALE</a:t>
            </a:r>
            <a:r>
              <a:rPr sz="4000" spc="-55" dirty="0"/>
              <a:t> </a:t>
            </a:r>
            <a:r>
              <a:rPr sz="4000" spc="-5" dirty="0"/>
              <a:t>PLAS</a:t>
            </a:r>
            <a:r>
              <a:rPr sz="4000" dirty="0"/>
              <a:t>M</a:t>
            </a:r>
            <a:r>
              <a:rPr sz="4000" spc="-310" dirty="0"/>
              <a:t>A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20" dirty="0"/>
              <a:t>Q</a:t>
            </a:r>
            <a:r>
              <a:rPr sz="4000" dirty="0"/>
              <a:t>UE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02744" y="1222273"/>
            <a:ext cx="8185784" cy="51340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bio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iq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lasma,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mes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7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rime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ml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lasma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3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Plu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la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ch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2800" b="1" spc="-6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ée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, 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us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la personne</a:t>
            </a:r>
            <a:endParaRPr sz="28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amin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4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2800" dirty="0"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spcBef>
                <a:spcPts val="61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Un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buts 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sser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m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mu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c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ett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e, 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ç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end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«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nd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»,</a:t>
            </a:r>
            <a:r>
              <a:rPr sz="2400" b="1" spc="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smissio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êmeme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3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8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spc="-5" dirty="0" smtClean="0">
                <a:solidFill>
                  <a:srgbClr val="006FC0"/>
                </a:solidFill>
                <a:latin typeface="Calibri"/>
                <a:cs typeface="Calibri"/>
              </a:rPr>
              <a:t>har</a:t>
            </a:r>
            <a:r>
              <a:rPr sz="2800" b="1" spc="-40" dirty="0" smtClean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800" b="1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1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ale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2800" b="1" spc="-5" dirty="0" smtClean="0">
                <a:solidFill>
                  <a:srgbClr val="006FC0"/>
                </a:solidFill>
                <a:latin typeface="Calibri"/>
                <a:cs typeface="Calibri"/>
              </a:rPr>
              <a:t>"</a:t>
            </a:r>
            <a:r>
              <a:rPr sz="2800" b="1" dirty="0" smtClean="0">
                <a:solidFill>
                  <a:srgbClr val="006FC0"/>
                </a:solidFill>
                <a:latin typeface="Calibri"/>
                <a:cs typeface="Calibri"/>
              </a:rPr>
              <a:t>in</a:t>
            </a:r>
            <a:r>
              <a:rPr sz="2800" b="1" spc="5" dirty="0" smtClean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5" dirty="0" smtClean="0">
                <a:solidFill>
                  <a:srgbClr val="006FC0"/>
                </a:solidFill>
                <a:latin typeface="Calibri"/>
                <a:cs typeface="Calibri"/>
              </a:rPr>
              <a:t>ec</a:t>
            </a:r>
            <a:r>
              <a:rPr sz="28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800" b="1" dirty="0" smtClean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r>
              <a:rPr lang="fr-FR" sz="2800" b="1" dirty="0" smtClean="0">
                <a:solidFill>
                  <a:srgbClr val="006FC0"/>
                </a:solidFill>
                <a:latin typeface="Calibri"/>
                <a:cs typeface="Calibri"/>
              </a:rPr>
              <a:t>"</a:t>
            </a:r>
            <a:r>
              <a:rPr sz="2800" b="1" spc="-8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2800" b="1" dirty="0" smtClean="0">
                <a:solidFill>
                  <a:srgbClr val="006FC0"/>
                </a:solidFill>
                <a:latin typeface="Calibri"/>
                <a:cs typeface="Calibri"/>
              </a:rPr>
              <a:t>: dépends de la machine utilisée (20, 34, 40, 50 cop/mL</a:t>
            </a:r>
            <a:r>
              <a:rPr lang="is-IS" sz="2800" b="1" dirty="0" smtClean="0">
                <a:solidFill>
                  <a:srgbClr val="006FC0"/>
                </a:solidFill>
                <a:latin typeface="Calibri"/>
                <a:cs typeface="Calibri"/>
              </a:rPr>
              <a:t>…)</a:t>
            </a:r>
            <a:endParaRPr sz="28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65852"/>
          </a:xfrm>
          <a:prstGeom prst="rect">
            <a:avLst/>
          </a:prstGeom>
        </p:spPr>
        <p:txBody>
          <a:bodyPr vert="horz" wrap="square" lIns="0" tIns="247878" rIns="0" bIns="0" rtlCol="0">
            <a:spAutoFit/>
          </a:bodyPr>
          <a:lstStyle/>
          <a:p>
            <a:pPr marL="585470">
              <a:lnSpc>
                <a:spcPct val="100000"/>
              </a:lnSpc>
            </a:pPr>
            <a:r>
              <a:rPr sz="4000" dirty="0"/>
              <a:t>LE</a:t>
            </a:r>
            <a:r>
              <a:rPr sz="4000" spc="-20" dirty="0"/>
              <a:t> </a:t>
            </a:r>
            <a:r>
              <a:rPr sz="4000" spc="-305" dirty="0"/>
              <a:t>T</a:t>
            </a:r>
            <a:r>
              <a:rPr sz="4000" spc="-80" dirty="0"/>
              <a:t>A</a:t>
            </a:r>
            <a:r>
              <a:rPr sz="4000" dirty="0"/>
              <a:t>UX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15" dirty="0"/>
              <a:t> </a:t>
            </a:r>
            <a:r>
              <a:rPr sz="4000" spc="-345" dirty="0"/>
              <a:t>L</a:t>
            </a:r>
            <a:r>
              <a:rPr sz="4000" dirty="0"/>
              <a:t>YMPHOCYT</a:t>
            </a:r>
            <a:r>
              <a:rPr sz="4000" spc="-70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spc="-5" dirty="0"/>
              <a:t>C</a:t>
            </a:r>
            <a:r>
              <a:rPr sz="4000" spc="-15" dirty="0"/>
              <a:t>D</a:t>
            </a:r>
            <a:r>
              <a:rPr sz="4000" dirty="0"/>
              <a:t>4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329590" y="1723931"/>
            <a:ext cx="8517890" cy="439928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bio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iq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8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1"/>
              </a:spcBef>
            </a:pPr>
            <a:endParaRPr sz="4000" dirty="0">
              <a:latin typeface="Times New Roman"/>
              <a:cs typeface="Times New Roman"/>
            </a:endParaRPr>
          </a:p>
          <a:p>
            <a:pPr marL="356870" marR="5080" indent="-344170" algn="just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  <a:tab pos="1640839" algn="l"/>
                <a:tab pos="6725920" algn="l"/>
              </a:tabLst>
            </a:pP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V	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6FC0"/>
                </a:solidFill>
                <a:latin typeface="Calibri"/>
                <a:cs typeface="Calibri"/>
              </a:rPr>
              <a:t>mi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8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l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ép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-5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	</a:t>
            </a:r>
            <a:r>
              <a:rPr lang="fr-FR" sz="2400" b="1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ug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3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0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0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 CD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4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 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 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(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³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b="1" spc="-2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2400" b="1" spc="-75" dirty="0" smtClean="0">
                <a:solidFill>
                  <a:srgbClr val="006FC0"/>
                </a:solidFill>
                <a:latin typeface="Calibri"/>
                <a:cs typeface="Calibri"/>
              </a:rPr>
              <a:t>grave</a:t>
            </a:r>
          </a:p>
          <a:p>
            <a:pPr marL="814070" lvl="1" indent="-344170">
              <a:spcBef>
                <a:spcPts val="57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CD4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&lt;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0/m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baseline="30000" dirty="0">
                <a:solidFill>
                  <a:srgbClr val="006FC0"/>
                </a:solidFill>
                <a:latin typeface="Calibri"/>
                <a:cs typeface="Calibri"/>
              </a:rPr>
              <a:t>3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45" dirty="0">
                <a:solidFill>
                  <a:srgbClr val="006FC0"/>
                </a:solidFill>
                <a:latin typeface="Calibri"/>
                <a:cs typeface="Calibri"/>
              </a:rPr>
              <a:t>/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ou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&lt;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5%.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9"/>
              </a:spcBef>
            </a:pPr>
            <a:endParaRPr sz="35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rimé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otaux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Chiff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solu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CD4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7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rime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aseline="300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endParaRPr sz="2400" baseline="300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" name="Grouper 13"/>
          <p:cNvGrpSpPr/>
          <p:nvPr/>
        </p:nvGrpSpPr>
        <p:grpSpPr>
          <a:xfrm>
            <a:off x="6400800" y="2843827"/>
            <a:ext cx="658368" cy="356615"/>
            <a:chOff x="6248400" y="2746284"/>
            <a:chExt cx="658368" cy="356615"/>
          </a:xfrm>
        </p:grpSpPr>
        <p:sp>
          <p:nvSpPr>
            <p:cNvPr id="6" name="object 6"/>
            <p:cNvSpPr/>
            <p:nvPr/>
          </p:nvSpPr>
          <p:spPr>
            <a:xfrm>
              <a:off x="6300216" y="2746284"/>
              <a:ext cx="606552" cy="356615"/>
            </a:xfrm>
            <a:prstGeom prst="rect">
              <a:avLst/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248400" y="2819400"/>
              <a:ext cx="503300" cy="241300"/>
            </a:xfrm>
            <a:prstGeom prst="rect">
              <a:avLst/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350018" y="2781300"/>
              <a:ext cx="503555" cy="241300"/>
            </a:xfrm>
            <a:custGeom>
              <a:avLst/>
              <a:gdLst/>
              <a:ahLst/>
              <a:cxnLst/>
              <a:rect l="l" t="t" r="r" b="b"/>
              <a:pathLst>
                <a:path w="503554" h="241300">
                  <a:moveTo>
                    <a:pt x="0" y="60325"/>
                  </a:moveTo>
                  <a:lnTo>
                    <a:pt x="382650" y="60325"/>
                  </a:lnTo>
                  <a:lnTo>
                    <a:pt x="382650" y="0"/>
                  </a:lnTo>
                  <a:lnTo>
                    <a:pt x="503300" y="120650"/>
                  </a:lnTo>
                  <a:lnTo>
                    <a:pt x="382650" y="241300"/>
                  </a:lnTo>
                  <a:lnTo>
                    <a:pt x="382650" y="180975"/>
                  </a:lnTo>
                  <a:lnTo>
                    <a:pt x="0" y="180975"/>
                  </a:lnTo>
                  <a:lnTo>
                    <a:pt x="0" y="60325"/>
                  </a:lnTo>
                  <a:close/>
                </a:path>
              </a:pathLst>
            </a:custGeom>
            <a:ln w="9525">
              <a:solidFill>
                <a:srgbClr val="497D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/>
          <p:nvPr/>
        </p:nvSpPr>
        <p:spPr>
          <a:xfrm>
            <a:off x="1359408" y="2746326"/>
            <a:ext cx="606552" cy="356615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409700" y="2781300"/>
            <a:ext cx="504825" cy="241300"/>
          </a:xfrm>
          <a:prstGeom prst="rect">
            <a:avLst/>
          </a:pr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09700" y="2781300"/>
            <a:ext cx="504825" cy="241300"/>
          </a:xfrm>
          <a:custGeom>
            <a:avLst/>
            <a:gdLst/>
            <a:ahLst/>
            <a:cxnLst/>
            <a:rect l="l" t="t" r="r" b="b"/>
            <a:pathLst>
              <a:path w="504825" h="241300">
                <a:moveTo>
                  <a:pt x="0" y="60325"/>
                </a:moveTo>
                <a:lnTo>
                  <a:pt x="384175" y="60325"/>
                </a:lnTo>
                <a:lnTo>
                  <a:pt x="384175" y="0"/>
                </a:lnTo>
                <a:lnTo>
                  <a:pt x="504825" y="120650"/>
                </a:lnTo>
                <a:lnTo>
                  <a:pt x="384175" y="241300"/>
                </a:lnTo>
                <a:lnTo>
                  <a:pt x="384175" y="180975"/>
                </a:lnTo>
                <a:lnTo>
                  <a:pt x="0" y="180975"/>
                </a:lnTo>
                <a:lnTo>
                  <a:pt x="0" y="60325"/>
                </a:lnTo>
                <a:close/>
              </a:path>
            </a:pathLst>
          </a:custGeom>
          <a:ln w="9525">
            <a:solidFill>
              <a:srgbClr val="497DB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Espace réservé du numéro de diapositive 12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74079" y="242596"/>
            <a:ext cx="6179185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CINET</a:t>
            </a:r>
            <a:r>
              <a:rPr sz="4000" b="1" spc="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000" b="1" spc="-6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S MA</a:t>
            </a:r>
            <a:r>
              <a:rPr sz="40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QUEU</a:t>
            </a:r>
            <a:r>
              <a:rPr sz="4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CD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ARN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3889" y="1484311"/>
            <a:ext cx="8431149" cy="52578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C</a:t>
            </a:r>
            <a:r>
              <a:rPr spc="-25" dirty="0">
                <a:latin typeface="Calibri"/>
                <a:cs typeface="Calibri"/>
              </a:rPr>
              <a:t>L</a:t>
            </a:r>
            <a:r>
              <a:rPr dirty="0">
                <a:latin typeface="Calibri"/>
                <a:cs typeface="Calibri"/>
              </a:rPr>
              <a:t>INIQUE</a:t>
            </a:r>
            <a:r>
              <a:rPr spc="1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DE</a:t>
            </a:r>
            <a:r>
              <a:rPr spc="-20" dirty="0">
                <a:latin typeface="Calibri"/>
                <a:cs typeface="Calibri"/>
              </a:rPr>
              <a:t> </a:t>
            </a:r>
            <a:r>
              <a:rPr spc="-280" dirty="0">
                <a:latin typeface="Calibri"/>
                <a:cs typeface="Calibri"/>
              </a:rPr>
              <a:t>L</a:t>
            </a:r>
            <a:r>
              <a:rPr dirty="0">
                <a:latin typeface="Calibri"/>
                <a:cs typeface="Calibri"/>
              </a:rPr>
              <a:t>’INF</a:t>
            </a:r>
            <a:r>
              <a:rPr spc="-45" dirty="0">
                <a:latin typeface="Calibri"/>
                <a:cs typeface="Calibri"/>
              </a:rPr>
              <a:t>E</a:t>
            </a:r>
            <a:r>
              <a:rPr spc="10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TI</a:t>
            </a:r>
            <a:r>
              <a:rPr spc="-2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N</a:t>
            </a:r>
            <a:r>
              <a:rPr spc="2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VIRA</a:t>
            </a:r>
            <a:r>
              <a:rPr spc="-20" dirty="0">
                <a:latin typeface="Calibri"/>
                <a:cs typeface="Calibri"/>
              </a:rPr>
              <a:t>L</a:t>
            </a:r>
            <a:r>
              <a:rPr dirty="0">
                <a:latin typeface="Calibri"/>
                <a:cs typeface="Calibri"/>
              </a:rPr>
              <a:t>E </a:t>
            </a:r>
            <a:r>
              <a:rPr spc="-15" dirty="0">
                <a:latin typeface="Calibri"/>
                <a:cs typeface="Calibri"/>
              </a:rPr>
              <a:t>C</a:t>
            </a:r>
            <a:r>
              <a:rPr dirty="0">
                <a:latin typeface="Calibri"/>
                <a:cs typeface="Calibri"/>
              </a:rPr>
              <a:t>H</a:t>
            </a:r>
            <a:r>
              <a:rPr spc="-30" dirty="0">
                <a:latin typeface="Calibri"/>
                <a:cs typeface="Calibri"/>
              </a:rPr>
              <a:t>R</a:t>
            </a:r>
            <a:r>
              <a:rPr spc="-1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NI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017716" y="14351"/>
            <a:ext cx="1104265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269" y="1072421"/>
            <a:ext cx="8395335" cy="52139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  <a:p>
            <a:pPr marL="414655" indent="-401955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Calibri"/>
              <a:buChar char="•"/>
              <a:tabLst>
                <a:tab pos="415290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jou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amin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tique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50%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(ang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ruption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diarrh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gli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000" spc="-19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50%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sq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smi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8"/>
              </a:spcBef>
            </a:pPr>
            <a:endParaRPr sz="290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Phas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diane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10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phase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endot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aques,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cé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ses,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sq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cr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s…),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sque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ans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endParaRPr sz="2400">
              <a:latin typeface="Calibri"/>
              <a:cs typeface="Calibri"/>
            </a:endParaRPr>
          </a:p>
          <a:p>
            <a:pPr marL="356870" marR="2540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Sig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itu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purpu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…)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 SI</a:t>
            </a:r>
            <a:r>
              <a:rPr sz="2400" b="1" u="heavy" spc="-7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58306" y="6255723"/>
            <a:ext cx="5612765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ox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culo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149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03" name="Rectangle 1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76168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r>
              <a:rPr lang="is-IS" sz="2800" dirty="0" smtClean="0">
                <a:latin typeface="Arial" charset="0"/>
              </a:rPr>
              <a:t>…et d’un autre côté, une révolution societale</a:t>
            </a:r>
            <a:endParaRPr lang="fr-FR" sz="2800" dirty="0">
              <a:latin typeface="Arial" charset="0"/>
            </a:endParaRPr>
          </a:p>
        </p:txBody>
      </p:sp>
      <p:grpSp>
        <p:nvGrpSpPr>
          <p:cNvPr id="4" name="Grouper 3"/>
          <p:cNvGrpSpPr/>
          <p:nvPr/>
        </p:nvGrpSpPr>
        <p:grpSpPr>
          <a:xfrm>
            <a:off x="517550" y="2383196"/>
            <a:ext cx="2431344" cy="2395294"/>
            <a:chOff x="282741" y="3542771"/>
            <a:chExt cx="2431344" cy="1996079"/>
          </a:xfrm>
        </p:grpSpPr>
        <p:pic>
          <p:nvPicPr>
            <p:cNvPr id="110598" name="Picture 6" descr="ScreenShot031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741" y="3813308"/>
              <a:ext cx="2431344" cy="149357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ZoneTexte 2"/>
            <p:cNvSpPr txBox="1"/>
            <p:nvPr/>
          </p:nvSpPr>
          <p:spPr>
            <a:xfrm>
              <a:off x="1031227" y="3542771"/>
              <a:ext cx="955242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100 hab.</a:t>
              </a:r>
            </a:p>
          </p:txBody>
        </p:sp>
        <p:sp>
          <p:nvSpPr>
            <p:cNvPr id="15" name="ZoneTexte 14"/>
            <p:cNvSpPr txBox="1"/>
            <p:nvPr/>
          </p:nvSpPr>
          <p:spPr>
            <a:xfrm>
              <a:off x="1031227" y="5308017"/>
              <a:ext cx="955242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1890</a:t>
              </a:r>
            </a:p>
          </p:txBody>
        </p:sp>
      </p:grpSp>
      <p:grpSp>
        <p:nvGrpSpPr>
          <p:cNvPr id="5" name="Grouper 4"/>
          <p:cNvGrpSpPr/>
          <p:nvPr/>
        </p:nvGrpSpPr>
        <p:grpSpPr>
          <a:xfrm>
            <a:off x="2986184" y="2383196"/>
            <a:ext cx="2867752" cy="2417824"/>
            <a:chOff x="2986182" y="3542771"/>
            <a:chExt cx="2867752" cy="2014854"/>
          </a:xfrm>
        </p:grpSpPr>
        <p:pic>
          <p:nvPicPr>
            <p:cNvPr id="110600" name="Picture 245" descr="ScreenShot032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478" y="3813308"/>
              <a:ext cx="2445456" cy="147769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0601" name="AutoShape 9"/>
            <p:cNvSpPr>
              <a:spLocks noChangeArrowheads="1"/>
            </p:cNvSpPr>
            <p:nvPr/>
          </p:nvSpPr>
          <p:spPr bwMode="auto">
            <a:xfrm>
              <a:off x="2986182" y="4297660"/>
              <a:ext cx="422296" cy="411427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7763" dir="189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/>
                <a:ea typeface="ＭＳ Ｐゴシック" charset="0"/>
                <a:cs typeface="Calibri"/>
              </a:endParaRPr>
            </a:p>
          </p:txBody>
        </p:sp>
        <p:sp>
          <p:nvSpPr>
            <p:cNvPr id="13" name="ZoneTexte 12"/>
            <p:cNvSpPr txBox="1"/>
            <p:nvPr/>
          </p:nvSpPr>
          <p:spPr>
            <a:xfrm>
              <a:off x="4049353" y="3542771"/>
              <a:ext cx="955242" cy="3847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100 000 hab.</a:t>
              </a:r>
            </a:p>
          </p:txBody>
        </p:sp>
        <p:sp>
          <p:nvSpPr>
            <p:cNvPr id="16" name="ZoneTexte 15"/>
            <p:cNvSpPr txBox="1"/>
            <p:nvPr/>
          </p:nvSpPr>
          <p:spPr>
            <a:xfrm>
              <a:off x="4125338" y="5326792"/>
              <a:ext cx="955242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1940</a:t>
              </a:r>
            </a:p>
          </p:txBody>
        </p:sp>
      </p:grpSp>
      <p:grpSp>
        <p:nvGrpSpPr>
          <p:cNvPr id="6" name="Grouper 5"/>
          <p:cNvGrpSpPr/>
          <p:nvPr/>
        </p:nvGrpSpPr>
        <p:grpSpPr>
          <a:xfrm>
            <a:off x="5853939" y="2387553"/>
            <a:ext cx="2979435" cy="2397002"/>
            <a:chOff x="5853934" y="3546402"/>
            <a:chExt cx="2979435" cy="1997502"/>
          </a:xfrm>
        </p:grpSpPr>
        <p:sp>
          <p:nvSpPr>
            <p:cNvPr id="10" name="AutoShape 9"/>
            <p:cNvSpPr>
              <a:spLocks noChangeArrowheads="1"/>
            </p:cNvSpPr>
            <p:nvPr/>
          </p:nvSpPr>
          <p:spPr bwMode="auto">
            <a:xfrm>
              <a:off x="5853934" y="4297660"/>
              <a:ext cx="313316" cy="411427"/>
            </a:xfrm>
            <a:custGeom>
              <a:avLst/>
              <a:gdLst>
                <a:gd name="G0" fmla="+- 16200 0 0"/>
                <a:gd name="G1" fmla="+- 5400 0 0"/>
                <a:gd name="G2" fmla="+- 21600 0 5400"/>
                <a:gd name="G3" fmla="+- 10800 0 5400"/>
                <a:gd name="G4" fmla="+- 21600 0 16200"/>
                <a:gd name="G5" fmla="*/ G4 G3 10800"/>
                <a:gd name="G6" fmla="+- 21600 0 G5"/>
                <a:gd name="T0" fmla="*/ 16200 w 21600"/>
                <a:gd name="T1" fmla="*/ 0 h 21600"/>
                <a:gd name="T2" fmla="*/ 0 w 21600"/>
                <a:gd name="T3" fmla="*/ 10800 h 21600"/>
                <a:gd name="T4" fmla="*/ 16200 w 21600"/>
                <a:gd name="T5" fmla="*/ 21600 h 21600"/>
                <a:gd name="T6" fmla="*/ 21600 w 21600"/>
                <a:gd name="T7" fmla="*/ 1080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G1 h 21600"/>
                <a:gd name="T14" fmla="*/ G6 w 21600"/>
                <a:gd name="T15" fmla="*/ G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outerShdw blurRad="63500" dist="107763" dir="18900000" algn="ctr" rotWithShape="0">
                <a:schemeClr val="bg2">
                  <a:alpha val="50000"/>
                </a:schemeClr>
              </a:outer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/>
                <a:ea typeface="ＭＳ Ｐゴシック" charset="0"/>
                <a:cs typeface="Calibri"/>
              </a:endParaRPr>
            </a:p>
          </p:txBody>
        </p:sp>
        <p:pic>
          <p:nvPicPr>
            <p:cNvPr id="2" name="Image 1" descr="m_5_kinshasa.jpg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206067" y="3792623"/>
              <a:ext cx="2627302" cy="1498383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4" name="ZoneTexte 13"/>
            <p:cNvSpPr txBox="1"/>
            <p:nvPr/>
          </p:nvSpPr>
          <p:spPr>
            <a:xfrm>
              <a:off x="7023629" y="3546402"/>
              <a:ext cx="1302173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8 400 000 hab.</a:t>
              </a:r>
            </a:p>
          </p:txBody>
        </p:sp>
        <p:sp>
          <p:nvSpPr>
            <p:cNvPr id="17" name="ZoneTexte 16"/>
            <p:cNvSpPr txBox="1"/>
            <p:nvPr/>
          </p:nvSpPr>
          <p:spPr>
            <a:xfrm>
              <a:off x="7241159" y="5313071"/>
              <a:ext cx="955242" cy="2308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 dirty="0">
                  <a:solidFill>
                    <a:srgbClr val="000000"/>
                  </a:solidFill>
                  <a:latin typeface="Calibri"/>
                  <a:ea typeface="ＭＳ Ｐゴシック" charset="0"/>
                  <a:cs typeface="Calibri"/>
                </a:rPr>
                <a:t>2013</a:t>
              </a:r>
            </a:p>
          </p:txBody>
        </p:sp>
      </p:grpSp>
      <p:sp>
        <p:nvSpPr>
          <p:cNvPr id="7" name="ZoneTexte 6"/>
          <p:cNvSpPr txBox="1"/>
          <p:nvPr/>
        </p:nvSpPr>
        <p:spPr>
          <a:xfrm>
            <a:off x="2568490" y="1703797"/>
            <a:ext cx="3838464" cy="291200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lIns="105503" tIns="52752" rIns="105503" bIns="52752" rtlCol="0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FFFFFF"/>
                </a:solidFill>
                <a:latin typeface="Calibri"/>
                <a:ea typeface="ＭＳ Ｐゴシック"/>
                <a:cs typeface="Calibri"/>
              </a:rPr>
              <a:t>Kinshasa : une ville qui bouge…</a:t>
            </a:r>
          </a:p>
        </p:txBody>
      </p:sp>
    </p:spTree>
    <p:extLst>
      <p:ext uri="{BB962C8B-B14F-4D97-AF65-F5344CB8AC3E}">
        <p14:creationId xmlns:p14="http://schemas.microsoft.com/office/powerpoint/2010/main" val="620353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126592"/>
            <a:ext cx="8229600" cy="1143000"/>
          </a:xfrm>
        </p:spPr>
        <p:txBody>
          <a:bodyPr>
            <a:normAutofit/>
          </a:bodyPr>
          <a:lstStyle/>
          <a:p>
            <a: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  <a:t>La pneumocystose </a:t>
            </a:r>
            <a:r>
              <a:rPr lang="fr-FR" sz="2800" b="1" kern="0" dirty="0" smtClean="0">
                <a:solidFill>
                  <a:schemeClr val="tx2"/>
                </a:solidFill>
                <a:latin typeface="Arial Narrow"/>
                <a:ea typeface="ＭＳ Ｐゴシック" charset="0"/>
              </a:rPr>
              <a:t>est </a:t>
            </a:r>
            <a: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  <a:t>la pathologie inaugurale* de sida </a:t>
            </a:r>
            <a:b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</a:br>
            <a: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  <a:t>la plus fréquente depuis </a:t>
            </a:r>
            <a:r>
              <a:rPr lang="fr-FR" sz="2800" b="1" kern="0" dirty="0" smtClean="0">
                <a:solidFill>
                  <a:schemeClr val="tx2"/>
                </a:solidFill>
                <a:latin typeface="Arial Narrow"/>
                <a:ea typeface="ＭＳ Ｐゴシック" charset="0"/>
              </a:rPr>
              <a:t>2008 en France</a:t>
            </a:r>
            <a:endParaRPr lang="fr-FR" sz="4800" dirty="0">
              <a:solidFill>
                <a:schemeClr val="tx2"/>
              </a:solidFill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8610" y="1488163"/>
            <a:ext cx="6115050" cy="4029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AutoShape 18"/>
          <p:cNvSpPr>
            <a:spLocks noChangeArrowheads="1"/>
          </p:cNvSpPr>
          <p:nvPr/>
        </p:nvSpPr>
        <p:spPr bwMode="auto">
          <a:xfrm>
            <a:off x="6057027" y="1844402"/>
            <a:ext cx="2648545" cy="2952750"/>
          </a:xfrm>
          <a:prstGeom prst="roundRect">
            <a:avLst>
              <a:gd name="adj" fmla="val 16667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lIns="0" tIns="0" rIns="0" bIns="0" anchor="ctr"/>
          <a:lstStyle/>
          <a:p>
            <a:pPr defTabSz="914400"/>
            <a:r>
              <a:rPr lang="fr-FR" dirty="0">
                <a:solidFill>
                  <a:prstClr val="black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    En 2013 :</a:t>
            </a:r>
          </a:p>
          <a:p>
            <a:pPr defTabSz="914400"/>
            <a:endParaRPr lang="fr-FR" dirty="0">
              <a:solidFill>
                <a:prstClr val="black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r>
              <a:rPr lang="fr-FR" dirty="0">
                <a:solidFill>
                  <a:srgbClr val="0099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31% pneumocystose</a:t>
            </a:r>
          </a:p>
          <a:p>
            <a:pPr defTabSz="914400"/>
            <a:endParaRPr lang="fr-FR" dirty="0">
              <a:solidFill>
                <a:prstClr val="black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endParaRPr lang="fr-FR" dirty="0">
              <a:solidFill>
                <a:prstClr val="black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r>
              <a:rPr lang="fr-FR" dirty="0">
                <a:solidFill>
                  <a:srgbClr val="FF00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17% tuberculose</a:t>
            </a:r>
          </a:p>
          <a:p>
            <a:pPr defTabSz="914400"/>
            <a:endParaRPr lang="fr-FR" dirty="0">
              <a:solidFill>
                <a:prstClr val="black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r>
              <a:rPr lang="fr-FR" dirty="0">
                <a:solidFill>
                  <a:srgbClr val="FFC0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10% toxoplasmose cérébrale</a:t>
            </a:r>
            <a:endParaRPr lang="fr-FR" dirty="0">
              <a:solidFill>
                <a:srgbClr val="92D050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r>
              <a:rPr lang="fr-FR" dirty="0">
                <a:solidFill>
                  <a:srgbClr val="0000FF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9% candidose </a:t>
            </a:r>
            <a:r>
              <a:rPr lang="fr-FR" dirty="0" err="1">
                <a:solidFill>
                  <a:srgbClr val="0000FF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oesophagienne</a:t>
            </a:r>
            <a:endParaRPr lang="fr-FR" dirty="0">
              <a:solidFill>
                <a:srgbClr val="0000FF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defTabSz="914400"/>
            <a:r>
              <a:rPr lang="fr-FR" dirty="0">
                <a:solidFill>
                  <a:srgbClr val="CC99FF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10% Kaposi</a:t>
            </a:r>
          </a:p>
        </p:txBody>
      </p:sp>
      <p:sp>
        <p:nvSpPr>
          <p:cNvPr id="8" name="Rectangle 7"/>
          <p:cNvSpPr/>
          <p:nvPr/>
        </p:nvSpPr>
        <p:spPr>
          <a:xfrm>
            <a:off x="539552" y="5373216"/>
            <a:ext cx="8208912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400"/>
            <a:r>
              <a:rPr lang="fr-FR" sz="2000" dirty="0">
                <a:solidFill>
                  <a:srgbClr val="4F81BD">
                    <a:lumMod val="75000"/>
                  </a:srgbClr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Les PCP inaugurales sont diagnostiquées principalement chez des personnes qui ignoraient leur séropositivité</a:t>
            </a:r>
          </a:p>
        </p:txBody>
      </p:sp>
      <p:sp>
        <p:nvSpPr>
          <p:cNvPr id="9" name="Text Box 5"/>
          <p:cNvSpPr txBox="1">
            <a:spLocks noChangeArrowheads="1"/>
          </p:cNvSpPr>
          <p:nvPr/>
        </p:nvSpPr>
        <p:spPr bwMode="auto">
          <a:xfrm>
            <a:off x="212725" y="6216686"/>
            <a:ext cx="36718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9pPr>
          </a:lstStyle>
          <a:p>
            <a:pPr defTabSz="914400">
              <a:spcBef>
                <a:spcPct val="50000"/>
              </a:spcBef>
            </a:pPr>
            <a:r>
              <a:rPr lang="fr-FR" sz="1200" b="0" dirty="0">
                <a:solidFill>
                  <a:srgbClr val="4F81BD">
                    <a:lumMod val="75000"/>
                  </a:srgbClr>
                </a:solidFill>
                <a:cs typeface="ＭＳ Ｐゴシック" charset="0"/>
              </a:rPr>
              <a:t>*  Pathologies isolées (non associées à une autre pathologie)</a:t>
            </a: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179515" y="6538775"/>
            <a:ext cx="73564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9pPr>
          </a:lstStyle>
          <a:p>
            <a:pPr defTabSz="914400"/>
            <a:r>
              <a:rPr lang="fr-FR" sz="1000" dirty="0">
                <a:solidFill>
                  <a:prstClr val="black"/>
                </a:solidFill>
                <a:cs typeface="ＭＳ Ｐゴシック" charset="0"/>
              </a:rPr>
              <a:t>Source : </a:t>
            </a:r>
            <a:r>
              <a:rPr lang="fr-FR" sz="1000" b="0" dirty="0">
                <a:solidFill>
                  <a:prstClr val="black"/>
                </a:solidFill>
                <a:cs typeface="ＭＳ Ｐゴシック" charset="0"/>
              </a:rPr>
              <a:t>InVS, données DO sida au </a:t>
            </a:r>
            <a:r>
              <a:rPr lang="fr-FR" sz="1000" b="0" dirty="0" smtClean="0">
                <a:solidFill>
                  <a:prstClr val="black"/>
                </a:solidFill>
                <a:cs typeface="ＭＳ Ｐゴシック" charset="0"/>
              </a:rPr>
              <a:t>31/12/2013 corrigées </a:t>
            </a:r>
            <a:r>
              <a:rPr lang="fr-FR" sz="1000" b="0" dirty="0">
                <a:solidFill>
                  <a:prstClr val="black"/>
                </a:solidFill>
                <a:cs typeface="ＭＳ Ｐゴシック" charset="0"/>
              </a:rPr>
              <a:t>pour les </a:t>
            </a:r>
            <a:r>
              <a:rPr lang="fr-FR" sz="1000" b="0" dirty="0" smtClean="0">
                <a:solidFill>
                  <a:prstClr val="black"/>
                </a:solidFill>
                <a:cs typeface="ＭＳ Ｐゴシック" charset="0"/>
              </a:rPr>
              <a:t>délais et la </a:t>
            </a:r>
            <a:r>
              <a:rPr lang="fr-FR" sz="1000" b="0" dirty="0">
                <a:solidFill>
                  <a:prstClr val="black"/>
                </a:solidFill>
                <a:cs typeface="ＭＳ Ｐゴシック" charset="0"/>
              </a:rPr>
              <a:t>sous déclaration</a:t>
            </a:r>
          </a:p>
        </p:txBody>
      </p:sp>
      <p:sp>
        <p:nvSpPr>
          <p:cNvPr id="11" name="Espace réservé du numéro de diapositive 5"/>
          <p:cNvSpPr>
            <a:spLocks noGrp="1"/>
          </p:cNvSpPr>
          <p:nvPr>
            <p:ph type="sldNum" sz="quarter" idx="12"/>
          </p:nvPr>
        </p:nvSpPr>
        <p:spPr>
          <a:xfrm>
            <a:off x="6553200" y="6356386"/>
            <a:ext cx="2133600" cy="365125"/>
          </a:xfrm>
        </p:spPr>
        <p:txBody>
          <a:bodyPr/>
          <a:lstStyle/>
          <a:p>
            <a:pPr>
              <a:defRPr/>
            </a:pPr>
            <a:fld id="{5F287CF8-C529-4390-A507-F30E6E9B20E1}" type="slidenum">
              <a:rPr lang="fr-FR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>
                <a:defRPr/>
              </a:pPr>
              <a:t>150</a:t>
            </a:fld>
            <a:endParaRPr lang="fr-FR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774350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03168"/>
          </a:xfrm>
          <a:prstGeom prst="rect">
            <a:avLst/>
          </a:prstGeom>
        </p:spPr>
        <p:txBody>
          <a:bodyPr vert="horz" wrap="square" lIns="0" tIns="185800" rIns="0" bIns="0" rtlCol="0">
            <a:spAutoFit/>
          </a:bodyPr>
          <a:lstStyle/>
          <a:p>
            <a:pPr marL="393700">
              <a:lnSpc>
                <a:spcPct val="100000"/>
              </a:lnSpc>
            </a:pPr>
            <a:r>
              <a:rPr sz="4000" spc="-35" dirty="0"/>
              <a:t>C</a:t>
            </a:r>
            <a:r>
              <a:rPr sz="4000" spc="-5" dirty="0"/>
              <a:t>OMORB</a:t>
            </a:r>
            <a:r>
              <a:rPr sz="4000" spc="15" dirty="0"/>
              <a:t>I</a:t>
            </a:r>
            <a:r>
              <a:rPr sz="4000" spc="-5" dirty="0"/>
              <a:t>D</a:t>
            </a:r>
            <a:r>
              <a:rPr sz="4000" spc="-20" dirty="0"/>
              <a:t>I</a:t>
            </a:r>
            <a:r>
              <a:rPr sz="4000" spc="-5" dirty="0"/>
              <a:t>T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90" dirty="0"/>
              <a:t> </a:t>
            </a:r>
            <a:r>
              <a:rPr sz="4000" spc="-15" dirty="0"/>
              <a:t>E</a:t>
            </a:r>
            <a:r>
              <a:rPr sz="4000" dirty="0"/>
              <a:t>T </a:t>
            </a:r>
            <a:r>
              <a:rPr sz="4000" spc="-5" dirty="0"/>
              <a:t>VIEIL</a:t>
            </a:r>
            <a:r>
              <a:rPr sz="4000" spc="20" dirty="0"/>
              <a:t>L</a:t>
            </a:r>
            <a:r>
              <a:rPr sz="4000" dirty="0"/>
              <a:t>I</a:t>
            </a:r>
            <a:r>
              <a:rPr sz="4000" spc="-15" dirty="0"/>
              <a:t>S</a:t>
            </a:r>
            <a:r>
              <a:rPr sz="4000" dirty="0"/>
              <a:t>S</a:t>
            </a:r>
            <a:r>
              <a:rPr sz="4000" spc="-15" dirty="0"/>
              <a:t>E</a:t>
            </a:r>
            <a:r>
              <a:rPr sz="4000" dirty="0"/>
              <a:t>M</a:t>
            </a:r>
            <a:r>
              <a:rPr sz="4000" spc="-20" dirty="0"/>
              <a:t>E</a:t>
            </a:r>
            <a:r>
              <a:rPr sz="4000" dirty="0"/>
              <a:t>NT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1219200"/>
            <a:ext cx="9144000" cy="5426926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De quoi meurent les séropositifs aujourd’hui ?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26620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>
                <a:latin typeface="Arial" charset="0"/>
                <a:cs typeface="Arial" charset="0"/>
              </a:rPr>
              <a:t>Causes de mortalité en 2000, 2005 &amp; 2010</a:t>
            </a:r>
            <a:endParaRPr lang="fr-FR" dirty="0">
              <a:latin typeface="Arial" charset="0"/>
              <a:cs typeface="Arial" charset="0"/>
            </a:endParaRPr>
          </a:p>
        </p:txBody>
      </p:sp>
      <p:grpSp>
        <p:nvGrpSpPr>
          <p:cNvPr id="7172" name="Groupe 109"/>
          <p:cNvGrpSpPr>
            <a:grpSpLocks/>
          </p:cNvGrpSpPr>
          <p:nvPr/>
        </p:nvGrpSpPr>
        <p:grpSpPr bwMode="auto">
          <a:xfrm>
            <a:off x="-17043" y="1135063"/>
            <a:ext cx="9045147" cy="5377636"/>
            <a:chOff x="-17050" y="1135063"/>
            <a:chExt cx="9045147" cy="5377636"/>
          </a:xfrm>
        </p:grpSpPr>
        <p:grpSp>
          <p:nvGrpSpPr>
            <p:cNvPr id="7174" name="Groupe 22544"/>
            <p:cNvGrpSpPr>
              <a:grpSpLocks/>
            </p:cNvGrpSpPr>
            <p:nvPr/>
          </p:nvGrpSpPr>
          <p:grpSpPr bwMode="auto">
            <a:xfrm>
              <a:off x="2525713" y="1284288"/>
              <a:ext cx="5776912" cy="4924425"/>
              <a:chOff x="2526171" y="1284969"/>
              <a:chExt cx="5775994" cy="4923603"/>
            </a:xfrm>
          </p:grpSpPr>
          <p:sp>
            <p:nvSpPr>
              <p:cNvPr id="7216" name="Line 11"/>
              <p:cNvSpPr>
                <a:spLocks noChangeShapeType="1"/>
              </p:cNvSpPr>
              <p:nvPr/>
            </p:nvSpPr>
            <p:spPr bwMode="auto">
              <a:xfrm flipV="1">
                <a:off x="3733513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17" name="Line 12"/>
              <p:cNvSpPr>
                <a:spLocks noChangeShapeType="1"/>
              </p:cNvSpPr>
              <p:nvPr/>
            </p:nvSpPr>
            <p:spPr bwMode="auto">
              <a:xfrm flipV="1">
                <a:off x="2592662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18" name="Line 13"/>
              <p:cNvSpPr>
                <a:spLocks noChangeShapeType="1"/>
              </p:cNvSpPr>
              <p:nvPr/>
            </p:nvSpPr>
            <p:spPr bwMode="auto">
              <a:xfrm>
                <a:off x="2526171" y="6153883"/>
                <a:ext cx="66491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19" name="Line 14"/>
              <p:cNvSpPr>
                <a:spLocks noChangeShapeType="1"/>
              </p:cNvSpPr>
              <p:nvPr/>
            </p:nvSpPr>
            <p:spPr bwMode="auto">
              <a:xfrm>
                <a:off x="2592662" y="6153883"/>
                <a:ext cx="1140850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0" name="Line 15"/>
              <p:cNvSpPr>
                <a:spLocks noChangeShapeType="1"/>
              </p:cNvSpPr>
              <p:nvPr/>
            </p:nvSpPr>
            <p:spPr bwMode="auto">
              <a:xfrm flipV="1">
                <a:off x="7156065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1" name="Line 16"/>
              <p:cNvSpPr>
                <a:spLocks noChangeShapeType="1"/>
              </p:cNvSpPr>
              <p:nvPr/>
            </p:nvSpPr>
            <p:spPr bwMode="auto">
              <a:xfrm flipV="1">
                <a:off x="6015214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2" name="Line 17"/>
              <p:cNvSpPr>
                <a:spLocks noChangeShapeType="1"/>
              </p:cNvSpPr>
              <p:nvPr/>
            </p:nvSpPr>
            <p:spPr bwMode="auto">
              <a:xfrm flipV="1">
                <a:off x="4872614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3" name="Line 18"/>
              <p:cNvSpPr>
                <a:spLocks noChangeShapeType="1"/>
              </p:cNvSpPr>
              <p:nvPr/>
            </p:nvSpPr>
            <p:spPr bwMode="auto">
              <a:xfrm>
                <a:off x="4872614" y="6153883"/>
                <a:ext cx="1142601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4" name="Line 19"/>
              <p:cNvSpPr>
                <a:spLocks noChangeShapeType="1"/>
              </p:cNvSpPr>
              <p:nvPr/>
            </p:nvSpPr>
            <p:spPr bwMode="auto">
              <a:xfrm>
                <a:off x="6015214" y="6153883"/>
                <a:ext cx="1140850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5" name="Line 20"/>
              <p:cNvSpPr>
                <a:spLocks noChangeShapeType="1"/>
              </p:cNvSpPr>
              <p:nvPr/>
            </p:nvSpPr>
            <p:spPr bwMode="auto">
              <a:xfrm>
                <a:off x="3733513" y="6153883"/>
                <a:ext cx="1139101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6" name="Line 21"/>
              <p:cNvSpPr>
                <a:spLocks noChangeShapeType="1"/>
              </p:cNvSpPr>
              <p:nvPr/>
            </p:nvSpPr>
            <p:spPr bwMode="auto">
              <a:xfrm flipV="1">
                <a:off x="8296915" y="6153883"/>
                <a:ext cx="0" cy="54689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7" name="Line 22"/>
              <p:cNvSpPr>
                <a:spLocks noChangeShapeType="1"/>
              </p:cNvSpPr>
              <p:nvPr/>
            </p:nvSpPr>
            <p:spPr bwMode="auto">
              <a:xfrm>
                <a:off x="8296915" y="6153883"/>
                <a:ext cx="5250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8" name="Line 23"/>
              <p:cNvSpPr>
                <a:spLocks noChangeShapeType="1"/>
              </p:cNvSpPr>
              <p:nvPr/>
            </p:nvSpPr>
            <p:spPr bwMode="auto">
              <a:xfrm>
                <a:off x="7156065" y="6153883"/>
                <a:ext cx="1140850" cy="0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29" name="Line 24"/>
              <p:cNvSpPr>
                <a:spLocks noChangeShapeType="1"/>
              </p:cNvSpPr>
              <p:nvPr/>
            </p:nvSpPr>
            <p:spPr bwMode="auto">
              <a:xfrm flipV="1">
                <a:off x="2592662" y="1284969"/>
                <a:ext cx="0" cy="4868914"/>
              </a:xfrm>
              <a:prstGeom prst="line">
                <a:avLst/>
              </a:prstGeom>
              <a:noFill/>
              <a:ln w="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0" name="Rectangle 25"/>
              <p:cNvSpPr>
                <a:spLocks noChangeArrowheads="1"/>
              </p:cNvSpPr>
              <p:nvPr/>
            </p:nvSpPr>
            <p:spPr bwMode="auto">
              <a:xfrm>
                <a:off x="2592662" y="1334686"/>
                <a:ext cx="2867874" cy="54689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1" name="Rectangle 26"/>
              <p:cNvSpPr>
                <a:spLocks noChangeArrowheads="1"/>
              </p:cNvSpPr>
              <p:nvPr/>
            </p:nvSpPr>
            <p:spPr bwMode="auto">
              <a:xfrm>
                <a:off x="2592662" y="1412576"/>
                <a:ext cx="4106712" cy="56346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2" name="Rectangle 27"/>
              <p:cNvSpPr>
                <a:spLocks noChangeArrowheads="1"/>
              </p:cNvSpPr>
              <p:nvPr/>
            </p:nvSpPr>
            <p:spPr bwMode="auto">
              <a:xfrm>
                <a:off x="2592662" y="1488808"/>
                <a:ext cx="5412041" cy="5800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3" name="Rectangle 28"/>
              <p:cNvSpPr>
                <a:spLocks noChangeArrowheads="1"/>
              </p:cNvSpPr>
              <p:nvPr/>
            </p:nvSpPr>
            <p:spPr bwMode="auto">
              <a:xfrm>
                <a:off x="2592662" y="1619728"/>
                <a:ext cx="2535418" cy="54689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4" name="Rectangle 29"/>
              <p:cNvSpPr>
                <a:spLocks noChangeArrowheads="1"/>
              </p:cNvSpPr>
              <p:nvPr/>
            </p:nvSpPr>
            <p:spPr bwMode="auto">
              <a:xfrm>
                <a:off x="2592662" y="1694303"/>
                <a:ext cx="1909000" cy="58003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5" name="Rectangle 30"/>
              <p:cNvSpPr>
                <a:spLocks noChangeArrowheads="1"/>
              </p:cNvSpPr>
              <p:nvPr/>
            </p:nvSpPr>
            <p:spPr bwMode="auto">
              <a:xfrm>
                <a:off x="2592662" y="1773850"/>
                <a:ext cx="1244087" cy="5800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6" name="Rectangle 31"/>
              <p:cNvSpPr>
                <a:spLocks noChangeArrowheads="1"/>
              </p:cNvSpPr>
              <p:nvPr/>
            </p:nvSpPr>
            <p:spPr bwMode="auto">
              <a:xfrm>
                <a:off x="2592662" y="1982659"/>
                <a:ext cx="1709526" cy="54689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7" name="Rectangle 32"/>
              <p:cNvSpPr>
                <a:spLocks noChangeArrowheads="1"/>
              </p:cNvSpPr>
              <p:nvPr/>
            </p:nvSpPr>
            <p:spPr bwMode="auto">
              <a:xfrm>
                <a:off x="2592662" y="1903113"/>
                <a:ext cx="1210841" cy="56346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8" name="Rectangle 33"/>
              <p:cNvSpPr>
                <a:spLocks noChangeArrowheads="1"/>
              </p:cNvSpPr>
              <p:nvPr/>
            </p:nvSpPr>
            <p:spPr bwMode="auto">
              <a:xfrm>
                <a:off x="2592662" y="2060548"/>
                <a:ext cx="1468058" cy="54689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39" name="Rectangle 34"/>
              <p:cNvSpPr>
                <a:spLocks noChangeArrowheads="1"/>
              </p:cNvSpPr>
              <p:nvPr/>
            </p:nvSpPr>
            <p:spPr bwMode="auto">
              <a:xfrm>
                <a:off x="2592662" y="2188155"/>
                <a:ext cx="1177596" cy="54689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0" name="Rectangle 35"/>
              <p:cNvSpPr>
                <a:spLocks noChangeArrowheads="1"/>
              </p:cNvSpPr>
              <p:nvPr/>
            </p:nvSpPr>
            <p:spPr bwMode="auto">
              <a:xfrm>
                <a:off x="2592662" y="2266044"/>
                <a:ext cx="958874" cy="56346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1" name="Freeform 36"/>
              <p:cNvSpPr>
                <a:spLocks/>
              </p:cNvSpPr>
              <p:nvPr/>
            </p:nvSpPr>
            <p:spPr bwMode="auto">
              <a:xfrm>
                <a:off x="2592662" y="2342276"/>
                <a:ext cx="815393" cy="58003"/>
              </a:xfrm>
              <a:custGeom>
                <a:avLst/>
                <a:gdLst>
                  <a:gd name="T0" fmla="*/ 2147483647 w 466"/>
                  <a:gd name="T1" fmla="*/ 2147483647 h 35"/>
                  <a:gd name="T2" fmla="*/ 2147483647 w 466"/>
                  <a:gd name="T3" fmla="*/ 0 h 35"/>
                  <a:gd name="T4" fmla="*/ 0 w 466"/>
                  <a:gd name="T5" fmla="*/ 0 h 35"/>
                  <a:gd name="T6" fmla="*/ 0 w 466"/>
                  <a:gd name="T7" fmla="*/ 2147483647 h 35"/>
                  <a:gd name="T8" fmla="*/ 2147483647 w 466"/>
                  <a:gd name="T9" fmla="*/ 2147483647 h 35"/>
                  <a:gd name="T10" fmla="*/ 2147483647 w 466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6"/>
                  <a:gd name="T19" fmla="*/ 0 h 35"/>
                  <a:gd name="T20" fmla="*/ 466 w 466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6" h="35">
                    <a:moveTo>
                      <a:pt x="466" y="35"/>
                    </a:moveTo>
                    <a:lnTo>
                      <a:pt x="466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466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2" name="Rectangle 37"/>
              <p:cNvSpPr>
                <a:spLocks noChangeArrowheads="1"/>
              </p:cNvSpPr>
              <p:nvPr/>
            </p:nvSpPr>
            <p:spPr bwMode="auto">
              <a:xfrm>
                <a:off x="2592662" y="2473197"/>
                <a:ext cx="1093607" cy="54689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3" name="Rectangle 38"/>
              <p:cNvSpPr>
                <a:spLocks noChangeArrowheads="1"/>
              </p:cNvSpPr>
              <p:nvPr/>
            </p:nvSpPr>
            <p:spPr bwMode="auto">
              <a:xfrm>
                <a:off x="2592662" y="2551086"/>
                <a:ext cx="509184" cy="54689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4" name="Freeform 39"/>
              <p:cNvSpPr>
                <a:spLocks/>
              </p:cNvSpPr>
              <p:nvPr/>
            </p:nvSpPr>
            <p:spPr bwMode="auto">
              <a:xfrm>
                <a:off x="2592662" y="2627318"/>
                <a:ext cx="790896" cy="58003"/>
              </a:xfrm>
              <a:custGeom>
                <a:avLst/>
                <a:gdLst>
                  <a:gd name="T0" fmla="*/ 2147483647 w 452"/>
                  <a:gd name="T1" fmla="*/ 2147483647 h 35"/>
                  <a:gd name="T2" fmla="*/ 2147483647 w 452"/>
                  <a:gd name="T3" fmla="*/ 0 h 35"/>
                  <a:gd name="T4" fmla="*/ 0 w 452"/>
                  <a:gd name="T5" fmla="*/ 0 h 35"/>
                  <a:gd name="T6" fmla="*/ 0 w 452"/>
                  <a:gd name="T7" fmla="*/ 2147483647 h 35"/>
                  <a:gd name="T8" fmla="*/ 2147483647 w 452"/>
                  <a:gd name="T9" fmla="*/ 2147483647 h 35"/>
                  <a:gd name="T10" fmla="*/ 2147483647 w 452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52"/>
                  <a:gd name="T19" fmla="*/ 0 h 35"/>
                  <a:gd name="T20" fmla="*/ 452 w 452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52" h="35">
                    <a:moveTo>
                      <a:pt x="452" y="35"/>
                    </a:moveTo>
                    <a:lnTo>
                      <a:pt x="452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452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5" name="Freeform 40"/>
              <p:cNvSpPr>
                <a:spLocks/>
              </p:cNvSpPr>
              <p:nvPr/>
            </p:nvSpPr>
            <p:spPr bwMode="auto">
              <a:xfrm>
                <a:off x="2592662" y="2756581"/>
                <a:ext cx="549428" cy="56346"/>
              </a:xfrm>
              <a:custGeom>
                <a:avLst/>
                <a:gdLst>
                  <a:gd name="T0" fmla="*/ 2147483647 w 314"/>
                  <a:gd name="T1" fmla="*/ 2147483647 h 34"/>
                  <a:gd name="T2" fmla="*/ 2147483647 w 314"/>
                  <a:gd name="T3" fmla="*/ 0 h 34"/>
                  <a:gd name="T4" fmla="*/ 0 w 314"/>
                  <a:gd name="T5" fmla="*/ 0 h 34"/>
                  <a:gd name="T6" fmla="*/ 0 w 314"/>
                  <a:gd name="T7" fmla="*/ 2147483647 h 34"/>
                  <a:gd name="T8" fmla="*/ 2147483647 w 314"/>
                  <a:gd name="T9" fmla="*/ 2147483647 h 34"/>
                  <a:gd name="T10" fmla="*/ 2147483647 w 314"/>
                  <a:gd name="T11" fmla="*/ 2147483647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4"/>
                  <a:gd name="T19" fmla="*/ 0 h 34"/>
                  <a:gd name="T20" fmla="*/ 314 w 314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4" h="34">
                    <a:moveTo>
                      <a:pt x="314" y="34"/>
                    </a:moveTo>
                    <a:lnTo>
                      <a:pt x="314" y="0"/>
                    </a:lnTo>
                    <a:lnTo>
                      <a:pt x="0" y="0"/>
                    </a:lnTo>
                    <a:lnTo>
                      <a:pt x="0" y="34"/>
                    </a:lnTo>
                    <a:lnTo>
                      <a:pt x="314" y="34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6" name="Rectangle 41"/>
              <p:cNvSpPr>
                <a:spLocks noChangeArrowheads="1"/>
              </p:cNvSpPr>
              <p:nvPr/>
            </p:nvSpPr>
            <p:spPr bwMode="auto">
              <a:xfrm>
                <a:off x="2592662" y="2836128"/>
                <a:ext cx="573925" cy="54689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7" name="Freeform 42"/>
              <p:cNvSpPr>
                <a:spLocks/>
              </p:cNvSpPr>
              <p:nvPr/>
            </p:nvSpPr>
            <p:spPr bwMode="auto">
              <a:xfrm>
                <a:off x="2592662" y="2910703"/>
                <a:ext cx="465439" cy="58003"/>
              </a:xfrm>
              <a:custGeom>
                <a:avLst/>
                <a:gdLst>
                  <a:gd name="T0" fmla="*/ 2147483647 w 266"/>
                  <a:gd name="T1" fmla="*/ 2147483647 h 35"/>
                  <a:gd name="T2" fmla="*/ 2147483647 w 266"/>
                  <a:gd name="T3" fmla="*/ 0 h 35"/>
                  <a:gd name="T4" fmla="*/ 0 w 266"/>
                  <a:gd name="T5" fmla="*/ 0 h 35"/>
                  <a:gd name="T6" fmla="*/ 0 w 266"/>
                  <a:gd name="T7" fmla="*/ 2147483647 h 35"/>
                  <a:gd name="T8" fmla="*/ 2147483647 w 266"/>
                  <a:gd name="T9" fmla="*/ 2147483647 h 35"/>
                  <a:gd name="T10" fmla="*/ 2147483647 w 266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6"/>
                  <a:gd name="T19" fmla="*/ 0 h 35"/>
                  <a:gd name="T20" fmla="*/ 266 w 266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6" h="35">
                    <a:moveTo>
                      <a:pt x="266" y="35"/>
                    </a:moveTo>
                    <a:lnTo>
                      <a:pt x="266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266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8" name="Freeform 43"/>
              <p:cNvSpPr>
                <a:spLocks/>
              </p:cNvSpPr>
              <p:nvPr/>
            </p:nvSpPr>
            <p:spPr bwMode="auto">
              <a:xfrm>
                <a:off x="2592662" y="3041623"/>
                <a:ext cx="276464" cy="54689"/>
              </a:xfrm>
              <a:custGeom>
                <a:avLst/>
                <a:gdLst>
                  <a:gd name="T0" fmla="*/ 2147483647 w 158"/>
                  <a:gd name="T1" fmla="*/ 2147483647 h 33"/>
                  <a:gd name="T2" fmla="*/ 2147483647 w 158"/>
                  <a:gd name="T3" fmla="*/ 0 h 33"/>
                  <a:gd name="T4" fmla="*/ 0 w 158"/>
                  <a:gd name="T5" fmla="*/ 0 h 33"/>
                  <a:gd name="T6" fmla="*/ 0 w 158"/>
                  <a:gd name="T7" fmla="*/ 2147483647 h 33"/>
                  <a:gd name="T8" fmla="*/ 2147483647 w 158"/>
                  <a:gd name="T9" fmla="*/ 2147483647 h 33"/>
                  <a:gd name="T10" fmla="*/ 2147483647 w 158"/>
                  <a:gd name="T11" fmla="*/ 214748364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8"/>
                  <a:gd name="T19" fmla="*/ 0 h 33"/>
                  <a:gd name="T20" fmla="*/ 158 w 158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8" h="33">
                    <a:moveTo>
                      <a:pt x="158" y="33"/>
                    </a:moveTo>
                    <a:lnTo>
                      <a:pt x="158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158" y="33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49" name="Rectangle 44"/>
              <p:cNvSpPr>
                <a:spLocks noChangeArrowheads="1"/>
              </p:cNvSpPr>
              <p:nvPr/>
            </p:nvSpPr>
            <p:spPr bwMode="auto">
              <a:xfrm>
                <a:off x="2592662" y="3195745"/>
                <a:ext cx="216972" cy="5800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0" name="Freeform 45"/>
              <p:cNvSpPr>
                <a:spLocks/>
              </p:cNvSpPr>
              <p:nvPr/>
            </p:nvSpPr>
            <p:spPr bwMode="auto">
              <a:xfrm>
                <a:off x="2592662" y="3117855"/>
                <a:ext cx="342955" cy="58003"/>
              </a:xfrm>
              <a:custGeom>
                <a:avLst/>
                <a:gdLst>
                  <a:gd name="T0" fmla="*/ 2147483647 w 196"/>
                  <a:gd name="T1" fmla="*/ 2147483647 h 35"/>
                  <a:gd name="T2" fmla="*/ 2147483647 w 196"/>
                  <a:gd name="T3" fmla="*/ 0 h 35"/>
                  <a:gd name="T4" fmla="*/ 0 w 196"/>
                  <a:gd name="T5" fmla="*/ 0 h 35"/>
                  <a:gd name="T6" fmla="*/ 0 w 196"/>
                  <a:gd name="T7" fmla="*/ 2147483647 h 35"/>
                  <a:gd name="T8" fmla="*/ 2147483647 w 196"/>
                  <a:gd name="T9" fmla="*/ 2147483647 h 35"/>
                  <a:gd name="T10" fmla="*/ 2147483647 w 196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6"/>
                  <a:gd name="T19" fmla="*/ 0 h 35"/>
                  <a:gd name="T20" fmla="*/ 196 w 196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6" h="35">
                    <a:moveTo>
                      <a:pt x="196" y="35"/>
                    </a:moveTo>
                    <a:lnTo>
                      <a:pt x="196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196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1" name="Rectangle 46"/>
              <p:cNvSpPr>
                <a:spLocks noChangeArrowheads="1"/>
              </p:cNvSpPr>
              <p:nvPr/>
            </p:nvSpPr>
            <p:spPr bwMode="auto">
              <a:xfrm>
                <a:off x="2592662" y="3326665"/>
                <a:ext cx="190726" cy="54689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2" name="Freeform 47"/>
              <p:cNvSpPr>
                <a:spLocks/>
              </p:cNvSpPr>
              <p:nvPr/>
            </p:nvSpPr>
            <p:spPr bwMode="auto">
              <a:xfrm>
                <a:off x="2592662" y="3401240"/>
                <a:ext cx="141732" cy="58003"/>
              </a:xfrm>
              <a:custGeom>
                <a:avLst/>
                <a:gdLst>
                  <a:gd name="T0" fmla="*/ 2147483647 w 81"/>
                  <a:gd name="T1" fmla="*/ 2147483647 h 35"/>
                  <a:gd name="T2" fmla="*/ 2147483647 w 81"/>
                  <a:gd name="T3" fmla="*/ 0 h 35"/>
                  <a:gd name="T4" fmla="*/ 0 w 81"/>
                  <a:gd name="T5" fmla="*/ 0 h 35"/>
                  <a:gd name="T6" fmla="*/ 0 w 81"/>
                  <a:gd name="T7" fmla="*/ 2147483647 h 35"/>
                  <a:gd name="T8" fmla="*/ 2147483647 w 81"/>
                  <a:gd name="T9" fmla="*/ 2147483647 h 35"/>
                  <a:gd name="T10" fmla="*/ 2147483647 w 81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1"/>
                  <a:gd name="T19" fmla="*/ 0 h 35"/>
                  <a:gd name="T20" fmla="*/ 81 w 8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1" h="35">
                    <a:moveTo>
                      <a:pt x="81" y="35"/>
                    </a:moveTo>
                    <a:lnTo>
                      <a:pt x="81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81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3" name="Freeform 48"/>
              <p:cNvSpPr>
                <a:spLocks/>
              </p:cNvSpPr>
              <p:nvPr/>
            </p:nvSpPr>
            <p:spPr bwMode="auto">
              <a:xfrm>
                <a:off x="2592662" y="3480787"/>
                <a:ext cx="80489" cy="58003"/>
              </a:xfrm>
              <a:custGeom>
                <a:avLst/>
                <a:gdLst>
                  <a:gd name="T0" fmla="*/ 2147483647 w 46"/>
                  <a:gd name="T1" fmla="*/ 2147483647 h 35"/>
                  <a:gd name="T2" fmla="*/ 2147483647 w 46"/>
                  <a:gd name="T3" fmla="*/ 0 h 35"/>
                  <a:gd name="T4" fmla="*/ 0 w 46"/>
                  <a:gd name="T5" fmla="*/ 0 h 35"/>
                  <a:gd name="T6" fmla="*/ 0 w 46"/>
                  <a:gd name="T7" fmla="*/ 2147483647 h 35"/>
                  <a:gd name="T8" fmla="*/ 2147483647 w 46"/>
                  <a:gd name="T9" fmla="*/ 2147483647 h 35"/>
                  <a:gd name="T10" fmla="*/ 2147483647 w 46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6"/>
                  <a:gd name="T19" fmla="*/ 0 h 35"/>
                  <a:gd name="T20" fmla="*/ 46 w 46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6" h="35">
                    <a:moveTo>
                      <a:pt x="46" y="35"/>
                    </a:moveTo>
                    <a:lnTo>
                      <a:pt x="46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46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4" name="Rectangle 49"/>
              <p:cNvSpPr>
                <a:spLocks noChangeArrowheads="1"/>
              </p:cNvSpPr>
              <p:nvPr/>
            </p:nvSpPr>
            <p:spPr bwMode="auto">
              <a:xfrm>
                <a:off x="2592662" y="4332598"/>
                <a:ext cx="229220" cy="59660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5" name="Freeform 50"/>
              <p:cNvSpPr>
                <a:spLocks/>
              </p:cNvSpPr>
              <p:nvPr/>
            </p:nvSpPr>
            <p:spPr bwMode="auto">
              <a:xfrm>
                <a:off x="2592662" y="3610050"/>
                <a:ext cx="122484" cy="56346"/>
              </a:xfrm>
              <a:custGeom>
                <a:avLst/>
                <a:gdLst>
                  <a:gd name="T0" fmla="*/ 2147483647 w 70"/>
                  <a:gd name="T1" fmla="*/ 0 h 34"/>
                  <a:gd name="T2" fmla="*/ 0 w 70"/>
                  <a:gd name="T3" fmla="*/ 0 h 34"/>
                  <a:gd name="T4" fmla="*/ 0 w 70"/>
                  <a:gd name="T5" fmla="*/ 2147483647 h 34"/>
                  <a:gd name="T6" fmla="*/ 2147483647 w 70"/>
                  <a:gd name="T7" fmla="*/ 2147483647 h 34"/>
                  <a:gd name="T8" fmla="*/ 2147483647 w 70"/>
                  <a:gd name="T9" fmla="*/ 0 h 34"/>
                  <a:gd name="T10" fmla="*/ 2147483647 w 70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4"/>
                  <a:gd name="T20" fmla="*/ 70 w 70"/>
                  <a:gd name="T21" fmla="*/ 34 h 3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4">
                    <a:moveTo>
                      <a:pt x="70" y="0"/>
                    </a:moveTo>
                    <a:lnTo>
                      <a:pt x="0" y="0"/>
                    </a:lnTo>
                    <a:lnTo>
                      <a:pt x="0" y="34"/>
                    </a:lnTo>
                    <a:lnTo>
                      <a:pt x="70" y="34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6" name="Freeform 51"/>
              <p:cNvSpPr>
                <a:spLocks/>
              </p:cNvSpPr>
              <p:nvPr/>
            </p:nvSpPr>
            <p:spPr bwMode="auto">
              <a:xfrm>
                <a:off x="2592662" y="3686282"/>
                <a:ext cx="122484" cy="58003"/>
              </a:xfrm>
              <a:custGeom>
                <a:avLst/>
                <a:gdLst>
                  <a:gd name="T0" fmla="*/ 0 w 70"/>
                  <a:gd name="T1" fmla="*/ 2147483647 h 35"/>
                  <a:gd name="T2" fmla="*/ 2147483647 w 70"/>
                  <a:gd name="T3" fmla="*/ 2147483647 h 35"/>
                  <a:gd name="T4" fmla="*/ 2147483647 w 70"/>
                  <a:gd name="T5" fmla="*/ 0 h 35"/>
                  <a:gd name="T6" fmla="*/ 0 w 70"/>
                  <a:gd name="T7" fmla="*/ 0 h 35"/>
                  <a:gd name="T8" fmla="*/ 0 w 70"/>
                  <a:gd name="T9" fmla="*/ 2147483647 h 35"/>
                  <a:gd name="T10" fmla="*/ 0 w 70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5"/>
                  <a:gd name="T20" fmla="*/ 70 w 7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5">
                    <a:moveTo>
                      <a:pt x="0" y="35"/>
                    </a:moveTo>
                    <a:lnTo>
                      <a:pt x="70" y="35"/>
                    </a:lnTo>
                    <a:lnTo>
                      <a:pt x="70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7" name="Freeform 52"/>
              <p:cNvSpPr>
                <a:spLocks/>
              </p:cNvSpPr>
              <p:nvPr/>
            </p:nvSpPr>
            <p:spPr bwMode="auto">
              <a:xfrm>
                <a:off x="2592662" y="3891778"/>
                <a:ext cx="113736" cy="58003"/>
              </a:xfrm>
              <a:custGeom>
                <a:avLst/>
                <a:gdLst>
                  <a:gd name="T0" fmla="*/ 0 w 65"/>
                  <a:gd name="T1" fmla="*/ 2147483647 h 35"/>
                  <a:gd name="T2" fmla="*/ 2147483647 w 65"/>
                  <a:gd name="T3" fmla="*/ 2147483647 h 35"/>
                  <a:gd name="T4" fmla="*/ 2147483647 w 65"/>
                  <a:gd name="T5" fmla="*/ 0 h 35"/>
                  <a:gd name="T6" fmla="*/ 0 w 65"/>
                  <a:gd name="T7" fmla="*/ 0 h 35"/>
                  <a:gd name="T8" fmla="*/ 0 w 65"/>
                  <a:gd name="T9" fmla="*/ 2147483647 h 35"/>
                  <a:gd name="T10" fmla="*/ 0 w 65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5"/>
                  <a:gd name="T19" fmla="*/ 0 h 35"/>
                  <a:gd name="T20" fmla="*/ 65 w 65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5" h="35">
                    <a:moveTo>
                      <a:pt x="0" y="35"/>
                    </a:moveTo>
                    <a:lnTo>
                      <a:pt x="65" y="35"/>
                    </a:lnTo>
                    <a:lnTo>
                      <a:pt x="65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8" name="Freeform 53"/>
              <p:cNvSpPr>
                <a:spLocks/>
              </p:cNvSpPr>
              <p:nvPr/>
            </p:nvSpPr>
            <p:spPr bwMode="auto">
              <a:xfrm>
                <a:off x="2592662" y="3971324"/>
                <a:ext cx="85739" cy="58003"/>
              </a:xfrm>
              <a:custGeom>
                <a:avLst/>
                <a:gdLst>
                  <a:gd name="T0" fmla="*/ 2147483647 w 49"/>
                  <a:gd name="T1" fmla="*/ 2147483647 h 35"/>
                  <a:gd name="T2" fmla="*/ 2147483647 w 49"/>
                  <a:gd name="T3" fmla="*/ 0 h 35"/>
                  <a:gd name="T4" fmla="*/ 0 w 49"/>
                  <a:gd name="T5" fmla="*/ 0 h 35"/>
                  <a:gd name="T6" fmla="*/ 0 w 49"/>
                  <a:gd name="T7" fmla="*/ 2147483647 h 35"/>
                  <a:gd name="T8" fmla="*/ 2147483647 w 49"/>
                  <a:gd name="T9" fmla="*/ 2147483647 h 35"/>
                  <a:gd name="T10" fmla="*/ 2147483647 w 49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5"/>
                  <a:gd name="T20" fmla="*/ 49 w 4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5">
                    <a:moveTo>
                      <a:pt x="49" y="35"/>
                    </a:moveTo>
                    <a:lnTo>
                      <a:pt x="49" y="0"/>
                    </a:lnTo>
                    <a:lnTo>
                      <a:pt x="0" y="0"/>
                    </a:lnTo>
                    <a:lnTo>
                      <a:pt x="0" y="35"/>
                    </a:lnTo>
                    <a:lnTo>
                      <a:pt x="49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59" name="Freeform 54"/>
              <p:cNvSpPr>
                <a:spLocks/>
              </p:cNvSpPr>
              <p:nvPr/>
            </p:nvSpPr>
            <p:spPr bwMode="auto">
              <a:xfrm>
                <a:off x="2592662" y="4049213"/>
                <a:ext cx="85739" cy="58003"/>
              </a:xfrm>
              <a:custGeom>
                <a:avLst/>
                <a:gdLst>
                  <a:gd name="T0" fmla="*/ 0 w 49"/>
                  <a:gd name="T1" fmla="*/ 0 h 35"/>
                  <a:gd name="T2" fmla="*/ 0 w 49"/>
                  <a:gd name="T3" fmla="*/ 2147483647 h 35"/>
                  <a:gd name="T4" fmla="*/ 2147483647 w 49"/>
                  <a:gd name="T5" fmla="*/ 2147483647 h 35"/>
                  <a:gd name="T6" fmla="*/ 2147483647 w 49"/>
                  <a:gd name="T7" fmla="*/ 0 h 35"/>
                  <a:gd name="T8" fmla="*/ 0 w 49"/>
                  <a:gd name="T9" fmla="*/ 0 h 35"/>
                  <a:gd name="T10" fmla="*/ 0 w 4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5"/>
                  <a:gd name="T20" fmla="*/ 49 w 4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5">
                    <a:moveTo>
                      <a:pt x="0" y="0"/>
                    </a:moveTo>
                    <a:lnTo>
                      <a:pt x="0" y="35"/>
                    </a:lnTo>
                    <a:lnTo>
                      <a:pt x="49" y="35"/>
                    </a:lnTo>
                    <a:lnTo>
                      <a:pt x="4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0" name="Freeform 55"/>
              <p:cNvSpPr>
                <a:spLocks/>
              </p:cNvSpPr>
              <p:nvPr/>
            </p:nvSpPr>
            <p:spPr bwMode="auto">
              <a:xfrm>
                <a:off x="2592662" y="4176820"/>
                <a:ext cx="85739" cy="58003"/>
              </a:xfrm>
              <a:custGeom>
                <a:avLst/>
                <a:gdLst>
                  <a:gd name="T0" fmla="*/ 0 w 49"/>
                  <a:gd name="T1" fmla="*/ 2147483647 h 35"/>
                  <a:gd name="T2" fmla="*/ 2147483647 w 49"/>
                  <a:gd name="T3" fmla="*/ 2147483647 h 35"/>
                  <a:gd name="T4" fmla="*/ 2147483647 w 49"/>
                  <a:gd name="T5" fmla="*/ 0 h 35"/>
                  <a:gd name="T6" fmla="*/ 0 w 49"/>
                  <a:gd name="T7" fmla="*/ 0 h 35"/>
                  <a:gd name="T8" fmla="*/ 0 w 49"/>
                  <a:gd name="T9" fmla="*/ 2147483647 h 35"/>
                  <a:gd name="T10" fmla="*/ 0 w 49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5"/>
                  <a:gd name="T20" fmla="*/ 49 w 4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5">
                    <a:moveTo>
                      <a:pt x="0" y="35"/>
                    </a:moveTo>
                    <a:lnTo>
                      <a:pt x="49" y="35"/>
                    </a:lnTo>
                    <a:lnTo>
                      <a:pt x="49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1" name="Freeform 56"/>
              <p:cNvSpPr>
                <a:spLocks/>
              </p:cNvSpPr>
              <p:nvPr/>
            </p:nvSpPr>
            <p:spPr bwMode="auto">
              <a:xfrm>
                <a:off x="2592662" y="4254708"/>
                <a:ext cx="141732" cy="58003"/>
              </a:xfrm>
              <a:custGeom>
                <a:avLst/>
                <a:gdLst>
                  <a:gd name="T0" fmla="*/ 0 w 81"/>
                  <a:gd name="T1" fmla="*/ 0 h 35"/>
                  <a:gd name="T2" fmla="*/ 0 w 81"/>
                  <a:gd name="T3" fmla="*/ 2147483647 h 35"/>
                  <a:gd name="T4" fmla="*/ 2147483647 w 81"/>
                  <a:gd name="T5" fmla="*/ 2147483647 h 35"/>
                  <a:gd name="T6" fmla="*/ 2147483647 w 81"/>
                  <a:gd name="T7" fmla="*/ 0 h 35"/>
                  <a:gd name="T8" fmla="*/ 0 w 81"/>
                  <a:gd name="T9" fmla="*/ 0 h 35"/>
                  <a:gd name="T10" fmla="*/ 0 w 81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1"/>
                  <a:gd name="T19" fmla="*/ 0 h 35"/>
                  <a:gd name="T20" fmla="*/ 81 w 8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1" h="35">
                    <a:moveTo>
                      <a:pt x="0" y="0"/>
                    </a:moveTo>
                    <a:lnTo>
                      <a:pt x="0" y="35"/>
                    </a:lnTo>
                    <a:lnTo>
                      <a:pt x="81" y="35"/>
                    </a:lnTo>
                    <a:lnTo>
                      <a:pt x="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2" name="Freeform 57"/>
              <p:cNvSpPr>
                <a:spLocks/>
              </p:cNvSpPr>
              <p:nvPr/>
            </p:nvSpPr>
            <p:spPr bwMode="auto">
              <a:xfrm>
                <a:off x="2592662" y="4461861"/>
                <a:ext cx="94488" cy="58003"/>
              </a:xfrm>
              <a:custGeom>
                <a:avLst/>
                <a:gdLst>
                  <a:gd name="T0" fmla="*/ 0 w 54"/>
                  <a:gd name="T1" fmla="*/ 2147483647 h 35"/>
                  <a:gd name="T2" fmla="*/ 2147483647 w 54"/>
                  <a:gd name="T3" fmla="*/ 2147483647 h 35"/>
                  <a:gd name="T4" fmla="*/ 2147483647 w 54"/>
                  <a:gd name="T5" fmla="*/ 0 h 35"/>
                  <a:gd name="T6" fmla="*/ 0 w 54"/>
                  <a:gd name="T7" fmla="*/ 0 h 35"/>
                  <a:gd name="T8" fmla="*/ 0 w 54"/>
                  <a:gd name="T9" fmla="*/ 2147483647 h 35"/>
                  <a:gd name="T10" fmla="*/ 0 w 54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"/>
                  <a:gd name="T19" fmla="*/ 0 h 35"/>
                  <a:gd name="T20" fmla="*/ 54 w 5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" h="35">
                    <a:moveTo>
                      <a:pt x="0" y="35"/>
                    </a:moveTo>
                    <a:lnTo>
                      <a:pt x="54" y="35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3" name="Freeform 58"/>
              <p:cNvSpPr>
                <a:spLocks/>
              </p:cNvSpPr>
              <p:nvPr/>
            </p:nvSpPr>
            <p:spPr bwMode="auto">
              <a:xfrm>
                <a:off x="2592662" y="4539750"/>
                <a:ext cx="122484" cy="58003"/>
              </a:xfrm>
              <a:custGeom>
                <a:avLst/>
                <a:gdLst>
                  <a:gd name="T0" fmla="*/ 0 w 70"/>
                  <a:gd name="T1" fmla="*/ 2147483647 h 35"/>
                  <a:gd name="T2" fmla="*/ 2147483647 w 70"/>
                  <a:gd name="T3" fmla="*/ 2147483647 h 35"/>
                  <a:gd name="T4" fmla="*/ 2147483647 w 70"/>
                  <a:gd name="T5" fmla="*/ 0 h 35"/>
                  <a:gd name="T6" fmla="*/ 0 w 70"/>
                  <a:gd name="T7" fmla="*/ 0 h 35"/>
                  <a:gd name="T8" fmla="*/ 0 w 70"/>
                  <a:gd name="T9" fmla="*/ 2147483647 h 35"/>
                  <a:gd name="T10" fmla="*/ 0 w 70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0"/>
                  <a:gd name="T19" fmla="*/ 0 h 35"/>
                  <a:gd name="T20" fmla="*/ 70 w 7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0" h="35">
                    <a:moveTo>
                      <a:pt x="0" y="35"/>
                    </a:moveTo>
                    <a:lnTo>
                      <a:pt x="70" y="35"/>
                    </a:lnTo>
                    <a:lnTo>
                      <a:pt x="70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4" name="Freeform 59"/>
              <p:cNvSpPr>
                <a:spLocks/>
              </p:cNvSpPr>
              <p:nvPr/>
            </p:nvSpPr>
            <p:spPr bwMode="auto">
              <a:xfrm>
                <a:off x="2592662" y="4617640"/>
                <a:ext cx="94488" cy="58003"/>
              </a:xfrm>
              <a:custGeom>
                <a:avLst/>
                <a:gdLst>
                  <a:gd name="T0" fmla="*/ 0 w 54"/>
                  <a:gd name="T1" fmla="*/ 2147483647 h 35"/>
                  <a:gd name="T2" fmla="*/ 2147483647 w 54"/>
                  <a:gd name="T3" fmla="*/ 2147483647 h 35"/>
                  <a:gd name="T4" fmla="*/ 2147483647 w 54"/>
                  <a:gd name="T5" fmla="*/ 0 h 35"/>
                  <a:gd name="T6" fmla="*/ 0 w 54"/>
                  <a:gd name="T7" fmla="*/ 0 h 35"/>
                  <a:gd name="T8" fmla="*/ 0 w 54"/>
                  <a:gd name="T9" fmla="*/ 2147483647 h 35"/>
                  <a:gd name="T10" fmla="*/ 0 w 54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"/>
                  <a:gd name="T19" fmla="*/ 0 h 35"/>
                  <a:gd name="T20" fmla="*/ 54 w 5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" h="35">
                    <a:moveTo>
                      <a:pt x="0" y="35"/>
                    </a:moveTo>
                    <a:lnTo>
                      <a:pt x="54" y="35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5" name="Freeform 60"/>
              <p:cNvSpPr>
                <a:spLocks/>
              </p:cNvSpPr>
              <p:nvPr/>
            </p:nvSpPr>
            <p:spPr bwMode="auto">
              <a:xfrm>
                <a:off x="2592662" y="4745246"/>
                <a:ext cx="94488" cy="58003"/>
              </a:xfrm>
              <a:custGeom>
                <a:avLst/>
                <a:gdLst>
                  <a:gd name="T0" fmla="*/ 0 w 54"/>
                  <a:gd name="T1" fmla="*/ 2147483647 h 35"/>
                  <a:gd name="T2" fmla="*/ 2147483647 w 54"/>
                  <a:gd name="T3" fmla="*/ 2147483647 h 35"/>
                  <a:gd name="T4" fmla="*/ 2147483647 w 54"/>
                  <a:gd name="T5" fmla="*/ 0 h 35"/>
                  <a:gd name="T6" fmla="*/ 0 w 54"/>
                  <a:gd name="T7" fmla="*/ 0 h 35"/>
                  <a:gd name="T8" fmla="*/ 0 w 54"/>
                  <a:gd name="T9" fmla="*/ 2147483647 h 35"/>
                  <a:gd name="T10" fmla="*/ 0 w 54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4"/>
                  <a:gd name="T19" fmla="*/ 0 h 35"/>
                  <a:gd name="T20" fmla="*/ 54 w 54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4" h="35">
                    <a:moveTo>
                      <a:pt x="0" y="35"/>
                    </a:moveTo>
                    <a:lnTo>
                      <a:pt x="54" y="35"/>
                    </a:lnTo>
                    <a:lnTo>
                      <a:pt x="54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6" name="Freeform 61"/>
              <p:cNvSpPr>
                <a:spLocks/>
              </p:cNvSpPr>
              <p:nvPr/>
            </p:nvSpPr>
            <p:spPr bwMode="auto">
              <a:xfrm>
                <a:off x="2592662" y="4824792"/>
                <a:ext cx="101487" cy="58003"/>
              </a:xfrm>
              <a:custGeom>
                <a:avLst/>
                <a:gdLst>
                  <a:gd name="T0" fmla="*/ 2147483647 w 58"/>
                  <a:gd name="T1" fmla="*/ 0 h 35"/>
                  <a:gd name="T2" fmla="*/ 0 w 58"/>
                  <a:gd name="T3" fmla="*/ 0 h 35"/>
                  <a:gd name="T4" fmla="*/ 0 w 58"/>
                  <a:gd name="T5" fmla="*/ 2147483647 h 35"/>
                  <a:gd name="T6" fmla="*/ 2147483647 w 58"/>
                  <a:gd name="T7" fmla="*/ 2147483647 h 35"/>
                  <a:gd name="T8" fmla="*/ 2147483647 w 58"/>
                  <a:gd name="T9" fmla="*/ 0 h 35"/>
                  <a:gd name="T10" fmla="*/ 2147483647 w 58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5"/>
                  <a:gd name="T20" fmla="*/ 58 w 58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5">
                    <a:moveTo>
                      <a:pt x="58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58" y="3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7" name="Freeform 62"/>
              <p:cNvSpPr>
                <a:spLocks/>
              </p:cNvSpPr>
              <p:nvPr/>
            </p:nvSpPr>
            <p:spPr bwMode="auto">
              <a:xfrm>
                <a:off x="2592662" y="4902682"/>
                <a:ext cx="68242" cy="58003"/>
              </a:xfrm>
              <a:custGeom>
                <a:avLst/>
                <a:gdLst>
                  <a:gd name="T0" fmla="*/ 0 w 39"/>
                  <a:gd name="T1" fmla="*/ 2147483647 h 35"/>
                  <a:gd name="T2" fmla="*/ 2147483647 w 39"/>
                  <a:gd name="T3" fmla="*/ 2147483647 h 35"/>
                  <a:gd name="T4" fmla="*/ 2147483647 w 39"/>
                  <a:gd name="T5" fmla="*/ 0 h 35"/>
                  <a:gd name="T6" fmla="*/ 0 w 39"/>
                  <a:gd name="T7" fmla="*/ 0 h 35"/>
                  <a:gd name="T8" fmla="*/ 0 w 39"/>
                  <a:gd name="T9" fmla="*/ 2147483647 h 35"/>
                  <a:gd name="T10" fmla="*/ 0 w 39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5"/>
                  <a:gd name="T20" fmla="*/ 39 w 3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5">
                    <a:moveTo>
                      <a:pt x="0" y="35"/>
                    </a:moveTo>
                    <a:lnTo>
                      <a:pt x="39" y="35"/>
                    </a:lnTo>
                    <a:lnTo>
                      <a:pt x="39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8" name="Freeform 63"/>
              <p:cNvSpPr>
                <a:spLocks/>
              </p:cNvSpPr>
              <p:nvPr/>
            </p:nvSpPr>
            <p:spPr bwMode="auto">
              <a:xfrm>
                <a:off x="2592662" y="5030288"/>
                <a:ext cx="57743" cy="58003"/>
              </a:xfrm>
              <a:custGeom>
                <a:avLst/>
                <a:gdLst>
                  <a:gd name="T0" fmla="*/ 0 w 33"/>
                  <a:gd name="T1" fmla="*/ 0 h 35"/>
                  <a:gd name="T2" fmla="*/ 0 w 33"/>
                  <a:gd name="T3" fmla="*/ 2147483647 h 35"/>
                  <a:gd name="T4" fmla="*/ 2147483647 w 33"/>
                  <a:gd name="T5" fmla="*/ 2147483647 h 35"/>
                  <a:gd name="T6" fmla="*/ 2147483647 w 33"/>
                  <a:gd name="T7" fmla="*/ 0 h 35"/>
                  <a:gd name="T8" fmla="*/ 0 w 33"/>
                  <a:gd name="T9" fmla="*/ 0 h 35"/>
                  <a:gd name="T10" fmla="*/ 0 w 33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35"/>
                  <a:gd name="T20" fmla="*/ 33 w 33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35">
                    <a:moveTo>
                      <a:pt x="0" y="0"/>
                    </a:moveTo>
                    <a:lnTo>
                      <a:pt x="0" y="35"/>
                    </a:lnTo>
                    <a:lnTo>
                      <a:pt x="33" y="35"/>
                    </a:lnTo>
                    <a:lnTo>
                      <a:pt x="3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69" name="Freeform 64"/>
              <p:cNvSpPr>
                <a:spLocks/>
              </p:cNvSpPr>
              <p:nvPr/>
            </p:nvSpPr>
            <p:spPr bwMode="auto">
              <a:xfrm>
                <a:off x="2592662" y="5108178"/>
                <a:ext cx="101487" cy="58003"/>
              </a:xfrm>
              <a:custGeom>
                <a:avLst/>
                <a:gdLst>
                  <a:gd name="T0" fmla="*/ 2147483647 w 58"/>
                  <a:gd name="T1" fmla="*/ 0 h 35"/>
                  <a:gd name="T2" fmla="*/ 0 w 58"/>
                  <a:gd name="T3" fmla="*/ 0 h 35"/>
                  <a:gd name="T4" fmla="*/ 0 w 58"/>
                  <a:gd name="T5" fmla="*/ 2147483647 h 35"/>
                  <a:gd name="T6" fmla="*/ 2147483647 w 58"/>
                  <a:gd name="T7" fmla="*/ 2147483647 h 35"/>
                  <a:gd name="T8" fmla="*/ 2147483647 w 58"/>
                  <a:gd name="T9" fmla="*/ 0 h 35"/>
                  <a:gd name="T10" fmla="*/ 2147483647 w 58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8"/>
                  <a:gd name="T19" fmla="*/ 0 h 35"/>
                  <a:gd name="T20" fmla="*/ 58 w 58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8" h="35">
                    <a:moveTo>
                      <a:pt x="58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58" y="35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0" name="Rectangle 65"/>
              <p:cNvSpPr>
                <a:spLocks noChangeArrowheads="1"/>
              </p:cNvSpPr>
              <p:nvPr/>
            </p:nvSpPr>
            <p:spPr bwMode="auto">
              <a:xfrm>
                <a:off x="2592662" y="5186066"/>
                <a:ext cx="190726" cy="58003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1" name="Freeform 66"/>
              <p:cNvSpPr>
                <a:spLocks/>
              </p:cNvSpPr>
              <p:nvPr/>
            </p:nvSpPr>
            <p:spPr bwMode="auto">
              <a:xfrm>
                <a:off x="2592662" y="5393219"/>
                <a:ext cx="52493" cy="58003"/>
              </a:xfrm>
              <a:custGeom>
                <a:avLst/>
                <a:gdLst>
                  <a:gd name="T0" fmla="*/ 0 w 30"/>
                  <a:gd name="T1" fmla="*/ 2147483647 h 35"/>
                  <a:gd name="T2" fmla="*/ 2147483647 w 30"/>
                  <a:gd name="T3" fmla="*/ 2147483647 h 35"/>
                  <a:gd name="T4" fmla="*/ 2147483647 w 30"/>
                  <a:gd name="T5" fmla="*/ 0 h 35"/>
                  <a:gd name="T6" fmla="*/ 0 w 30"/>
                  <a:gd name="T7" fmla="*/ 0 h 35"/>
                  <a:gd name="T8" fmla="*/ 0 w 30"/>
                  <a:gd name="T9" fmla="*/ 2147483647 h 35"/>
                  <a:gd name="T10" fmla="*/ 0 w 30"/>
                  <a:gd name="T11" fmla="*/ 2147483647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5"/>
                  <a:gd name="T20" fmla="*/ 30 w 30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5">
                    <a:moveTo>
                      <a:pt x="0" y="35"/>
                    </a:moveTo>
                    <a:lnTo>
                      <a:pt x="30" y="35"/>
                    </a:lnTo>
                    <a:lnTo>
                      <a:pt x="30" y="0"/>
                    </a:lnTo>
                    <a:lnTo>
                      <a:pt x="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2" name="Freeform 67"/>
              <p:cNvSpPr>
                <a:spLocks/>
              </p:cNvSpPr>
              <p:nvPr/>
            </p:nvSpPr>
            <p:spPr bwMode="auto">
              <a:xfrm>
                <a:off x="2592662" y="5471108"/>
                <a:ext cx="85739" cy="58003"/>
              </a:xfrm>
              <a:custGeom>
                <a:avLst/>
                <a:gdLst>
                  <a:gd name="T0" fmla="*/ 2147483647 w 49"/>
                  <a:gd name="T1" fmla="*/ 0 h 35"/>
                  <a:gd name="T2" fmla="*/ 0 w 49"/>
                  <a:gd name="T3" fmla="*/ 0 h 35"/>
                  <a:gd name="T4" fmla="*/ 0 w 49"/>
                  <a:gd name="T5" fmla="*/ 2147483647 h 35"/>
                  <a:gd name="T6" fmla="*/ 2147483647 w 49"/>
                  <a:gd name="T7" fmla="*/ 2147483647 h 35"/>
                  <a:gd name="T8" fmla="*/ 2147483647 w 49"/>
                  <a:gd name="T9" fmla="*/ 0 h 35"/>
                  <a:gd name="T10" fmla="*/ 2147483647 w 4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9"/>
                  <a:gd name="T19" fmla="*/ 0 h 35"/>
                  <a:gd name="T20" fmla="*/ 49 w 4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9" h="35">
                    <a:moveTo>
                      <a:pt x="49" y="0"/>
                    </a:moveTo>
                    <a:lnTo>
                      <a:pt x="0" y="0"/>
                    </a:lnTo>
                    <a:lnTo>
                      <a:pt x="0" y="35"/>
                    </a:lnTo>
                    <a:lnTo>
                      <a:pt x="49" y="35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3" name="Freeform 68"/>
              <p:cNvSpPr>
                <a:spLocks/>
              </p:cNvSpPr>
              <p:nvPr/>
            </p:nvSpPr>
            <p:spPr bwMode="auto">
              <a:xfrm>
                <a:off x="2592662" y="5598715"/>
                <a:ext cx="141732" cy="58003"/>
              </a:xfrm>
              <a:custGeom>
                <a:avLst/>
                <a:gdLst>
                  <a:gd name="T0" fmla="*/ 0 w 81"/>
                  <a:gd name="T1" fmla="*/ 0 h 35"/>
                  <a:gd name="T2" fmla="*/ 0 w 81"/>
                  <a:gd name="T3" fmla="*/ 2147483647 h 35"/>
                  <a:gd name="T4" fmla="*/ 2147483647 w 81"/>
                  <a:gd name="T5" fmla="*/ 2147483647 h 35"/>
                  <a:gd name="T6" fmla="*/ 2147483647 w 81"/>
                  <a:gd name="T7" fmla="*/ 0 h 35"/>
                  <a:gd name="T8" fmla="*/ 0 w 81"/>
                  <a:gd name="T9" fmla="*/ 0 h 35"/>
                  <a:gd name="T10" fmla="*/ 0 w 81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1"/>
                  <a:gd name="T19" fmla="*/ 0 h 35"/>
                  <a:gd name="T20" fmla="*/ 81 w 8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1" h="35">
                    <a:moveTo>
                      <a:pt x="0" y="0"/>
                    </a:moveTo>
                    <a:lnTo>
                      <a:pt x="0" y="35"/>
                    </a:lnTo>
                    <a:lnTo>
                      <a:pt x="81" y="35"/>
                    </a:lnTo>
                    <a:lnTo>
                      <a:pt x="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0">
                <a:solidFill>
                  <a:srgbClr val="FF99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4" name="Freeform 69"/>
              <p:cNvSpPr>
                <a:spLocks/>
              </p:cNvSpPr>
              <p:nvPr/>
            </p:nvSpPr>
            <p:spPr bwMode="auto">
              <a:xfrm>
                <a:off x="2592662" y="5676604"/>
                <a:ext cx="52493" cy="59660"/>
              </a:xfrm>
              <a:custGeom>
                <a:avLst/>
                <a:gdLst>
                  <a:gd name="T0" fmla="*/ 2147483647 w 30"/>
                  <a:gd name="T1" fmla="*/ 0 h 36"/>
                  <a:gd name="T2" fmla="*/ 0 w 30"/>
                  <a:gd name="T3" fmla="*/ 0 h 36"/>
                  <a:gd name="T4" fmla="*/ 0 w 30"/>
                  <a:gd name="T5" fmla="*/ 2147483647 h 36"/>
                  <a:gd name="T6" fmla="*/ 2147483647 w 30"/>
                  <a:gd name="T7" fmla="*/ 2147483647 h 36"/>
                  <a:gd name="T8" fmla="*/ 2147483647 w 30"/>
                  <a:gd name="T9" fmla="*/ 0 h 36"/>
                  <a:gd name="T10" fmla="*/ 2147483647 w 3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36"/>
                  <a:gd name="T20" fmla="*/ 30 w 30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36">
                    <a:moveTo>
                      <a:pt x="30" y="0"/>
                    </a:moveTo>
                    <a:lnTo>
                      <a:pt x="0" y="0"/>
                    </a:lnTo>
                    <a:lnTo>
                      <a:pt x="0" y="36"/>
                    </a:lnTo>
                    <a:lnTo>
                      <a:pt x="30" y="3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FF00"/>
              </a:solidFill>
              <a:ln w="0">
                <a:solidFill>
                  <a:srgbClr val="00FF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5" name="Freeform 70"/>
              <p:cNvSpPr>
                <a:spLocks/>
              </p:cNvSpPr>
              <p:nvPr/>
            </p:nvSpPr>
            <p:spPr bwMode="auto">
              <a:xfrm>
                <a:off x="2592662" y="5756150"/>
                <a:ext cx="68242" cy="58003"/>
              </a:xfrm>
              <a:custGeom>
                <a:avLst/>
                <a:gdLst>
                  <a:gd name="T0" fmla="*/ 0 w 39"/>
                  <a:gd name="T1" fmla="*/ 0 h 35"/>
                  <a:gd name="T2" fmla="*/ 0 w 39"/>
                  <a:gd name="T3" fmla="*/ 2147483647 h 35"/>
                  <a:gd name="T4" fmla="*/ 2147483647 w 39"/>
                  <a:gd name="T5" fmla="*/ 2147483647 h 35"/>
                  <a:gd name="T6" fmla="*/ 2147483647 w 39"/>
                  <a:gd name="T7" fmla="*/ 0 h 35"/>
                  <a:gd name="T8" fmla="*/ 0 w 39"/>
                  <a:gd name="T9" fmla="*/ 0 h 35"/>
                  <a:gd name="T10" fmla="*/ 0 w 3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35"/>
                  <a:gd name="T20" fmla="*/ 39 w 39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35">
                    <a:moveTo>
                      <a:pt x="0" y="0"/>
                    </a:moveTo>
                    <a:lnTo>
                      <a:pt x="0" y="35"/>
                    </a:lnTo>
                    <a:lnTo>
                      <a:pt x="39" y="35"/>
                    </a:lnTo>
                    <a:lnTo>
                      <a:pt x="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6" name="Rectangle 71"/>
              <p:cNvSpPr>
                <a:spLocks noChangeArrowheads="1"/>
              </p:cNvSpPr>
              <p:nvPr/>
            </p:nvSpPr>
            <p:spPr bwMode="auto">
              <a:xfrm>
                <a:off x="2592662" y="5888728"/>
                <a:ext cx="934377" cy="58003"/>
              </a:xfrm>
              <a:prstGeom prst="rect">
                <a:avLst/>
              </a:prstGeom>
              <a:solidFill>
                <a:srgbClr val="FF9900"/>
              </a:solidFill>
              <a:ln w="0">
                <a:solidFill>
                  <a:srgbClr val="FF99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7" name="Rectangle 72"/>
              <p:cNvSpPr>
                <a:spLocks noChangeArrowheads="1"/>
              </p:cNvSpPr>
              <p:nvPr/>
            </p:nvSpPr>
            <p:spPr bwMode="auto">
              <a:xfrm>
                <a:off x="2592662" y="5968274"/>
                <a:ext cx="598422" cy="58003"/>
              </a:xfrm>
              <a:prstGeom prst="rect">
                <a:avLst/>
              </a:prstGeom>
              <a:solidFill>
                <a:srgbClr val="00FF00"/>
              </a:solidFill>
              <a:ln w="0">
                <a:solidFill>
                  <a:srgbClr val="00FF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7278" name="Freeform 73"/>
              <p:cNvSpPr>
                <a:spLocks/>
              </p:cNvSpPr>
              <p:nvPr/>
            </p:nvSpPr>
            <p:spPr bwMode="auto">
              <a:xfrm>
                <a:off x="2592662" y="6046164"/>
                <a:ext cx="379701" cy="54689"/>
              </a:xfrm>
              <a:custGeom>
                <a:avLst/>
                <a:gdLst>
                  <a:gd name="T0" fmla="*/ 2147483647 w 217"/>
                  <a:gd name="T1" fmla="*/ 2147483647 h 33"/>
                  <a:gd name="T2" fmla="*/ 2147483647 w 217"/>
                  <a:gd name="T3" fmla="*/ 0 h 33"/>
                  <a:gd name="T4" fmla="*/ 0 w 217"/>
                  <a:gd name="T5" fmla="*/ 0 h 33"/>
                  <a:gd name="T6" fmla="*/ 0 w 217"/>
                  <a:gd name="T7" fmla="*/ 2147483647 h 33"/>
                  <a:gd name="T8" fmla="*/ 2147483647 w 217"/>
                  <a:gd name="T9" fmla="*/ 2147483647 h 33"/>
                  <a:gd name="T10" fmla="*/ 2147483647 w 217"/>
                  <a:gd name="T11" fmla="*/ 2147483647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7"/>
                  <a:gd name="T19" fmla="*/ 0 h 33"/>
                  <a:gd name="T20" fmla="*/ 217 w 217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7" h="33">
                    <a:moveTo>
                      <a:pt x="217" y="33"/>
                    </a:moveTo>
                    <a:lnTo>
                      <a:pt x="217" y="0"/>
                    </a:lnTo>
                    <a:lnTo>
                      <a:pt x="0" y="0"/>
                    </a:lnTo>
                    <a:lnTo>
                      <a:pt x="0" y="33"/>
                    </a:lnTo>
                    <a:lnTo>
                      <a:pt x="217" y="33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>
                  <a:solidFill>
                    <a:srgbClr val="FFFFFF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7175" name="ZoneTexte 22541"/>
            <p:cNvSpPr txBox="1">
              <a:spLocks noChangeArrowheads="1"/>
            </p:cNvSpPr>
            <p:nvPr/>
          </p:nvSpPr>
          <p:spPr bwMode="auto">
            <a:xfrm>
              <a:off x="2382550" y="6235700"/>
              <a:ext cx="4498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0 %</a:t>
              </a:r>
            </a:p>
          </p:txBody>
        </p:sp>
        <p:sp>
          <p:nvSpPr>
            <p:cNvPr id="7176" name="ZoneTexte 78"/>
            <p:cNvSpPr txBox="1">
              <a:spLocks noChangeArrowheads="1"/>
            </p:cNvSpPr>
            <p:nvPr/>
          </p:nvSpPr>
          <p:spPr bwMode="auto">
            <a:xfrm>
              <a:off x="3478794" y="62357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10 %</a:t>
              </a:r>
            </a:p>
          </p:txBody>
        </p:sp>
        <p:sp>
          <p:nvSpPr>
            <p:cNvPr id="7177" name="ZoneTexte 79"/>
            <p:cNvSpPr txBox="1">
              <a:spLocks noChangeArrowheads="1"/>
            </p:cNvSpPr>
            <p:nvPr/>
          </p:nvSpPr>
          <p:spPr bwMode="auto">
            <a:xfrm>
              <a:off x="4618619" y="62357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20 %</a:t>
              </a:r>
            </a:p>
          </p:txBody>
        </p:sp>
        <p:sp>
          <p:nvSpPr>
            <p:cNvPr id="7178" name="ZoneTexte 80"/>
            <p:cNvSpPr txBox="1">
              <a:spLocks noChangeArrowheads="1"/>
            </p:cNvSpPr>
            <p:nvPr/>
          </p:nvSpPr>
          <p:spPr bwMode="auto">
            <a:xfrm>
              <a:off x="5758443" y="62357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30 %</a:t>
              </a:r>
            </a:p>
          </p:txBody>
        </p:sp>
        <p:sp>
          <p:nvSpPr>
            <p:cNvPr id="7179" name="ZoneTexte 81"/>
            <p:cNvSpPr txBox="1">
              <a:spLocks noChangeArrowheads="1"/>
            </p:cNvSpPr>
            <p:nvPr/>
          </p:nvSpPr>
          <p:spPr bwMode="auto">
            <a:xfrm>
              <a:off x="6898267" y="62357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40 %</a:t>
              </a:r>
            </a:p>
          </p:txBody>
        </p:sp>
        <p:sp>
          <p:nvSpPr>
            <p:cNvPr id="7180" name="ZoneTexte 82"/>
            <p:cNvSpPr txBox="1">
              <a:spLocks noChangeArrowheads="1"/>
            </p:cNvSpPr>
            <p:nvPr/>
          </p:nvSpPr>
          <p:spPr bwMode="auto">
            <a:xfrm>
              <a:off x="8038092" y="62357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50 %</a:t>
              </a:r>
            </a:p>
          </p:txBody>
        </p:sp>
        <p:sp>
          <p:nvSpPr>
            <p:cNvPr id="7181" name="ZoneTexte 83"/>
            <p:cNvSpPr txBox="1">
              <a:spLocks noChangeArrowheads="1"/>
            </p:cNvSpPr>
            <p:nvPr/>
          </p:nvSpPr>
          <p:spPr bwMode="auto">
            <a:xfrm>
              <a:off x="2048918" y="1314450"/>
              <a:ext cx="49266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Sida</a:t>
              </a:r>
            </a:p>
          </p:txBody>
        </p:sp>
        <p:sp>
          <p:nvSpPr>
            <p:cNvPr id="7182" name="ZoneTexte 84"/>
            <p:cNvSpPr txBox="1">
              <a:spLocks noChangeArrowheads="1"/>
            </p:cNvSpPr>
            <p:nvPr/>
          </p:nvSpPr>
          <p:spPr bwMode="auto">
            <a:xfrm>
              <a:off x="200983" y="1603375"/>
              <a:ext cx="23406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Cancer non-sida non-hépatique</a:t>
              </a:r>
            </a:p>
          </p:txBody>
        </p:sp>
        <p:sp>
          <p:nvSpPr>
            <p:cNvPr id="7183" name="ZoneTexte 85"/>
            <p:cNvSpPr txBox="1">
              <a:spLocks noChangeArrowheads="1"/>
            </p:cNvSpPr>
            <p:nvPr/>
          </p:nvSpPr>
          <p:spPr bwMode="auto">
            <a:xfrm>
              <a:off x="1099198" y="1884363"/>
              <a:ext cx="144237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Maladie hépatique</a:t>
              </a:r>
            </a:p>
          </p:txBody>
        </p:sp>
        <p:sp>
          <p:nvSpPr>
            <p:cNvPr id="7184" name="ZoneTexte 86"/>
            <p:cNvSpPr txBox="1">
              <a:spLocks noChangeArrowheads="1"/>
            </p:cNvSpPr>
            <p:nvPr/>
          </p:nvSpPr>
          <p:spPr bwMode="auto">
            <a:xfrm>
              <a:off x="616311" y="2170113"/>
              <a:ext cx="192527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cardio-vasculaire</a:t>
              </a:r>
            </a:p>
          </p:txBody>
        </p:sp>
        <p:sp>
          <p:nvSpPr>
            <p:cNvPr id="7185" name="ZoneTexte 87"/>
            <p:cNvSpPr txBox="1">
              <a:spLocks noChangeArrowheads="1"/>
            </p:cNvSpPr>
            <p:nvPr/>
          </p:nvSpPr>
          <p:spPr bwMode="auto">
            <a:xfrm>
              <a:off x="1142122" y="2454275"/>
              <a:ext cx="139946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Infection non-sida</a:t>
              </a:r>
            </a:p>
          </p:txBody>
        </p:sp>
        <p:sp>
          <p:nvSpPr>
            <p:cNvPr id="7186" name="ZoneTexte 88"/>
            <p:cNvSpPr txBox="1">
              <a:spLocks noChangeArrowheads="1"/>
            </p:cNvSpPr>
            <p:nvPr/>
          </p:nvSpPr>
          <p:spPr bwMode="auto">
            <a:xfrm>
              <a:off x="1852205" y="2740025"/>
              <a:ext cx="68938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Suicide</a:t>
              </a:r>
            </a:p>
          </p:txBody>
        </p:sp>
        <p:sp>
          <p:nvSpPr>
            <p:cNvPr id="7187" name="ZoneTexte 89"/>
            <p:cNvSpPr txBox="1">
              <a:spLocks noChangeArrowheads="1"/>
            </p:cNvSpPr>
            <p:nvPr/>
          </p:nvSpPr>
          <p:spPr bwMode="auto">
            <a:xfrm>
              <a:off x="1753862" y="3024188"/>
              <a:ext cx="78772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Accident</a:t>
              </a:r>
            </a:p>
          </p:txBody>
        </p:sp>
        <p:sp>
          <p:nvSpPr>
            <p:cNvPr id="7188" name="ZoneTexte 90"/>
            <p:cNvSpPr txBox="1">
              <a:spLocks noChangeArrowheads="1"/>
            </p:cNvSpPr>
            <p:nvPr/>
          </p:nvSpPr>
          <p:spPr bwMode="auto">
            <a:xfrm>
              <a:off x="889600" y="3309938"/>
              <a:ext cx="16519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neurologique</a:t>
              </a:r>
            </a:p>
          </p:txBody>
        </p:sp>
        <p:sp>
          <p:nvSpPr>
            <p:cNvPr id="7189" name="ZoneTexte 91"/>
            <p:cNvSpPr txBox="1">
              <a:spLocks noChangeArrowheads="1"/>
            </p:cNvSpPr>
            <p:nvPr/>
          </p:nvSpPr>
          <p:spPr bwMode="auto">
            <a:xfrm>
              <a:off x="410800" y="3594100"/>
              <a:ext cx="213078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broncho-pulmonaire</a:t>
              </a:r>
            </a:p>
          </p:txBody>
        </p:sp>
        <p:sp>
          <p:nvSpPr>
            <p:cNvPr id="7190" name="ZoneTexte 92"/>
            <p:cNvSpPr txBox="1">
              <a:spLocks noChangeArrowheads="1"/>
            </p:cNvSpPr>
            <p:nvPr/>
          </p:nvSpPr>
          <p:spPr bwMode="auto">
            <a:xfrm>
              <a:off x="959662" y="3878263"/>
              <a:ext cx="158190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Trouble métabolique</a:t>
              </a:r>
            </a:p>
          </p:txBody>
        </p:sp>
        <p:sp>
          <p:nvSpPr>
            <p:cNvPr id="7191" name="ZoneTexte 93"/>
            <p:cNvSpPr txBox="1">
              <a:spLocks noChangeArrowheads="1"/>
            </p:cNvSpPr>
            <p:nvPr/>
          </p:nvSpPr>
          <p:spPr bwMode="auto">
            <a:xfrm>
              <a:off x="-17050" y="4164013"/>
              <a:ext cx="25586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Abus drogue/overdose/intoxication</a:t>
              </a:r>
            </a:p>
          </p:txBody>
        </p:sp>
        <p:sp>
          <p:nvSpPr>
            <p:cNvPr id="7192" name="ZoneTexte 94"/>
            <p:cNvSpPr txBox="1">
              <a:spLocks noChangeArrowheads="1"/>
            </p:cNvSpPr>
            <p:nvPr/>
          </p:nvSpPr>
          <p:spPr bwMode="auto">
            <a:xfrm>
              <a:off x="1351714" y="4448175"/>
              <a:ext cx="118987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rénale</a:t>
              </a:r>
            </a:p>
          </p:txBody>
        </p:sp>
        <p:sp>
          <p:nvSpPr>
            <p:cNvPr id="7193" name="ZoneTexte 95"/>
            <p:cNvSpPr txBox="1">
              <a:spLocks noChangeArrowheads="1"/>
            </p:cNvSpPr>
            <p:nvPr/>
          </p:nvSpPr>
          <p:spPr bwMode="auto">
            <a:xfrm>
              <a:off x="1172132" y="4733925"/>
              <a:ext cx="136946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digestive</a:t>
              </a:r>
            </a:p>
          </p:txBody>
        </p:sp>
        <p:sp>
          <p:nvSpPr>
            <p:cNvPr id="7194" name="ZoneTexte 96"/>
            <p:cNvSpPr txBox="1">
              <a:spLocks noChangeArrowheads="1"/>
            </p:cNvSpPr>
            <p:nvPr/>
          </p:nvSpPr>
          <p:spPr bwMode="auto">
            <a:xfrm>
              <a:off x="1672465" y="5018088"/>
              <a:ext cx="8691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Iatrogénie</a:t>
              </a:r>
            </a:p>
          </p:txBody>
        </p:sp>
        <p:sp>
          <p:nvSpPr>
            <p:cNvPr id="7195" name="ZoneTexte 97"/>
            <p:cNvSpPr txBox="1">
              <a:spLocks noChangeArrowheads="1"/>
            </p:cNvSpPr>
            <p:nvPr/>
          </p:nvSpPr>
          <p:spPr bwMode="auto">
            <a:xfrm>
              <a:off x="872769" y="5303838"/>
              <a:ext cx="166882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Atteinte psychiatrique</a:t>
              </a:r>
            </a:p>
          </p:txBody>
        </p:sp>
        <p:sp>
          <p:nvSpPr>
            <p:cNvPr id="7196" name="ZoneTexte 98"/>
            <p:cNvSpPr txBox="1">
              <a:spLocks noChangeArrowheads="1"/>
            </p:cNvSpPr>
            <p:nvPr/>
          </p:nvSpPr>
          <p:spPr bwMode="auto">
            <a:xfrm>
              <a:off x="1976274" y="5578475"/>
              <a:ext cx="56530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Autre</a:t>
              </a:r>
            </a:p>
          </p:txBody>
        </p:sp>
        <p:sp>
          <p:nvSpPr>
            <p:cNvPr id="7197" name="ZoneTexte 99"/>
            <p:cNvSpPr txBox="1">
              <a:spLocks noChangeArrowheads="1"/>
            </p:cNvSpPr>
            <p:nvPr/>
          </p:nvSpPr>
          <p:spPr bwMode="auto">
            <a:xfrm>
              <a:off x="38298" y="5800725"/>
              <a:ext cx="2503284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Inconnu/décès soudain/inexpliqué</a:t>
              </a:r>
            </a:p>
          </p:txBody>
        </p:sp>
        <p:sp>
          <p:nvSpPr>
            <p:cNvPr id="7198" name="Rectangle 74"/>
            <p:cNvSpPr>
              <a:spLocks noChangeArrowheads="1"/>
            </p:cNvSpPr>
            <p:nvPr/>
          </p:nvSpPr>
          <p:spPr bwMode="auto">
            <a:xfrm>
              <a:off x="4567238" y="2341563"/>
              <a:ext cx="125412" cy="119062"/>
            </a:xfrm>
            <a:prstGeom prst="rect">
              <a:avLst/>
            </a:prstGeom>
            <a:solidFill>
              <a:srgbClr val="FF9900"/>
            </a:solidFill>
            <a:ln w="0">
              <a:solidFill>
                <a:srgbClr val="FF99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20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199" name="Rectangle 75"/>
            <p:cNvSpPr>
              <a:spLocks noChangeArrowheads="1"/>
            </p:cNvSpPr>
            <p:nvPr/>
          </p:nvSpPr>
          <p:spPr bwMode="auto">
            <a:xfrm>
              <a:off x="6081713" y="2341563"/>
              <a:ext cx="125412" cy="119062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FF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20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0" name="Rectangle 76"/>
            <p:cNvSpPr>
              <a:spLocks noChangeArrowheads="1"/>
            </p:cNvSpPr>
            <p:nvPr/>
          </p:nvSpPr>
          <p:spPr bwMode="auto">
            <a:xfrm>
              <a:off x="7580313" y="2341563"/>
              <a:ext cx="125412" cy="119062"/>
            </a:xfrm>
            <a:prstGeom prst="rect">
              <a:avLst/>
            </a:prstGeom>
            <a:solidFill>
              <a:srgbClr val="00CCFF"/>
            </a:solidFill>
            <a:ln w="0">
              <a:solidFill>
                <a:srgbClr val="00CCFF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200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7201" name="ZoneTexte 100"/>
            <p:cNvSpPr txBox="1">
              <a:spLocks noChangeArrowheads="1"/>
            </p:cNvSpPr>
            <p:nvPr/>
          </p:nvSpPr>
          <p:spPr bwMode="auto">
            <a:xfrm>
              <a:off x="7705725" y="2247900"/>
              <a:ext cx="13223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400" smtClean="0">
                  <a:solidFill>
                    <a:srgbClr val="FFFFFF"/>
                  </a:solidFill>
                </a:rPr>
                <a:t>Mortalité 2000</a:t>
              </a:r>
            </a:p>
          </p:txBody>
        </p:sp>
        <p:sp>
          <p:nvSpPr>
            <p:cNvPr id="7202" name="ZoneTexte 101"/>
            <p:cNvSpPr txBox="1">
              <a:spLocks noChangeArrowheads="1"/>
            </p:cNvSpPr>
            <p:nvPr/>
          </p:nvSpPr>
          <p:spPr bwMode="auto">
            <a:xfrm>
              <a:off x="6207125" y="2247900"/>
              <a:ext cx="13223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400" smtClean="0">
                  <a:solidFill>
                    <a:srgbClr val="FFFFFF"/>
                  </a:solidFill>
                </a:rPr>
                <a:t>Mortalité 2005</a:t>
              </a:r>
            </a:p>
          </p:txBody>
        </p:sp>
        <p:sp>
          <p:nvSpPr>
            <p:cNvPr id="7203" name="ZoneTexte 102"/>
            <p:cNvSpPr txBox="1">
              <a:spLocks noChangeArrowheads="1"/>
            </p:cNvSpPr>
            <p:nvPr/>
          </p:nvSpPr>
          <p:spPr bwMode="auto">
            <a:xfrm>
              <a:off x="4692650" y="2247900"/>
              <a:ext cx="132237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400" smtClean="0">
                  <a:solidFill>
                    <a:srgbClr val="FFFFFF"/>
                  </a:solidFill>
                </a:rPr>
                <a:t>Mortalité 2010</a:t>
              </a:r>
            </a:p>
          </p:txBody>
        </p:sp>
        <p:sp>
          <p:nvSpPr>
            <p:cNvPr id="7204" name="ZoneTexte 98"/>
            <p:cNvSpPr txBox="1">
              <a:spLocks noChangeArrowheads="1"/>
            </p:cNvSpPr>
            <p:nvPr/>
          </p:nvSpPr>
          <p:spPr bwMode="auto">
            <a:xfrm>
              <a:off x="7988300" y="1362075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47 %</a:t>
              </a:r>
            </a:p>
          </p:txBody>
        </p:sp>
        <p:sp>
          <p:nvSpPr>
            <p:cNvPr id="7205" name="ZoneTexte 99"/>
            <p:cNvSpPr txBox="1">
              <a:spLocks noChangeArrowheads="1"/>
            </p:cNvSpPr>
            <p:nvPr/>
          </p:nvSpPr>
          <p:spPr bwMode="auto">
            <a:xfrm>
              <a:off x="5440363" y="1135063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25 %</a:t>
              </a:r>
            </a:p>
          </p:txBody>
        </p:sp>
        <p:sp>
          <p:nvSpPr>
            <p:cNvPr id="7206" name="ZoneTexte 100"/>
            <p:cNvSpPr txBox="1">
              <a:spLocks noChangeArrowheads="1"/>
            </p:cNvSpPr>
            <p:nvPr/>
          </p:nvSpPr>
          <p:spPr bwMode="auto">
            <a:xfrm>
              <a:off x="6699250" y="1222375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36 %</a:t>
              </a:r>
            </a:p>
          </p:txBody>
        </p:sp>
        <p:sp>
          <p:nvSpPr>
            <p:cNvPr id="7207" name="ZoneTexte 102"/>
            <p:cNvSpPr txBox="1">
              <a:spLocks noChangeArrowheads="1"/>
            </p:cNvSpPr>
            <p:nvPr/>
          </p:nvSpPr>
          <p:spPr bwMode="auto">
            <a:xfrm>
              <a:off x="5153025" y="1497013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22 %</a:t>
              </a:r>
            </a:p>
          </p:txBody>
        </p:sp>
        <p:sp>
          <p:nvSpPr>
            <p:cNvPr id="7208" name="ZoneTexte 103"/>
            <p:cNvSpPr txBox="1">
              <a:spLocks noChangeArrowheads="1"/>
            </p:cNvSpPr>
            <p:nvPr/>
          </p:nvSpPr>
          <p:spPr bwMode="auto">
            <a:xfrm>
              <a:off x="3803650" y="1695450"/>
              <a:ext cx="52400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11 %</a:t>
              </a:r>
            </a:p>
          </p:txBody>
        </p:sp>
        <p:sp>
          <p:nvSpPr>
            <p:cNvPr id="7209" name="ZoneTexte 104"/>
            <p:cNvSpPr txBox="1">
              <a:spLocks noChangeArrowheads="1"/>
            </p:cNvSpPr>
            <p:nvPr/>
          </p:nvSpPr>
          <p:spPr bwMode="auto">
            <a:xfrm>
              <a:off x="4502150" y="1638300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17 %</a:t>
              </a:r>
            </a:p>
          </p:txBody>
        </p:sp>
        <p:sp>
          <p:nvSpPr>
            <p:cNvPr id="7210" name="ZoneTexte 105"/>
            <p:cNvSpPr txBox="1">
              <a:spLocks noChangeArrowheads="1"/>
            </p:cNvSpPr>
            <p:nvPr/>
          </p:nvSpPr>
          <p:spPr bwMode="auto">
            <a:xfrm>
              <a:off x="3992563" y="1965325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13 %</a:t>
              </a:r>
            </a:p>
          </p:txBody>
        </p:sp>
        <p:sp>
          <p:nvSpPr>
            <p:cNvPr id="7211" name="ZoneTexte 106"/>
            <p:cNvSpPr txBox="1">
              <a:spLocks noChangeArrowheads="1"/>
            </p:cNvSpPr>
            <p:nvPr/>
          </p:nvSpPr>
          <p:spPr bwMode="auto">
            <a:xfrm>
              <a:off x="4251325" y="1863725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15 %</a:t>
              </a:r>
            </a:p>
          </p:txBody>
        </p:sp>
        <p:sp>
          <p:nvSpPr>
            <p:cNvPr id="7212" name="ZoneTexte 107"/>
            <p:cNvSpPr txBox="1">
              <a:spLocks noChangeArrowheads="1"/>
            </p:cNvSpPr>
            <p:nvPr/>
          </p:nvSpPr>
          <p:spPr bwMode="auto">
            <a:xfrm>
              <a:off x="3704009" y="2071946"/>
              <a:ext cx="53542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dirty="0" smtClean="0">
                  <a:solidFill>
                    <a:srgbClr val="FFFFFF"/>
                  </a:solidFill>
                </a:rPr>
                <a:t>10 %</a:t>
              </a:r>
            </a:p>
          </p:txBody>
        </p:sp>
        <p:sp>
          <p:nvSpPr>
            <p:cNvPr id="7214" name="ZoneTexte 109"/>
            <p:cNvSpPr txBox="1">
              <a:spLocks noChangeArrowheads="1"/>
            </p:cNvSpPr>
            <p:nvPr/>
          </p:nvSpPr>
          <p:spPr bwMode="auto">
            <a:xfrm>
              <a:off x="3472810" y="2232025"/>
              <a:ext cx="4498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fr-FR" sz="1200" smtClean="0">
                  <a:solidFill>
                    <a:srgbClr val="FFFFFF"/>
                  </a:solidFill>
                </a:rPr>
                <a:t>7 %</a:t>
              </a:r>
            </a:p>
          </p:txBody>
        </p:sp>
        <p:sp>
          <p:nvSpPr>
            <p:cNvPr id="7215" name="ZoneTexte 110"/>
            <p:cNvSpPr txBox="1">
              <a:spLocks noChangeArrowheads="1"/>
            </p:cNvSpPr>
            <p:nvPr/>
          </p:nvSpPr>
          <p:spPr bwMode="auto">
            <a:xfrm>
              <a:off x="4260850" y="4093545"/>
              <a:ext cx="2288404" cy="640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bg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buFontTx/>
                <a:buChar char="•"/>
              </a:pPr>
              <a:r>
                <a:rPr lang="fr-FR" sz="1600" dirty="0" smtClean="0">
                  <a:solidFill>
                    <a:srgbClr val="FFFFFF"/>
                  </a:solidFill>
                </a:rPr>
                <a:t>Fumeurs = 71 %</a:t>
              </a:r>
            </a:p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buFontTx/>
                <a:buChar char="•"/>
              </a:pPr>
              <a:r>
                <a:rPr lang="fr-FR" sz="1600" dirty="0" smtClean="0">
                  <a:solidFill>
                    <a:srgbClr val="FFFFFF"/>
                  </a:solidFill>
                </a:rPr>
                <a:t>Alcooliques = 25 %</a:t>
              </a:r>
            </a:p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buFontTx/>
                <a:buChar char="•"/>
              </a:pPr>
              <a:r>
                <a:rPr lang="fr-FR" sz="1600" dirty="0" smtClean="0">
                  <a:solidFill>
                    <a:srgbClr val="FFFFFF"/>
                  </a:solidFill>
                </a:rPr>
                <a:t>CD4 &gt; 500 : 20%</a:t>
              </a:r>
            </a:p>
            <a:p>
              <a:pPr defTabSz="914400" fontAlgn="base">
                <a:spcBef>
                  <a:spcPct val="0"/>
                </a:spcBef>
                <a:spcAft>
                  <a:spcPct val="0"/>
                </a:spcAft>
                <a:buClr>
                  <a:srgbClr val="FFFF00"/>
                </a:buClr>
                <a:buFontTx/>
                <a:buChar char="•"/>
              </a:pPr>
              <a:r>
                <a:rPr lang="fr-FR" sz="1600" dirty="0" smtClean="0">
                  <a:solidFill>
                    <a:srgbClr val="FFFFFF"/>
                  </a:solidFill>
                </a:rPr>
                <a:t>CV &lt; 50 cop/ml : 56%</a:t>
              </a:r>
            </a:p>
          </p:txBody>
        </p:sp>
      </p:grpSp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8832453" y="46076"/>
            <a:ext cx="2559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Arial" charset="0"/>
                <a:ea typeface="ＭＳ Ｐゴシック" charset="0"/>
              </a:defRPr>
            </a:lvl9pPr>
          </a:lstStyle>
          <a:p>
            <a:pPr algn="r"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fr-FR" sz="1000" smtClean="0">
                <a:solidFill>
                  <a:srgbClr val="FFFFFF"/>
                </a:solidFill>
                <a:cs typeface="Arial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14978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80241"/>
          </a:xfrm>
          <a:prstGeom prst="rect">
            <a:avLst/>
          </a:prstGeom>
        </p:spPr>
        <p:txBody>
          <a:bodyPr vert="horz" wrap="square" lIns="0" tIns="201168" rIns="0" bIns="0" rtlCol="0">
            <a:spAutoFit/>
          </a:bodyPr>
          <a:lstStyle/>
          <a:p>
            <a:pPr marL="697230">
              <a:lnSpc>
                <a:spcPct val="100000"/>
              </a:lnSpc>
            </a:pPr>
            <a:r>
              <a:rPr sz="4400" spc="-20" dirty="0"/>
              <a:t>L</a:t>
            </a:r>
            <a:r>
              <a:rPr sz="4400" spc="-90" dirty="0"/>
              <a:t>E</a:t>
            </a:r>
            <a:r>
              <a:rPr sz="4400" spc="-25" dirty="0"/>
              <a:t>S</a:t>
            </a:r>
            <a:r>
              <a:rPr sz="4400" spc="40" dirty="0"/>
              <a:t> </a:t>
            </a:r>
            <a:r>
              <a:rPr sz="4400" spc="-50" dirty="0"/>
              <a:t>C</a:t>
            </a:r>
            <a:r>
              <a:rPr sz="4400" spc="-20" dirty="0"/>
              <a:t>O</a:t>
            </a:r>
            <a:r>
              <a:rPr sz="4400" spc="-30" dirty="0"/>
              <a:t>-MORBIDI</a:t>
            </a:r>
            <a:r>
              <a:rPr sz="4400" spc="-15" dirty="0"/>
              <a:t>T</a:t>
            </a:r>
            <a:r>
              <a:rPr sz="4400" spc="-85" dirty="0"/>
              <a:t>E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690168" y="1163576"/>
            <a:ext cx="7670165" cy="16914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mal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ardio</a:t>
            </a:r>
            <a:r>
              <a:rPr sz="2800" b="1" spc="-6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•H</a:t>
            </a:r>
            <a:r>
              <a:rPr sz="2400" spc="-19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2400" dirty="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liée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agisme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90169" y="3124200"/>
            <a:ext cx="4634230" cy="35381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omorb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400" spc="-1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•Ca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ieillisseme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400" spc="-1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014">
              <a:lnSpc>
                <a:spcPct val="100000"/>
              </a:lnSpc>
            </a:pPr>
            <a:r>
              <a:rPr spc="-35" dirty="0"/>
              <a:t>C</a:t>
            </a:r>
            <a:r>
              <a:rPr spc="-15" dirty="0"/>
              <a:t>O</a:t>
            </a:r>
            <a:r>
              <a:rPr dirty="0"/>
              <a:t>-INF</a:t>
            </a:r>
            <a:r>
              <a:rPr spc="-45" dirty="0"/>
              <a:t>E</a:t>
            </a:r>
            <a:r>
              <a:rPr spc="10" dirty="0"/>
              <a:t>C</a:t>
            </a:r>
            <a:r>
              <a:rPr spc="-5" dirty="0"/>
              <a:t>TI</a:t>
            </a:r>
            <a:r>
              <a:rPr spc="-15" dirty="0"/>
              <a:t>O</a:t>
            </a:r>
            <a:r>
              <a:rPr dirty="0"/>
              <a:t>NS</a:t>
            </a:r>
            <a:r>
              <a:rPr spc="25" dirty="0"/>
              <a:t> </a:t>
            </a:r>
            <a:r>
              <a:rPr spc="-235" dirty="0"/>
              <a:t>P</a:t>
            </a:r>
            <a:r>
              <a:rPr dirty="0"/>
              <a:t>AR </a:t>
            </a:r>
            <a:r>
              <a:rPr spc="-15" dirty="0"/>
              <a:t>L</a:t>
            </a:r>
            <a:r>
              <a:rPr spc="-30" dirty="0"/>
              <a:t>E</a:t>
            </a:r>
            <a:r>
              <a:rPr spc="-20" dirty="0"/>
              <a:t>S </a:t>
            </a:r>
            <a:r>
              <a:rPr spc="-5" dirty="0"/>
              <a:t>VIRU</a:t>
            </a:r>
            <a:r>
              <a:rPr dirty="0"/>
              <a:t>S</a:t>
            </a:r>
            <a:r>
              <a:rPr spc="10" dirty="0"/>
              <a:t> H</a:t>
            </a:r>
            <a:r>
              <a:rPr dirty="0"/>
              <a:t>E</a:t>
            </a:r>
            <a:r>
              <a:rPr spc="-240" dirty="0"/>
              <a:t>P</a:t>
            </a:r>
            <a:r>
              <a:rPr spc="-285" dirty="0"/>
              <a:t>A</a:t>
            </a:r>
            <a:r>
              <a:rPr spc="-5" dirty="0"/>
              <a:t>TIT</a:t>
            </a:r>
            <a:r>
              <a:rPr spc="-35" dirty="0"/>
              <a:t>E</a:t>
            </a:r>
            <a:r>
              <a:rPr spc="-20" dirty="0"/>
              <a:t>S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86649" y="896696"/>
            <a:ext cx="8863965" cy="57817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Hép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ite</a:t>
            </a:r>
            <a:r>
              <a:rPr sz="2800" b="1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lang="fr-FR" sz="2800" b="1" spc="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buFont typeface="Arial"/>
              <a:buChar char="•"/>
            </a:pPr>
            <a:r>
              <a:rPr lang="fr-FR"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dans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ho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lang="fr-FR" sz="2000" dirty="0" smtClean="0"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opo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lang="fr-FR" sz="2000" spc="-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spcBef>
                <a:spcPts val="55"/>
              </a:spcBef>
              <a:buFont typeface="Arial"/>
              <a:buChar char="•"/>
            </a:pP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La gravité dépend de l'âge à l’infection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Hép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ite</a:t>
            </a:r>
            <a:r>
              <a:rPr sz="2800" b="1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endParaRPr lang="fr-FR" sz="2800" dirty="0"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50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endParaRPr lang="fr-FR" sz="2000" dirty="0"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5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endParaRPr lang="fr-FR" sz="2000" dirty="0"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Font typeface="Arial"/>
              <a:buChar char="•"/>
            </a:pPr>
            <a:r>
              <a:rPr sz="2000" spc="-14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cc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l’h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ite</a:t>
            </a:r>
            <a:r>
              <a:rPr sz="2800" b="1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endParaRPr lang="fr-FR" sz="2800" b="1" spc="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>
                <a:solidFill>
                  <a:srgbClr val="001F5F"/>
                </a:solidFill>
                <a:latin typeface="Calibri"/>
                <a:cs typeface="Calibri"/>
              </a:rPr>
              <a:t>Sérologie VHC+: 19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>
                <a:solidFill>
                  <a:srgbClr val="001F5F"/>
                </a:solidFill>
                <a:latin typeface="Calibri"/>
                <a:cs typeface="Calibri"/>
              </a:rPr>
              <a:t>Epidémie 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active dans la population homo-bisexuelle,</a:t>
            </a:r>
          </a:p>
          <a:p>
            <a:pPr marL="812800" lvl="1" indent="-342900"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Surveillance du traitement plus rapprochée que dans la population mono-infectée VHC  :</a:t>
            </a:r>
          </a:p>
          <a:p>
            <a:pPr marL="1270000" lvl="2" indent="-342900"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tolérance </a:t>
            </a:r>
            <a:r>
              <a:rPr lang="fr-FR" sz="2000" spc="-10" dirty="0">
                <a:solidFill>
                  <a:srgbClr val="001F5F"/>
                </a:solidFill>
                <a:latin typeface="Calibri"/>
                <a:cs typeface="Calibri"/>
              </a:rPr>
              <a:t>hématologique, hépatique et rénale &gt; suivi biologique</a:t>
            </a:r>
          </a:p>
          <a:p>
            <a:pPr marL="1270000" lvl="2" indent="-342900"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>
                <a:solidFill>
                  <a:srgbClr val="001F5F"/>
                </a:solidFill>
                <a:latin typeface="Calibri"/>
                <a:cs typeface="Calibri"/>
              </a:rPr>
              <a:t>risques interactions ARV/anti VHC &gt; dosages 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plasmatiques</a:t>
            </a:r>
            <a:endParaRPr sz="2800" dirty="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52450" marR="5080">
              <a:lnSpc>
                <a:spcPct val="100000"/>
              </a:lnSpc>
            </a:pPr>
            <a:r>
              <a:rPr sz="4000" dirty="0"/>
              <a:t>B</a:t>
            </a:r>
            <a:r>
              <a:rPr sz="4000" spc="10" dirty="0"/>
              <a:t>I</a:t>
            </a:r>
            <a:r>
              <a:rPr sz="4000" dirty="0"/>
              <a:t>LAN</a:t>
            </a:r>
            <a:r>
              <a:rPr sz="4000" spc="-70" dirty="0"/>
              <a:t> </a:t>
            </a:r>
            <a:r>
              <a:rPr sz="4000" spc="-5" dirty="0"/>
              <a:t>CLIN</a:t>
            </a:r>
            <a:r>
              <a:rPr sz="4000" spc="15" dirty="0"/>
              <a:t>I</a:t>
            </a:r>
            <a:r>
              <a:rPr sz="4000" spc="-5" dirty="0"/>
              <a:t>QU</a:t>
            </a:r>
            <a:r>
              <a:rPr sz="4000" dirty="0"/>
              <a:t>E</a:t>
            </a:r>
            <a:r>
              <a:rPr sz="4000" spc="-70" dirty="0"/>
              <a:t> </a:t>
            </a:r>
            <a:r>
              <a:rPr sz="4000" dirty="0"/>
              <a:t>IN</a:t>
            </a:r>
            <a:r>
              <a:rPr sz="4000" spc="10" dirty="0"/>
              <a:t>I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dirty="0"/>
              <a:t>AL </a:t>
            </a:r>
            <a:r>
              <a:rPr sz="4000" spc="-5" dirty="0"/>
              <a:t>PR</a:t>
            </a:r>
            <a:r>
              <a:rPr sz="4000" spc="-15" dirty="0"/>
              <a:t>E</a:t>
            </a:r>
            <a:r>
              <a:rPr sz="4000" spc="-5" dirty="0"/>
              <a:t>TH</a:t>
            </a:r>
            <a:r>
              <a:rPr sz="4000" spc="-15" dirty="0"/>
              <a:t>E</a:t>
            </a:r>
            <a:r>
              <a:rPr sz="4000" dirty="0"/>
              <a:t>RAP</a:t>
            </a:r>
            <a:r>
              <a:rPr sz="4000" spc="-20" dirty="0"/>
              <a:t>E</a:t>
            </a:r>
            <a:r>
              <a:rPr sz="4000" dirty="0"/>
              <a:t>UT</a:t>
            </a:r>
            <a:r>
              <a:rPr sz="4000" spc="5" dirty="0"/>
              <a:t>I</a:t>
            </a:r>
            <a:r>
              <a:rPr sz="4000" spc="-5" dirty="0"/>
              <a:t>QUE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690168" y="1709078"/>
            <a:ext cx="7709534" cy="41357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H: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endParaRPr sz="24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*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endParaRPr sz="2400"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sami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ases,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γ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2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ases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es,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otal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gué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émie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rie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Gl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émie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ilan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yp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lasmo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CMV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lose</a:t>
            </a:r>
            <a:r>
              <a:rPr sz="2400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otti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agi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ologi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4098" y="6420557"/>
            <a:ext cx="29083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5" dirty="0">
                <a:latin typeface="Times New Roman"/>
                <a:cs typeface="Times New Roman"/>
              </a:rPr>
              <a:t>121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3550"/>
          </a:xfrm>
          <a:prstGeom prst="rect">
            <a:avLst/>
          </a:prstGeom>
        </p:spPr>
        <p:txBody>
          <a:bodyPr vert="horz" wrap="square" lIns="0" tIns="115315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z="4400" spc="-30" dirty="0"/>
              <a:t>P</a:t>
            </a:r>
            <a:r>
              <a:rPr sz="4400" spc="-50" dirty="0"/>
              <a:t>U</a:t>
            </a:r>
            <a:r>
              <a:rPr sz="4400" spc="-20" dirty="0"/>
              <a:t>IS</a:t>
            </a:r>
            <a:r>
              <a:rPr sz="4400" spc="25" dirty="0"/>
              <a:t> </a:t>
            </a:r>
            <a:r>
              <a:rPr sz="4400" spc="-20" dirty="0"/>
              <a:t>SUIVI</a:t>
            </a:r>
            <a:r>
              <a:rPr sz="4400" spc="10" dirty="0"/>
              <a:t> </a:t>
            </a:r>
            <a:r>
              <a:rPr sz="4400" spc="-105" dirty="0"/>
              <a:t>A</a:t>
            </a:r>
            <a:r>
              <a:rPr sz="4400" spc="-30" dirty="0"/>
              <a:t>U</a:t>
            </a:r>
            <a:r>
              <a:rPr sz="4400" spc="25" dirty="0"/>
              <a:t> </a:t>
            </a:r>
            <a:r>
              <a:rPr sz="4400" spc="-100" dirty="0"/>
              <a:t>L</a:t>
            </a:r>
            <a:r>
              <a:rPr sz="4400" spc="-35" dirty="0"/>
              <a:t>O</a:t>
            </a:r>
            <a:r>
              <a:rPr sz="4400" spc="-20" dirty="0"/>
              <a:t>N</a:t>
            </a:r>
            <a:r>
              <a:rPr sz="4400" spc="-30" dirty="0"/>
              <a:t>G</a:t>
            </a:r>
            <a:r>
              <a:rPr sz="4400" spc="-5" dirty="0"/>
              <a:t> </a:t>
            </a:r>
            <a:r>
              <a:rPr sz="4400" spc="-40" dirty="0"/>
              <a:t>C</a:t>
            </a:r>
            <a:r>
              <a:rPr sz="4400" spc="-35" dirty="0"/>
              <a:t>OU</a:t>
            </a:r>
            <a:r>
              <a:rPr sz="4400" spc="-80" dirty="0"/>
              <a:t>R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36283" y="1691807"/>
            <a:ext cx="7331075" cy="36933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9375">
              <a:lnSpc>
                <a:spcPct val="100000"/>
              </a:lnSpc>
            </a:pPr>
            <a:r>
              <a:rPr lang="fr-FR"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Adapter ++++ l- rythme des visites au besoin du patient</a:t>
            </a: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r>
              <a:rPr lang="fr-FR"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Rapprochées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emiè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endParaRPr lang="fr-FR" sz="2400" spc="-4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CD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0,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50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sence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mesu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moi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dirty="0">
              <a:latin typeface="Calibri"/>
              <a:cs typeface="Calibri"/>
            </a:endParaRP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r>
              <a:rPr lang="fr-FR" sz="2400" spc="-5" dirty="0" err="1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rim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riell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tés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2400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endParaRPr lang="fr-FR" sz="2400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Importance du contexte social et psychologique</a:t>
            </a: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endParaRPr lang="fr-FR" sz="2400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422275" indent="-342900">
              <a:lnSpc>
                <a:spcPct val="100000"/>
              </a:lnSpc>
              <a:buFont typeface="Arial"/>
              <a:buChar char="•"/>
            </a:pP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Importance de l’éducation thérapeutique initiale</a:t>
            </a:r>
            <a:endParaRPr sz="3500" dirty="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0173" y="4123919"/>
            <a:ext cx="5895975" cy="22159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Qua</a:t>
            </a:r>
            <a:r>
              <a:rPr sz="3600" b="1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36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omm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36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36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spc="-3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5" dirty="0" smtClean="0">
                <a:solidFill>
                  <a:srgbClr val="001F5F"/>
                </a:solidFill>
                <a:latin typeface="Calibri"/>
                <a:cs typeface="Calibri"/>
              </a:rPr>
              <a:t>xic</a:t>
            </a:r>
            <a:r>
              <a:rPr sz="3600" b="1" spc="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600" b="1" spc="-6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3600" b="1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uivi</a:t>
            </a:r>
            <a:r>
              <a:rPr sz="36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obse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36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971298" y="2388465"/>
            <a:ext cx="5168900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54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TRAI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5400" b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54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4098" y="6420557"/>
            <a:ext cx="29083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5" dirty="0">
                <a:latin typeface="Times New Roman"/>
                <a:cs typeface="Times New Roman"/>
              </a:rPr>
              <a:t>123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67417"/>
          </a:xfrm>
          <a:prstGeom prst="rect">
            <a:avLst/>
          </a:prstGeom>
        </p:spPr>
        <p:txBody>
          <a:bodyPr vert="horz" wrap="square" lIns="0" tIns="188468" rIns="0" bIns="0" rtlCol="0">
            <a:spAutoFit/>
          </a:bodyPr>
          <a:lstStyle/>
          <a:p>
            <a:pPr marL="265430">
              <a:lnSpc>
                <a:spcPct val="100000"/>
              </a:lnSpc>
            </a:pPr>
            <a:r>
              <a:rPr sz="4400" spc="-40" dirty="0"/>
              <a:t>Q</a:t>
            </a:r>
            <a:r>
              <a:rPr sz="4400" spc="-155" dirty="0"/>
              <a:t>U</a:t>
            </a:r>
            <a:r>
              <a:rPr sz="4400" spc="-30" dirty="0"/>
              <a:t>AND</a:t>
            </a:r>
            <a:r>
              <a:rPr sz="4400" spc="35" dirty="0"/>
              <a:t> </a:t>
            </a:r>
            <a:r>
              <a:rPr sz="4400" spc="-30" dirty="0"/>
              <a:t>TRAI</a:t>
            </a:r>
            <a:r>
              <a:rPr sz="4400" spc="-10" dirty="0"/>
              <a:t>T</a:t>
            </a:r>
            <a:r>
              <a:rPr sz="4400" spc="-25" dirty="0"/>
              <a:t>ER</a:t>
            </a:r>
            <a:r>
              <a:rPr sz="4400" spc="-20" dirty="0"/>
              <a:t> </a:t>
            </a:r>
            <a:r>
              <a:rPr sz="4400" spc="-10" dirty="0"/>
              <a:t>?</a:t>
            </a:r>
            <a:r>
              <a:rPr sz="2000" i="1" spc="-10" dirty="0">
                <a:latin typeface="Calibri"/>
                <a:cs typeface="Calibri"/>
              </a:rPr>
              <a:t>(rapp</a:t>
            </a:r>
            <a:r>
              <a:rPr sz="2000" i="1" spc="-15" dirty="0">
                <a:latin typeface="Calibri"/>
                <a:cs typeface="Calibri"/>
              </a:rPr>
              <a:t>or</a:t>
            </a:r>
            <a:r>
              <a:rPr sz="2000" i="1" spc="-10" dirty="0">
                <a:latin typeface="Calibri"/>
                <a:cs typeface="Calibri"/>
              </a:rPr>
              <a:t>t</a:t>
            </a:r>
            <a:r>
              <a:rPr sz="2000" i="1" spc="-20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M</a:t>
            </a:r>
            <a:r>
              <a:rPr sz="2000" i="1" spc="-30" dirty="0">
                <a:latin typeface="Calibri"/>
                <a:cs typeface="Calibri"/>
              </a:rPr>
              <a:t>O</a:t>
            </a:r>
            <a:r>
              <a:rPr sz="2000" i="1" spc="-10" dirty="0">
                <a:latin typeface="Calibri"/>
                <a:cs typeface="Calibri"/>
              </a:rPr>
              <a:t>RL</a:t>
            </a:r>
            <a:r>
              <a:rPr sz="2000" i="1" spc="-195" dirty="0">
                <a:latin typeface="Calibri"/>
                <a:cs typeface="Calibri"/>
              </a:rPr>
              <a:t>A</a:t>
            </a:r>
            <a:r>
              <a:rPr sz="2000" i="1" spc="-10" dirty="0">
                <a:latin typeface="Calibri"/>
                <a:cs typeface="Calibri"/>
              </a:rPr>
              <a:t>T</a:t>
            </a:r>
            <a:r>
              <a:rPr sz="2000" i="1" spc="45" dirty="0">
                <a:latin typeface="Calibri"/>
                <a:cs typeface="Calibri"/>
              </a:rPr>
              <a:t> </a:t>
            </a:r>
            <a:r>
              <a:rPr sz="2000" i="1" spc="-10" dirty="0">
                <a:latin typeface="Calibri"/>
                <a:cs typeface="Calibri"/>
              </a:rPr>
              <a:t>actual</a:t>
            </a:r>
            <a:r>
              <a:rPr sz="2000" i="1" spc="-20" dirty="0">
                <a:latin typeface="Calibri"/>
                <a:cs typeface="Calibri"/>
              </a:rPr>
              <a:t>i</a:t>
            </a:r>
            <a:r>
              <a:rPr sz="2000" i="1" spc="-5" dirty="0">
                <a:latin typeface="Calibri"/>
                <a:cs typeface="Calibri"/>
              </a:rPr>
              <a:t>s</a:t>
            </a:r>
            <a:r>
              <a:rPr sz="2000" i="1" spc="-10" dirty="0">
                <a:latin typeface="Calibri"/>
                <a:cs typeface="Calibri"/>
              </a:rPr>
              <a:t>é</a:t>
            </a:r>
            <a:r>
              <a:rPr sz="2000" i="1" spc="-15" dirty="0">
                <a:latin typeface="Calibri"/>
                <a:cs typeface="Calibri"/>
              </a:rPr>
              <a:t> 201</a:t>
            </a:r>
            <a:r>
              <a:rPr sz="2000" i="1" spc="-25" dirty="0">
                <a:latin typeface="Calibri"/>
                <a:cs typeface="Calibri"/>
              </a:rPr>
              <a:t>4</a:t>
            </a:r>
            <a:r>
              <a:rPr sz="2000" i="1" spc="-10" dirty="0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18884" y="1420438"/>
            <a:ext cx="8030209" cy="40010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endParaRPr lang="fr-FR" sz="24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Idem OMS depuis septembre 2015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endParaRPr sz="36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1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-9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apie</a:t>
            </a:r>
            <a:r>
              <a:rPr sz="32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3200" b="1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Améli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vie,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vie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imm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lang="fr-FR" sz="24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imi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endParaRPr lang="fr-FR" sz="2400" spc="-5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9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asP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»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i="1" spc="-11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re</a:t>
            </a:r>
            <a:r>
              <a:rPr sz="2400" i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i="1" spc="-5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2400" i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dirty="0"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4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essai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TEMPRANO 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9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T)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159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03" name="Rectangle 1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29" tIns="45715" rIns="91429" bIns="45715" numCol="1" anchor="t" anchorCtr="0" compatLnSpc="1">
            <a:prstTxWarp prst="textNoShape">
              <a:avLst/>
            </a:prstTxWarp>
          </a:bodyPr>
          <a:lstStyle/>
          <a:p>
            <a:r>
              <a:rPr lang="fr-FR" sz="2400" dirty="0" smtClean="0">
                <a:latin typeface="Arial" charset="0"/>
              </a:rPr>
              <a:t>Un voyage en pirogue, puis en train, puis en bateau, puis en avion</a:t>
            </a:r>
            <a:r>
              <a:rPr lang="is-IS" sz="2400" dirty="0" smtClean="0">
                <a:latin typeface="Arial" charset="0"/>
              </a:rPr>
              <a:t>…</a:t>
            </a:r>
            <a:endParaRPr lang="fr-FR" sz="2400" dirty="0">
              <a:latin typeface="Arial" charset="0"/>
            </a:endParaRPr>
          </a:p>
        </p:txBody>
      </p:sp>
      <p:pic>
        <p:nvPicPr>
          <p:cNvPr id="7" name="Image 6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926" r="2347" b="4001"/>
          <a:stretch/>
        </p:blipFill>
        <p:spPr>
          <a:xfrm>
            <a:off x="2682646" y="1520382"/>
            <a:ext cx="4708754" cy="472117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966329" y="6398170"/>
            <a:ext cx="7944838" cy="230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square"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sz="900" b="1" dirty="0">
                <a:solidFill>
                  <a:srgbClr val="000000"/>
                </a:solidFill>
                <a:cs typeface="ＭＳ Ｐゴシック" charset="0"/>
              </a:rPr>
              <a:t>Faria et al. Science 2014                                                        Infographie « le Monde »</a:t>
            </a:r>
          </a:p>
        </p:txBody>
      </p:sp>
      <p:pic>
        <p:nvPicPr>
          <p:cNvPr id="2" name="Image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7991" y="2753360"/>
            <a:ext cx="1868506" cy="2438400"/>
          </a:xfrm>
          <a:prstGeom prst="rect">
            <a:avLst/>
          </a:prstGeom>
        </p:spPr>
      </p:pic>
      <p:cxnSp>
        <p:nvCxnSpPr>
          <p:cNvPr id="5" name="Connecteur droit 4"/>
          <p:cNvCxnSpPr/>
          <p:nvPr/>
        </p:nvCxnSpPr>
        <p:spPr bwMode="auto">
          <a:xfrm>
            <a:off x="2393245" y="2804160"/>
            <a:ext cx="1390791" cy="15240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9" name="Connecteur droit 8"/>
          <p:cNvCxnSpPr/>
          <p:nvPr/>
        </p:nvCxnSpPr>
        <p:spPr bwMode="auto">
          <a:xfrm flipV="1">
            <a:off x="2393245" y="4968240"/>
            <a:ext cx="1074702" cy="142240"/>
          </a:xfrm>
          <a:prstGeom prst="line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99474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523" name="Rectangle 211"/>
          <p:cNvSpPr>
            <a:spLocks noChangeArrowheads="1"/>
          </p:cNvSpPr>
          <p:nvPr/>
        </p:nvSpPr>
        <p:spPr bwMode="auto">
          <a:xfrm>
            <a:off x="509412" y="1133483"/>
            <a:ext cx="8634588" cy="5662613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  <a:extLst/>
        </p:spPr>
        <p:txBody>
          <a:bodyPr wrap="none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Inhibiteurs de la fusion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200" b="1">
                <a:solidFill>
                  <a:srgbClr val="000000"/>
                </a:solidFill>
                <a:latin typeface="Times New Roman" charset="0"/>
                <a:ea typeface="ＭＳ Ｐゴシック" charset="0"/>
                <a:cs typeface="ＭＳ Ｐゴシック" charset="0"/>
              </a:rPr>
              <a:t>Inhibiteurs de la fusion</a:t>
            </a:r>
          </a:p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200" b="1">
              <a:solidFill>
                <a:srgbClr val="000000"/>
              </a:solidFill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4" name="Arc 212"/>
          <p:cNvSpPr>
            <a:spLocks/>
          </p:cNvSpPr>
          <p:nvPr/>
        </p:nvSpPr>
        <p:spPr bwMode="auto">
          <a:xfrm>
            <a:off x="478367" y="2262188"/>
            <a:ext cx="4222044" cy="2286000"/>
          </a:xfrm>
          <a:custGeom>
            <a:avLst/>
            <a:gdLst>
              <a:gd name="T0" fmla="*/ 0 w 21600"/>
              <a:gd name="T1" fmla="*/ 240288464 h 21600"/>
              <a:gd name="T2" fmla="*/ 1044133643 w 21600"/>
              <a:gd name="T3" fmla="*/ 0 h 21600"/>
              <a:gd name="T4" fmla="*/ 1044472286 w 21600"/>
              <a:gd name="T5" fmla="*/ 241935018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21453"/>
                </a:moveTo>
                <a:cubicBezTo>
                  <a:pt x="81" y="9584"/>
                  <a:pt x="9723" y="3"/>
                  <a:pt x="21593" y="0"/>
                </a:cubicBezTo>
              </a:path>
              <a:path w="21600" h="21600" stroke="0" extrusionOk="0">
                <a:moveTo>
                  <a:pt x="0" y="21453"/>
                </a:moveTo>
                <a:cubicBezTo>
                  <a:pt x="81" y="9584"/>
                  <a:pt x="9723" y="3"/>
                  <a:pt x="21593" y="0"/>
                </a:cubicBezTo>
                <a:lnTo>
                  <a:pt x="21600" y="21600"/>
                </a:lnTo>
                <a:lnTo>
                  <a:pt x="0" y="21453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CC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5" name="Arc 213"/>
          <p:cNvSpPr>
            <a:spLocks/>
          </p:cNvSpPr>
          <p:nvPr/>
        </p:nvSpPr>
        <p:spPr bwMode="auto">
          <a:xfrm>
            <a:off x="4682067" y="2249543"/>
            <a:ext cx="4388556" cy="2338387"/>
          </a:xfrm>
          <a:custGeom>
            <a:avLst/>
            <a:gdLst>
              <a:gd name="T0" fmla="*/ 0 w 21600"/>
              <a:gd name="T1" fmla="*/ 0 h 21600"/>
              <a:gd name="T2" fmla="*/ 1128481453 w 21600"/>
              <a:gd name="T3" fmla="*/ 252974734 h 21600"/>
              <a:gd name="T4" fmla="*/ 0 w 21600"/>
              <a:gd name="T5" fmla="*/ 2531505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3" y="-1"/>
                  <a:pt x="21591" y="9661"/>
                  <a:pt x="21599" y="21585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3" y="-1"/>
                  <a:pt x="21591" y="9661"/>
                  <a:pt x="21599" y="21585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6" name="Rectangle 214"/>
          <p:cNvSpPr>
            <a:spLocks noChangeArrowheads="1"/>
          </p:cNvSpPr>
          <p:nvPr/>
        </p:nvSpPr>
        <p:spPr bwMode="auto">
          <a:xfrm>
            <a:off x="468494" y="4513318"/>
            <a:ext cx="8602133" cy="2198687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7" name="Arc 309"/>
          <p:cNvSpPr>
            <a:spLocks/>
          </p:cNvSpPr>
          <p:nvPr/>
        </p:nvSpPr>
        <p:spPr bwMode="auto">
          <a:xfrm>
            <a:off x="489683" y="4294243"/>
            <a:ext cx="4326467" cy="2244725"/>
          </a:xfrm>
          <a:custGeom>
            <a:avLst/>
            <a:gdLst>
              <a:gd name="T0" fmla="*/ 0 w 21600"/>
              <a:gd name="T1" fmla="*/ 233277246 h 21600"/>
              <a:gd name="T2" fmla="*/ 1096420448 w 21600"/>
              <a:gd name="T3" fmla="*/ 0 h 21600"/>
              <a:gd name="T4" fmla="*/ 1096775578 w 21600"/>
              <a:gd name="T5" fmla="*/ 233277246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21599"/>
                </a:moveTo>
                <a:cubicBezTo>
                  <a:pt x="-1" y="9673"/>
                  <a:pt x="9666" y="3"/>
                  <a:pt x="21593" y="0"/>
                </a:cubicBezTo>
              </a:path>
              <a:path w="21600" h="21600" stroke="0" extrusionOk="0">
                <a:moveTo>
                  <a:pt x="-1" y="21599"/>
                </a:moveTo>
                <a:cubicBezTo>
                  <a:pt x="-1" y="9673"/>
                  <a:pt x="9666" y="3"/>
                  <a:pt x="21593" y="0"/>
                </a:cubicBezTo>
                <a:lnTo>
                  <a:pt x="21600" y="21600"/>
                </a:lnTo>
                <a:lnTo>
                  <a:pt x="-1" y="21599"/>
                </a:lnTo>
                <a:close/>
              </a:path>
            </a:pathLst>
          </a:custGeom>
          <a:solidFill>
            <a:srgbClr val="59BEDD"/>
          </a:solidFill>
          <a:ln w="12700" cap="rnd">
            <a:solidFill>
              <a:srgbClr val="700094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798" name="Arc 310"/>
          <p:cNvSpPr>
            <a:spLocks/>
          </p:cNvSpPr>
          <p:nvPr/>
        </p:nvSpPr>
        <p:spPr bwMode="auto">
          <a:xfrm>
            <a:off x="4816126" y="4294243"/>
            <a:ext cx="4327877" cy="2244725"/>
          </a:xfrm>
          <a:custGeom>
            <a:avLst/>
            <a:gdLst>
              <a:gd name="T0" fmla="*/ 0 w 21607"/>
              <a:gd name="T1" fmla="*/ 0 h 21600"/>
              <a:gd name="T2" fmla="*/ 1097135586 w 21607"/>
              <a:gd name="T3" fmla="*/ 233277246 h 21600"/>
              <a:gd name="T4" fmla="*/ 355357 w 21607"/>
              <a:gd name="T5" fmla="*/ 233277246 h 21600"/>
              <a:gd name="T6" fmla="*/ 0 60000 65536"/>
              <a:gd name="T7" fmla="*/ 0 60000 65536"/>
              <a:gd name="T8" fmla="*/ 0 60000 65536"/>
              <a:gd name="T9" fmla="*/ 0 w 21607"/>
              <a:gd name="T10" fmla="*/ 0 h 21600"/>
              <a:gd name="T11" fmla="*/ 21607 w 2160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7" h="21600" fill="none" extrusionOk="0">
                <a:moveTo>
                  <a:pt x="0" y="0"/>
                </a:moveTo>
                <a:cubicBezTo>
                  <a:pt x="2" y="0"/>
                  <a:pt x="4" y="-1"/>
                  <a:pt x="7" y="-1"/>
                </a:cubicBezTo>
                <a:cubicBezTo>
                  <a:pt x="11936" y="-1"/>
                  <a:pt x="21607" y="9670"/>
                  <a:pt x="21607" y="21600"/>
                </a:cubicBezTo>
              </a:path>
              <a:path w="21607" h="21600" stroke="0" extrusionOk="0">
                <a:moveTo>
                  <a:pt x="0" y="0"/>
                </a:moveTo>
                <a:cubicBezTo>
                  <a:pt x="2" y="0"/>
                  <a:pt x="4" y="-1"/>
                  <a:pt x="7" y="-1"/>
                </a:cubicBezTo>
                <a:cubicBezTo>
                  <a:pt x="11936" y="-1"/>
                  <a:pt x="21607" y="9670"/>
                  <a:pt x="21607" y="21600"/>
                </a:cubicBezTo>
                <a:lnTo>
                  <a:pt x="7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59BEDD"/>
          </a:solidFill>
          <a:ln w="9525" cap="rnd">
            <a:solidFill>
              <a:srgbClr val="700094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799" name="Group 5"/>
          <p:cNvGrpSpPr>
            <a:grpSpLocks/>
          </p:cNvGrpSpPr>
          <p:nvPr/>
        </p:nvGrpSpPr>
        <p:grpSpPr bwMode="auto">
          <a:xfrm>
            <a:off x="4231950" y="6165905"/>
            <a:ext cx="1406877" cy="358775"/>
            <a:chOff x="2999" y="3961"/>
            <a:chExt cx="997" cy="226"/>
          </a:xfrm>
        </p:grpSpPr>
        <p:grpSp>
          <p:nvGrpSpPr>
            <p:cNvPr id="223442" name="Group 6"/>
            <p:cNvGrpSpPr>
              <a:grpSpLocks/>
            </p:cNvGrpSpPr>
            <p:nvPr/>
          </p:nvGrpSpPr>
          <p:grpSpPr bwMode="auto">
            <a:xfrm>
              <a:off x="2999" y="3962"/>
              <a:ext cx="981" cy="225"/>
              <a:chOff x="2999" y="3962"/>
              <a:chExt cx="981" cy="225"/>
            </a:xfrm>
          </p:grpSpPr>
          <p:grpSp>
            <p:nvGrpSpPr>
              <p:cNvPr id="223494" name="Group 7"/>
              <p:cNvGrpSpPr>
                <a:grpSpLocks/>
              </p:cNvGrpSpPr>
              <p:nvPr/>
            </p:nvGrpSpPr>
            <p:grpSpPr bwMode="auto">
              <a:xfrm>
                <a:off x="2999" y="3963"/>
                <a:ext cx="476" cy="224"/>
                <a:chOff x="2999" y="3963"/>
                <a:chExt cx="476" cy="224"/>
              </a:xfrm>
            </p:grpSpPr>
            <p:sp>
              <p:nvSpPr>
                <p:cNvPr id="223520" name="Arc 8"/>
                <p:cNvSpPr>
                  <a:spLocks/>
                </p:cNvSpPr>
                <p:nvPr/>
              </p:nvSpPr>
              <p:spPr bwMode="auto">
                <a:xfrm rot="9660000">
                  <a:off x="3395" y="3965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1" name="Arc 9"/>
                <p:cNvSpPr>
                  <a:spLocks/>
                </p:cNvSpPr>
                <p:nvPr/>
              </p:nvSpPr>
              <p:spPr bwMode="auto">
                <a:xfrm rot="9660000">
                  <a:off x="3397" y="4020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2" name="Arc 10"/>
                <p:cNvSpPr>
                  <a:spLocks/>
                </p:cNvSpPr>
                <p:nvPr/>
              </p:nvSpPr>
              <p:spPr bwMode="auto">
                <a:xfrm rot="9660000">
                  <a:off x="3351" y="3988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3" name="Arc 11"/>
                <p:cNvSpPr>
                  <a:spLocks/>
                </p:cNvSpPr>
                <p:nvPr/>
              </p:nvSpPr>
              <p:spPr bwMode="auto">
                <a:xfrm rot="9660000">
                  <a:off x="3453" y="4002"/>
                  <a:ext cx="22" cy="50"/>
                </a:xfrm>
                <a:custGeom>
                  <a:avLst/>
                  <a:gdLst>
                    <a:gd name="T0" fmla="*/ 0 w 21596"/>
                    <a:gd name="T1" fmla="*/ 0 h 21600"/>
                    <a:gd name="T2" fmla="*/ 0 w 21596"/>
                    <a:gd name="T3" fmla="*/ 0 h 21600"/>
                    <a:gd name="T4" fmla="*/ 0 w 21596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600"/>
                    <a:gd name="T11" fmla="*/ 21596 w 21596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600" fill="none" extrusionOk="0">
                      <a:moveTo>
                        <a:pt x="0" y="-1"/>
                      </a:moveTo>
                      <a:cubicBezTo>
                        <a:pt x="11759" y="-1"/>
                        <a:pt x="21358" y="9406"/>
                        <a:pt x="21595" y="21164"/>
                      </a:cubicBezTo>
                    </a:path>
                    <a:path w="21596" h="21600" stroke="0" extrusionOk="0">
                      <a:moveTo>
                        <a:pt x="0" y="-1"/>
                      </a:moveTo>
                      <a:cubicBezTo>
                        <a:pt x="11759" y="-1"/>
                        <a:pt x="21358" y="9406"/>
                        <a:pt x="21595" y="2116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4" name="Arc 12"/>
                <p:cNvSpPr>
                  <a:spLocks/>
                </p:cNvSpPr>
                <p:nvPr/>
              </p:nvSpPr>
              <p:spPr bwMode="auto">
                <a:xfrm rot="9660000">
                  <a:off x="3379" y="4024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5" name="Arc 13"/>
                <p:cNvSpPr>
                  <a:spLocks/>
                </p:cNvSpPr>
                <p:nvPr/>
              </p:nvSpPr>
              <p:spPr bwMode="auto">
                <a:xfrm rot="9660000">
                  <a:off x="3324" y="3991"/>
                  <a:ext cx="28" cy="50"/>
                </a:xfrm>
                <a:custGeom>
                  <a:avLst/>
                  <a:gdLst>
                    <a:gd name="T0" fmla="*/ 0 w 22423"/>
                    <a:gd name="T1" fmla="*/ 0 h 22054"/>
                    <a:gd name="T2" fmla="*/ 0 w 22423"/>
                    <a:gd name="T3" fmla="*/ 0 h 22054"/>
                    <a:gd name="T4" fmla="*/ 0 w 22423"/>
                    <a:gd name="T5" fmla="*/ 0 h 22054"/>
                    <a:gd name="T6" fmla="*/ 0 60000 65536"/>
                    <a:gd name="T7" fmla="*/ 0 60000 65536"/>
                    <a:gd name="T8" fmla="*/ 0 60000 65536"/>
                    <a:gd name="T9" fmla="*/ 0 w 22423"/>
                    <a:gd name="T10" fmla="*/ 0 h 22054"/>
                    <a:gd name="T11" fmla="*/ 22423 w 22423"/>
                    <a:gd name="T12" fmla="*/ 22054 h 2205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423" h="22054" fill="none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</a:path>
                    <a:path w="22423" h="22054" stroke="0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  <a:lnTo>
                        <a:pt x="823" y="454"/>
                      </a:lnTo>
                      <a:lnTo>
                        <a:pt x="2241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6" name="Arc 14"/>
                <p:cNvSpPr>
                  <a:spLocks/>
                </p:cNvSpPr>
                <p:nvPr/>
              </p:nvSpPr>
              <p:spPr bwMode="auto">
                <a:xfrm rot="9660000">
                  <a:off x="3323" y="4047"/>
                  <a:ext cx="27" cy="49"/>
                </a:xfrm>
                <a:custGeom>
                  <a:avLst/>
                  <a:gdLst>
                    <a:gd name="T0" fmla="*/ 0 w 21600"/>
                    <a:gd name="T1" fmla="*/ 0 h 21585"/>
                    <a:gd name="T2" fmla="*/ 0 w 21600"/>
                    <a:gd name="T3" fmla="*/ 0 h 21585"/>
                    <a:gd name="T4" fmla="*/ 0 w 21600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5"/>
                    <a:gd name="T11" fmla="*/ 21600 w 21600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5" fill="none" extrusionOk="0">
                      <a:moveTo>
                        <a:pt x="-1" y="21584"/>
                      </a:moveTo>
                      <a:cubicBezTo>
                        <a:pt x="-1" y="9966"/>
                        <a:pt x="9190" y="429"/>
                        <a:pt x="20800" y="-1"/>
                      </a:cubicBezTo>
                    </a:path>
                    <a:path w="21600" h="21585" stroke="0" extrusionOk="0">
                      <a:moveTo>
                        <a:pt x="-1" y="21584"/>
                      </a:moveTo>
                      <a:cubicBezTo>
                        <a:pt x="-1" y="9966"/>
                        <a:pt x="9190" y="429"/>
                        <a:pt x="20800" y="-1"/>
                      </a:cubicBezTo>
                      <a:lnTo>
                        <a:pt x="21600" y="21585"/>
                      </a:lnTo>
                      <a:lnTo>
                        <a:pt x="-1" y="2158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7" name="Arc 15"/>
                <p:cNvSpPr>
                  <a:spLocks/>
                </p:cNvSpPr>
                <p:nvPr/>
              </p:nvSpPr>
              <p:spPr bwMode="auto">
                <a:xfrm rot="-1140000">
                  <a:off x="3058" y="4126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8" name="Arc 16"/>
                <p:cNvSpPr>
                  <a:spLocks/>
                </p:cNvSpPr>
                <p:nvPr/>
              </p:nvSpPr>
              <p:spPr bwMode="auto">
                <a:xfrm rot="-1140000">
                  <a:off x="3018" y="4091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29" name="Arc 17"/>
                <p:cNvSpPr>
                  <a:spLocks/>
                </p:cNvSpPr>
                <p:nvPr/>
              </p:nvSpPr>
              <p:spPr bwMode="auto">
                <a:xfrm rot="-1140000">
                  <a:off x="3001" y="4138"/>
                  <a:ext cx="21" cy="49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</a:path>
                    <a:path w="22652" h="21600" stroke="0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  <a:lnTo>
                        <a:pt x="1052" y="0"/>
                      </a:lnTo>
                      <a:lnTo>
                        <a:pt x="22652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0" name="Arc 18"/>
                <p:cNvSpPr>
                  <a:spLocks/>
                </p:cNvSpPr>
                <p:nvPr/>
              </p:nvSpPr>
              <p:spPr bwMode="auto">
                <a:xfrm rot="-1140000">
                  <a:off x="2999" y="4100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1" name="Arc 19"/>
                <p:cNvSpPr>
                  <a:spLocks/>
                </p:cNvSpPr>
                <p:nvPr/>
              </p:nvSpPr>
              <p:spPr bwMode="auto">
                <a:xfrm rot="-1140000">
                  <a:off x="3141" y="410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2" name="Arc 20"/>
                <p:cNvSpPr>
                  <a:spLocks/>
                </p:cNvSpPr>
                <p:nvPr/>
              </p:nvSpPr>
              <p:spPr bwMode="auto">
                <a:xfrm rot="-1140000">
                  <a:off x="3100" y="4065"/>
                  <a:ext cx="29" cy="50"/>
                </a:xfrm>
                <a:custGeom>
                  <a:avLst/>
                  <a:gdLst>
                    <a:gd name="T0" fmla="*/ 0 w 22359"/>
                    <a:gd name="T1" fmla="*/ 0 h 21600"/>
                    <a:gd name="T2" fmla="*/ 0 w 22359"/>
                    <a:gd name="T3" fmla="*/ 0 h 21600"/>
                    <a:gd name="T4" fmla="*/ 0 w 2235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9"/>
                    <a:gd name="T10" fmla="*/ 0 h 21600"/>
                    <a:gd name="T11" fmla="*/ 22359 w 2235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9" h="21600" fill="none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</a:path>
                    <a:path w="22359" h="21600" stroke="0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  <a:lnTo>
                        <a:pt x="763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3" name="Arc 21"/>
                <p:cNvSpPr>
                  <a:spLocks/>
                </p:cNvSpPr>
                <p:nvPr/>
              </p:nvSpPr>
              <p:spPr bwMode="auto">
                <a:xfrm rot="-1140000">
                  <a:off x="3086" y="4121"/>
                  <a:ext cx="22" cy="50"/>
                </a:xfrm>
                <a:custGeom>
                  <a:avLst/>
                  <a:gdLst>
                    <a:gd name="T0" fmla="*/ 0 w 22663"/>
                    <a:gd name="T1" fmla="*/ 0 h 22056"/>
                    <a:gd name="T2" fmla="*/ 0 w 22663"/>
                    <a:gd name="T3" fmla="*/ 0 h 22056"/>
                    <a:gd name="T4" fmla="*/ 0 w 22663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63"/>
                    <a:gd name="T10" fmla="*/ 0 h 22056"/>
                    <a:gd name="T11" fmla="*/ 22663 w 22663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63" h="22056" fill="none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</a:path>
                    <a:path w="22663" h="22056" stroke="0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  <a:lnTo>
                        <a:pt x="1063" y="456"/>
                      </a:lnTo>
                      <a:lnTo>
                        <a:pt x="2265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4" name="Arc 22"/>
                <p:cNvSpPr>
                  <a:spLocks/>
                </p:cNvSpPr>
                <p:nvPr/>
              </p:nvSpPr>
              <p:spPr bwMode="auto">
                <a:xfrm rot="-1140000">
                  <a:off x="3081" y="407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5" name="Arc 23"/>
                <p:cNvSpPr>
                  <a:spLocks/>
                </p:cNvSpPr>
                <p:nvPr/>
              </p:nvSpPr>
              <p:spPr bwMode="auto">
                <a:xfrm rot="-1140000">
                  <a:off x="3216" y="4076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6" name="Arc 24"/>
                <p:cNvSpPr>
                  <a:spLocks/>
                </p:cNvSpPr>
                <p:nvPr/>
              </p:nvSpPr>
              <p:spPr bwMode="auto">
                <a:xfrm rot="-1140000">
                  <a:off x="3176" y="4041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7" name="Arc 25"/>
                <p:cNvSpPr>
                  <a:spLocks/>
                </p:cNvSpPr>
                <p:nvPr/>
              </p:nvSpPr>
              <p:spPr bwMode="auto">
                <a:xfrm rot="-1140000">
                  <a:off x="3167" y="4100"/>
                  <a:ext cx="21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8" name="Arc 26"/>
                <p:cNvSpPr>
                  <a:spLocks/>
                </p:cNvSpPr>
                <p:nvPr/>
              </p:nvSpPr>
              <p:spPr bwMode="auto">
                <a:xfrm rot="-1140000">
                  <a:off x="3159" y="4046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39" name="Arc 27"/>
                <p:cNvSpPr>
                  <a:spLocks/>
                </p:cNvSpPr>
                <p:nvPr/>
              </p:nvSpPr>
              <p:spPr bwMode="auto">
                <a:xfrm rot="-1140000">
                  <a:off x="3298" y="4048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0" name="Arc 28"/>
                <p:cNvSpPr>
                  <a:spLocks/>
                </p:cNvSpPr>
                <p:nvPr/>
              </p:nvSpPr>
              <p:spPr bwMode="auto">
                <a:xfrm rot="-1140000">
                  <a:off x="3258" y="4012"/>
                  <a:ext cx="30" cy="49"/>
                </a:xfrm>
                <a:custGeom>
                  <a:avLst/>
                  <a:gdLst>
                    <a:gd name="T0" fmla="*/ 0 w 22332"/>
                    <a:gd name="T1" fmla="*/ 0 h 21600"/>
                    <a:gd name="T2" fmla="*/ 0 w 22332"/>
                    <a:gd name="T3" fmla="*/ 0 h 21600"/>
                    <a:gd name="T4" fmla="*/ 0 w 2233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2"/>
                    <a:gd name="T10" fmla="*/ 0 h 21600"/>
                    <a:gd name="T11" fmla="*/ 22332 w 2233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2" h="21600" fill="none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</a:path>
                    <a:path w="22332" h="21600" stroke="0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  <a:lnTo>
                        <a:pt x="732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1" name="Arc 29"/>
                <p:cNvSpPr>
                  <a:spLocks/>
                </p:cNvSpPr>
                <p:nvPr/>
              </p:nvSpPr>
              <p:spPr bwMode="auto">
                <a:xfrm rot="-1140000">
                  <a:off x="3244" y="4071"/>
                  <a:ext cx="22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2" name="Arc 30"/>
                <p:cNvSpPr>
                  <a:spLocks/>
                </p:cNvSpPr>
                <p:nvPr/>
              </p:nvSpPr>
              <p:spPr bwMode="auto">
                <a:xfrm rot="-1140000">
                  <a:off x="3240" y="4020"/>
                  <a:ext cx="20" cy="48"/>
                </a:xfrm>
                <a:custGeom>
                  <a:avLst/>
                  <a:gdLst>
                    <a:gd name="T0" fmla="*/ 0 w 21596"/>
                    <a:gd name="T1" fmla="*/ 0 h 21575"/>
                    <a:gd name="T2" fmla="*/ 0 w 21596"/>
                    <a:gd name="T3" fmla="*/ 0 h 21575"/>
                    <a:gd name="T4" fmla="*/ 0 w 21596"/>
                    <a:gd name="T5" fmla="*/ 0 h 2157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5"/>
                    <a:gd name="T11" fmla="*/ 21596 w 21596"/>
                    <a:gd name="T12" fmla="*/ 21575 h 215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5" fill="none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</a:path>
                    <a:path w="21596" h="21575" stroke="0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  <a:lnTo>
                        <a:pt x="21596" y="21575"/>
                      </a:lnTo>
                      <a:lnTo>
                        <a:pt x="0" y="2114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43" name="Arc 31"/>
                <p:cNvSpPr>
                  <a:spLocks/>
                </p:cNvSpPr>
                <p:nvPr/>
              </p:nvSpPr>
              <p:spPr bwMode="auto">
                <a:xfrm rot="9660000">
                  <a:off x="3421" y="396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495" name="Group 32"/>
              <p:cNvGrpSpPr>
                <a:grpSpLocks/>
              </p:cNvGrpSpPr>
              <p:nvPr/>
            </p:nvGrpSpPr>
            <p:grpSpPr bwMode="auto">
              <a:xfrm>
                <a:off x="3503" y="3962"/>
                <a:ext cx="477" cy="224"/>
                <a:chOff x="3503" y="3962"/>
                <a:chExt cx="477" cy="224"/>
              </a:xfrm>
            </p:grpSpPr>
            <p:sp>
              <p:nvSpPr>
                <p:cNvPr id="223496" name="Arc 33"/>
                <p:cNvSpPr>
                  <a:spLocks/>
                </p:cNvSpPr>
                <p:nvPr/>
              </p:nvSpPr>
              <p:spPr bwMode="auto">
                <a:xfrm rot="-9660000">
                  <a:off x="3552" y="3965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7" name="Arc 34"/>
                <p:cNvSpPr>
                  <a:spLocks/>
                </p:cNvSpPr>
                <p:nvPr/>
              </p:nvSpPr>
              <p:spPr bwMode="auto">
                <a:xfrm rot="-9660000">
                  <a:off x="3551" y="4019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8" name="Arc 35"/>
                <p:cNvSpPr>
                  <a:spLocks/>
                </p:cNvSpPr>
                <p:nvPr/>
              </p:nvSpPr>
              <p:spPr bwMode="auto">
                <a:xfrm rot="-9660000">
                  <a:off x="3604" y="3988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9" name="Arc 36"/>
                <p:cNvSpPr>
                  <a:spLocks/>
                </p:cNvSpPr>
                <p:nvPr/>
              </p:nvSpPr>
              <p:spPr bwMode="auto">
                <a:xfrm rot="-9660000">
                  <a:off x="3503" y="4002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0" name="Arc 37"/>
                <p:cNvSpPr>
                  <a:spLocks/>
                </p:cNvSpPr>
                <p:nvPr/>
              </p:nvSpPr>
              <p:spPr bwMode="auto">
                <a:xfrm rot="-9660000">
                  <a:off x="3576" y="4023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1" name="Arc 38"/>
                <p:cNvSpPr>
                  <a:spLocks/>
                </p:cNvSpPr>
                <p:nvPr/>
              </p:nvSpPr>
              <p:spPr bwMode="auto">
                <a:xfrm rot="-9660000">
                  <a:off x="3625" y="3992"/>
                  <a:ext cx="27" cy="49"/>
                </a:xfrm>
                <a:custGeom>
                  <a:avLst/>
                  <a:gdLst>
                    <a:gd name="T0" fmla="*/ 0 w 21600"/>
                    <a:gd name="T1" fmla="*/ 0 h 22021"/>
                    <a:gd name="T2" fmla="*/ 0 w 21600"/>
                    <a:gd name="T3" fmla="*/ 0 h 22021"/>
                    <a:gd name="T4" fmla="*/ 0 w 21600"/>
                    <a:gd name="T5" fmla="*/ 0 h 2202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1"/>
                    <a:gd name="T11" fmla="*/ 21600 w 21600"/>
                    <a:gd name="T12" fmla="*/ 22021 h 220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1" fill="none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1" stroke="0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7"/>
                      </a:lnTo>
                      <a:lnTo>
                        <a:pt x="20776" y="220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2" name="Arc 39"/>
                <p:cNvSpPr>
                  <a:spLocks/>
                </p:cNvSpPr>
                <p:nvPr/>
              </p:nvSpPr>
              <p:spPr bwMode="auto">
                <a:xfrm rot="-9660000">
                  <a:off x="3626" y="4046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3" name="Arc 40"/>
                <p:cNvSpPr>
                  <a:spLocks/>
                </p:cNvSpPr>
                <p:nvPr/>
              </p:nvSpPr>
              <p:spPr bwMode="auto">
                <a:xfrm rot="1140000">
                  <a:off x="3890" y="4125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4" name="Arc 41"/>
                <p:cNvSpPr>
                  <a:spLocks/>
                </p:cNvSpPr>
                <p:nvPr/>
              </p:nvSpPr>
              <p:spPr bwMode="auto">
                <a:xfrm rot="1140000">
                  <a:off x="3930" y="409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5" name="Arc 42"/>
                <p:cNvSpPr>
                  <a:spLocks/>
                </p:cNvSpPr>
                <p:nvPr/>
              </p:nvSpPr>
              <p:spPr bwMode="auto">
                <a:xfrm rot="1140000">
                  <a:off x="3955" y="4137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</a:path>
                    <a:path w="21600" h="21574" stroke="0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  <a:lnTo>
                        <a:pt x="21600" y="0"/>
                      </a:lnTo>
                      <a:lnTo>
                        <a:pt x="20547" y="2157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6" name="Arc 43"/>
                <p:cNvSpPr>
                  <a:spLocks/>
                </p:cNvSpPr>
                <p:nvPr/>
              </p:nvSpPr>
              <p:spPr bwMode="auto">
                <a:xfrm rot="1140000">
                  <a:off x="3957" y="4098"/>
                  <a:ext cx="23" cy="50"/>
                </a:xfrm>
                <a:custGeom>
                  <a:avLst/>
                  <a:gdLst>
                    <a:gd name="T0" fmla="*/ 0 w 22567"/>
                    <a:gd name="T1" fmla="*/ 0 h 21600"/>
                    <a:gd name="T2" fmla="*/ 0 w 22567"/>
                    <a:gd name="T3" fmla="*/ 0 h 21600"/>
                    <a:gd name="T4" fmla="*/ 0 w 2256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67"/>
                    <a:gd name="T10" fmla="*/ 0 h 21600"/>
                    <a:gd name="T11" fmla="*/ 22567 w 2256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67" h="21600" fill="none" extrusionOk="0">
                      <a:moveTo>
                        <a:pt x="-1" y="21"/>
                      </a:moveTo>
                      <a:cubicBezTo>
                        <a:pt x="323" y="7"/>
                        <a:pt x="647" y="-1"/>
                        <a:pt x="971" y="-1"/>
                      </a:cubicBezTo>
                      <a:cubicBezTo>
                        <a:pt x="12730" y="-1"/>
                        <a:pt x="22329" y="9406"/>
                        <a:pt x="22566" y="21164"/>
                      </a:cubicBezTo>
                    </a:path>
                    <a:path w="22567" h="21600" stroke="0" extrusionOk="0">
                      <a:moveTo>
                        <a:pt x="-1" y="21"/>
                      </a:moveTo>
                      <a:cubicBezTo>
                        <a:pt x="323" y="7"/>
                        <a:pt x="647" y="-1"/>
                        <a:pt x="971" y="-1"/>
                      </a:cubicBezTo>
                      <a:cubicBezTo>
                        <a:pt x="12730" y="-1"/>
                        <a:pt x="22329" y="9406"/>
                        <a:pt x="22566" y="21164"/>
                      </a:cubicBezTo>
                      <a:lnTo>
                        <a:pt x="971" y="21600"/>
                      </a:lnTo>
                      <a:lnTo>
                        <a:pt x="-1" y="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7" name="Arc 44"/>
                <p:cNvSpPr>
                  <a:spLocks/>
                </p:cNvSpPr>
                <p:nvPr/>
              </p:nvSpPr>
              <p:spPr bwMode="auto">
                <a:xfrm rot="1140000">
                  <a:off x="3807" y="4099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8" name="Arc 45"/>
                <p:cNvSpPr>
                  <a:spLocks/>
                </p:cNvSpPr>
                <p:nvPr/>
              </p:nvSpPr>
              <p:spPr bwMode="auto">
                <a:xfrm rot="1140000">
                  <a:off x="3848" y="4064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09" name="Arc 46"/>
                <p:cNvSpPr>
                  <a:spLocks/>
                </p:cNvSpPr>
                <p:nvPr/>
              </p:nvSpPr>
              <p:spPr bwMode="auto">
                <a:xfrm rot="1140000">
                  <a:off x="3869" y="4121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0" name="Arc 47"/>
                <p:cNvSpPr>
                  <a:spLocks/>
                </p:cNvSpPr>
                <p:nvPr/>
              </p:nvSpPr>
              <p:spPr bwMode="auto">
                <a:xfrm rot="1140000">
                  <a:off x="3874" y="4072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1" name="Arc 48"/>
                <p:cNvSpPr>
                  <a:spLocks/>
                </p:cNvSpPr>
                <p:nvPr/>
              </p:nvSpPr>
              <p:spPr bwMode="auto">
                <a:xfrm rot="1140000">
                  <a:off x="3732" y="4075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2" name="Arc 49"/>
                <p:cNvSpPr>
                  <a:spLocks/>
                </p:cNvSpPr>
                <p:nvPr/>
              </p:nvSpPr>
              <p:spPr bwMode="auto">
                <a:xfrm rot="1140000">
                  <a:off x="3771" y="4040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3" name="Arc 50"/>
                <p:cNvSpPr>
                  <a:spLocks/>
                </p:cNvSpPr>
                <p:nvPr/>
              </p:nvSpPr>
              <p:spPr bwMode="auto">
                <a:xfrm rot="1140000">
                  <a:off x="3788" y="4099"/>
                  <a:ext cx="21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4" name="Arc 51"/>
                <p:cNvSpPr>
                  <a:spLocks/>
                </p:cNvSpPr>
                <p:nvPr/>
              </p:nvSpPr>
              <p:spPr bwMode="auto">
                <a:xfrm rot="1140000">
                  <a:off x="3796" y="4045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5" name="Arc 52"/>
                <p:cNvSpPr>
                  <a:spLocks/>
                </p:cNvSpPr>
                <p:nvPr/>
              </p:nvSpPr>
              <p:spPr bwMode="auto">
                <a:xfrm rot="1140000">
                  <a:off x="3649" y="4046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6" name="Arc 53"/>
                <p:cNvSpPr>
                  <a:spLocks/>
                </p:cNvSpPr>
                <p:nvPr/>
              </p:nvSpPr>
              <p:spPr bwMode="auto">
                <a:xfrm rot="1140000">
                  <a:off x="3689" y="4011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7" name="Arc 54"/>
                <p:cNvSpPr>
                  <a:spLocks/>
                </p:cNvSpPr>
                <p:nvPr/>
              </p:nvSpPr>
              <p:spPr bwMode="auto">
                <a:xfrm rot="1140000">
                  <a:off x="3711" y="4071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8" name="Arc 55"/>
                <p:cNvSpPr>
                  <a:spLocks/>
                </p:cNvSpPr>
                <p:nvPr/>
              </p:nvSpPr>
              <p:spPr bwMode="auto">
                <a:xfrm rot="1140000">
                  <a:off x="3717" y="4019"/>
                  <a:ext cx="21" cy="48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-1" y="25"/>
                      </a:moveTo>
                      <a:cubicBezTo>
                        <a:pt x="350" y="8"/>
                        <a:pt x="701" y="-1"/>
                        <a:pt x="1052" y="-1"/>
                      </a:cubicBezTo>
                      <a:cubicBezTo>
                        <a:pt x="12981" y="-1"/>
                        <a:pt x="22652" y="9670"/>
                        <a:pt x="22652" y="21600"/>
                      </a:cubicBezTo>
                    </a:path>
                    <a:path w="22652" h="21600" stroke="0" extrusionOk="0">
                      <a:moveTo>
                        <a:pt x="-1" y="25"/>
                      </a:moveTo>
                      <a:cubicBezTo>
                        <a:pt x="350" y="8"/>
                        <a:pt x="701" y="-1"/>
                        <a:pt x="1052" y="-1"/>
                      </a:cubicBezTo>
                      <a:cubicBezTo>
                        <a:pt x="12981" y="-1"/>
                        <a:pt x="22652" y="9670"/>
                        <a:pt x="22652" y="21600"/>
                      </a:cubicBezTo>
                      <a:lnTo>
                        <a:pt x="1052" y="21600"/>
                      </a:lnTo>
                      <a:lnTo>
                        <a:pt x="-1" y="2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519" name="Arc 56"/>
                <p:cNvSpPr>
                  <a:spLocks/>
                </p:cNvSpPr>
                <p:nvPr/>
              </p:nvSpPr>
              <p:spPr bwMode="auto">
                <a:xfrm rot="-9660000">
                  <a:off x="3534" y="3962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23443" name="Group 57"/>
            <p:cNvGrpSpPr>
              <a:grpSpLocks/>
            </p:cNvGrpSpPr>
            <p:nvPr/>
          </p:nvGrpSpPr>
          <p:grpSpPr bwMode="auto">
            <a:xfrm>
              <a:off x="3015" y="3961"/>
              <a:ext cx="981" cy="225"/>
              <a:chOff x="3015" y="3961"/>
              <a:chExt cx="981" cy="225"/>
            </a:xfrm>
          </p:grpSpPr>
          <p:grpSp>
            <p:nvGrpSpPr>
              <p:cNvPr id="223444" name="Group 58"/>
              <p:cNvGrpSpPr>
                <a:grpSpLocks/>
              </p:cNvGrpSpPr>
              <p:nvPr/>
            </p:nvGrpSpPr>
            <p:grpSpPr bwMode="auto">
              <a:xfrm>
                <a:off x="3015" y="3962"/>
                <a:ext cx="477" cy="224"/>
                <a:chOff x="3015" y="3962"/>
                <a:chExt cx="477" cy="224"/>
              </a:xfrm>
            </p:grpSpPr>
            <p:sp>
              <p:nvSpPr>
                <p:cNvPr id="223470" name="Arc 59"/>
                <p:cNvSpPr>
                  <a:spLocks/>
                </p:cNvSpPr>
                <p:nvPr/>
              </p:nvSpPr>
              <p:spPr bwMode="auto">
                <a:xfrm rot="9660000">
                  <a:off x="3412" y="3964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1" name="Arc 60"/>
                <p:cNvSpPr>
                  <a:spLocks/>
                </p:cNvSpPr>
                <p:nvPr/>
              </p:nvSpPr>
              <p:spPr bwMode="auto">
                <a:xfrm rot="9660000">
                  <a:off x="3415" y="4019"/>
                  <a:ext cx="28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</a:path>
                    <a:path w="21596" h="21587" stroke="0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  <a:lnTo>
                        <a:pt x="21596" y="21587"/>
                      </a:lnTo>
                      <a:lnTo>
                        <a:pt x="0" y="2115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2" name="Arc 61"/>
                <p:cNvSpPr>
                  <a:spLocks/>
                </p:cNvSpPr>
                <p:nvPr/>
              </p:nvSpPr>
              <p:spPr bwMode="auto">
                <a:xfrm rot="9660000">
                  <a:off x="3368" y="3988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3" name="Arc 62"/>
                <p:cNvSpPr>
                  <a:spLocks/>
                </p:cNvSpPr>
                <p:nvPr/>
              </p:nvSpPr>
              <p:spPr bwMode="auto">
                <a:xfrm rot="9660000">
                  <a:off x="3470" y="4001"/>
                  <a:ext cx="22" cy="50"/>
                </a:xfrm>
                <a:custGeom>
                  <a:avLst/>
                  <a:gdLst>
                    <a:gd name="T0" fmla="*/ 0 w 22589"/>
                    <a:gd name="T1" fmla="*/ 0 h 21600"/>
                    <a:gd name="T2" fmla="*/ 0 w 22589"/>
                    <a:gd name="T3" fmla="*/ 0 h 21600"/>
                    <a:gd name="T4" fmla="*/ 0 w 2258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89"/>
                    <a:gd name="T10" fmla="*/ 0 h 21600"/>
                    <a:gd name="T11" fmla="*/ 22589 w 2258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89" h="21600" fill="none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</a:path>
                    <a:path w="22589" h="21600" stroke="0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  <a:lnTo>
                        <a:pt x="994" y="21600"/>
                      </a:lnTo>
                      <a:lnTo>
                        <a:pt x="-1" y="2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4" name="Arc 63"/>
                <p:cNvSpPr>
                  <a:spLocks/>
                </p:cNvSpPr>
                <p:nvPr/>
              </p:nvSpPr>
              <p:spPr bwMode="auto">
                <a:xfrm rot="9660000">
                  <a:off x="3396" y="4023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5" name="Arc 64"/>
                <p:cNvSpPr>
                  <a:spLocks/>
                </p:cNvSpPr>
                <p:nvPr/>
              </p:nvSpPr>
              <p:spPr bwMode="auto">
                <a:xfrm rot="9660000">
                  <a:off x="3341" y="3991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6" name="Arc 65"/>
                <p:cNvSpPr>
                  <a:spLocks/>
                </p:cNvSpPr>
                <p:nvPr/>
              </p:nvSpPr>
              <p:spPr bwMode="auto">
                <a:xfrm rot="9660000">
                  <a:off x="3339" y="4046"/>
                  <a:ext cx="28" cy="49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7" name="Arc 66"/>
                <p:cNvSpPr>
                  <a:spLocks/>
                </p:cNvSpPr>
                <p:nvPr/>
              </p:nvSpPr>
              <p:spPr bwMode="auto">
                <a:xfrm rot="-1140000">
                  <a:off x="3075" y="4125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8" name="Arc 67"/>
                <p:cNvSpPr>
                  <a:spLocks/>
                </p:cNvSpPr>
                <p:nvPr/>
              </p:nvSpPr>
              <p:spPr bwMode="auto">
                <a:xfrm rot="-1140000">
                  <a:off x="3035" y="4090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79" name="Arc 68"/>
                <p:cNvSpPr>
                  <a:spLocks/>
                </p:cNvSpPr>
                <p:nvPr/>
              </p:nvSpPr>
              <p:spPr bwMode="auto">
                <a:xfrm rot="-1140000">
                  <a:off x="3018" y="4137"/>
                  <a:ext cx="21" cy="49"/>
                </a:xfrm>
                <a:custGeom>
                  <a:avLst/>
                  <a:gdLst>
                    <a:gd name="T0" fmla="*/ 0 w 22652"/>
                    <a:gd name="T1" fmla="*/ 0 h 21600"/>
                    <a:gd name="T2" fmla="*/ 0 w 22652"/>
                    <a:gd name="T3" fmla="*/ 0 h 21600"/>
                    <a:gd name="T4" fmla="*/ 0 w 2265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52"/>
                    <a:gd name="T10" fmla="*/ 0 h 21600"/>
                    <a:gd name="T11" fmla="*/ 22652 w 2265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52" h="21600" fill="none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</a:path>
                    <a:path w="22652" h="21600" stroke="0" extrusionOk="0">
                      <a:moveTo>
                        <a:pt x="22652" y="0"/>
                      </a:moveTo>
                      <a:cubicBezTo>
                        <a:pt x="22652" y="11929"/>
                        <a:pt x="12981" y="21600"/>
                        <a:pt x="1052" y="21600"/>
                      </a:cubicBezTo>
                      <a:cubicBezTo>
                        <a:pt x="701" y="21599"/>
                        <a:pt x="350" y="21591"/>
                        <a:pt x="-1" y="21574"/>
                      </a:cubicBezTo>
                      <a:lnTo>
                        <a:pt x="1052" y="0"/>
                      </a:lnTo>
                      <a:lnTo>
                        <a:pt x="22652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0" name="Arc 69"/>
                <p:cNvSpPr>
                  <a:spLocks/>
                </p:cNvSpPr>
                <p:nvPr/>
              </p:nvSpPr>
              <p:spPr bwMode="auto">
                <a:xfrm rot="-1140000">
                  <a:off x="3015" y="4099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1" name="Arc 70"/>
                <p:cNvSpPr>
                  <a:spLocks/>
                </p:cNvSpPr>
                <p:nvPr/>
              </p:nvSpPr>
              <p:spPr bwMode="auto">
                <a:xfrm rot="-1140000">
                  <a:off x="3158" y="4099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2" name="Arc 71"/>
                <p:cNvSpPr>
                  <a:spLocks/>
                </p:cNvSpPr>
                <p:nvPr/>
              </p:nvSpPr>
              <p:spPr bwMode="auto">
                <a:xfrm rot="-1140000">
                  <a:off x="3117" y="4064"/>
                  <a:ext cx="29" cy="50"/>
                </a:xfrm>
                <a:custGeom>
                  <a:avLst/>
                  <a:gdLst>
                    <a:gd name="T0" fmla="*/ 0 w 22359"/>
                    <a:gd name="T1" fmla="*/ 0 h 21600"/>
                    <a:gd name="T2" fmla="*/ 0 w 22359"/>
                    <a:gd name="T3" fmla="*/ 0 h 21600"/>
                    <a:gd name="T4" fmla="*/ 0 w 2235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9"/>
                    <a:gd name="T10" fmla="*/ 0 h 21600"/>
                    <a:gd name="T11" fmla="*/ 22359 w 2235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9" h="21600" fill="none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</a:path>
                    <a:path w="22359" h="21600" stroke="0" extrusionOk="0">
                      <a:moveTo>
                        <a:pt x="0" y="13"/>
                      </a:moveTo>
                      <a:cubicBezTo>
                        <a:pt x="254" y="4"/>
                        <a:pt x="508" y="-1"/>
                        <a:pt x="763" y="-1"/>
                      </a:cubicBezTo>
                      <a:cubicBezTo>
                        <a:pt x="12522" y="-1"/>
                        <a:pt x="22121" y="9406"/>
                        <a:pt x="22358" y="21164"/>
                      </a:cubicBezTo>
                      <a:lnTo>
                        <a:pt x="763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3" name="Arc 72"/>
                <p:cNvSpPr>
                  <a:spLocks/>
                </p:cNvSpPr>
                <p:nvPr/>
              </p:nvSpPr>
              <p:spPr bwMode="auto">
                <a:xfrm rot="-1140000">
                  <a:off x="3103" y="4121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4" name="Arc 73"/>
                <p:cNvSpPr>
                  <a:spLocks/>
                </p:cNvSpPr>
                <p:nvPr/>
              </p:nvSpPr>
              <p:spPr bwMode="auto">
                <a:xfrm rot="-1140000">
                  <a:off x="3098" y="4072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5" name="Arc 74"/>
                <p:cNvSpPr>
                  <a:spLocks/>
                </p:cNvSpPr>
                <p:nvPr/>
              </p:nvSpPr>
              <p:spPr bwMode="auto">
                <a:xfrm rot="-1140000">
                  <a:off x="3233" y="4075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6" name="Arc 75"/>
                <p:cNvSpPr>
                  <a:spLocks/>
                </p:cNvSpPr>
                <p:nvPr/>
              </p:nvSpPr>
              <p:spPr bwMode="auto">
                <a:xfrm rot="-1140000">
                  <a:off x="3192" y="4040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7" name="Arc 76"/>
                <p:cNvSpPr>
                  <a:spLocks/>
                </p:cNvSpPr>
                <p:nvPr/>
              </p:nvSpPr>
              <p:spPr bwMode="auto">
                <a:xfrm rot="-1140000">
                  <a:off x="3183" y="4098"/>
                  <a:ext cx="23" cy="51"/>
                </a:xfrm>
                <a:custGeom>
                  <a:avLst/>
                  <a:gdLst>
                    <a:gd name="T0" fmla="*/ 0 w 22614"/>
                    <a:gd name="T1" fmla="*/ 0 h 22047"/>
                    <a:gd name="T2" fmla="*/ 0 w 22614"/>
                    <a:gd name="T3" fmla="*/ 0 h 22047"/>
                    <a:gd name="T4" fmla="*/ 0 w 22614"/>
                    <a:gd name="T5" fmla="*/ 0 h 22047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47"/>
                    <a:gd name="T11" fmla="*/ 22614 w 22614"/>
                    <a:gd name="T12" fmla="*/ 22047 h 2204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47" fill="none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</a:path>
                    <a:path w="22614" h="22047" stroke="0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  <a:lnTo>
                        <a:pt x="1014" y="447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8" name="Arc 77"/>
                <p:cNvSpPr>
                  <a:spLocks/>
                </p:cNvSpPr>
                <p:nvPr/>
              </p:nvSpPr>
              <p:spPr bwMode="auto">
                <a:xfrm rot="-1140000">
                  <a:off x="3175" y="4045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89" name="Arc 78"/>
                <p:cNvSpPr>
                  <a:spLocks/>
                </p:cNvSpPr>
                <p:nvPr/>
              </p:nvSpPr>
              <p:spPr bwMode="auto">
                <a:xfrm rot="-1140000">
                  <a:off x="3315" y="4047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0" name="Arc 79"/>
                <p:cNvSpPr>
                  <a:spLocks/>
                </p:cNvSpPr>
                <p:nvPr/>
              </p:nvSpPr>
              <p:spPr bwMode="auto">
                <a:xfrm rot="-1140000">
                  <a:off x="3274" y="4011"/>
                  <a:ext cx="30" cy="49"/>
                </a:xfrm>
                <a:custGeom>
                  <a:avLst/>
                  <a:gdLst>
                    <a:gd name="T0" fmla="*/ 0 w 22332"/>
                    <a:gd name="T1" fmla="*/ 0 h 21600"/>
                    <a:gd name="T2" fmla="*/ 0 w 22332"/>
                    <a:gd name="T3" fmla="*/ 0 h 21600"/>
                    <a:gd name="T4" fmla="*/ 0 w 2233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2"/>
                    <a:gd name="T10" fmla="*/ 0 h 21600"/>
                    <a:gd name="T11" fmla="*/ 22332 w 2233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2" h="21600" fill="none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</a:path>
                    <a:path w="22332" h="21600" stroke="0" extrusionOk="0">
                      <a:moveTo>
                        <a:pt x="0" y="12"/>
                      </a:moveTo>
                      <a:cubicBezTo>
                        <a:pt x="243" y="4"/>
                        <a:pt x="487" y="-1"/>
                        <a:pt x="732" y="-1"/>
                      </a:cubicBezTo>
                      <a:cubicBezTo>
                        <a:pt x="12661" y="-1"/>
                        <a:pt x="22332" y="9670"/>
                        <a:pt x="22332" y="21600"/>
                      </a:cubicBezTo>
                      <a:lnTo>
                        <a:pt x="732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1" name="Arc 80"/>
                <p:cNvSpPr>
                  <a:spLocks/>
                </p:cNvSpPr>
                <p:nvPr/>
              </p:nvSpPr>
              <p:spPr bwMode="auto">
                <a:xfrm rot="-1140000">
                  <a:off x="3261" y="407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2" name="Arc 81"/>
                <p:cNvSpPr>
                  <a:spLocks/>
                </p:cNvSpPr>
                <p:nvPr/>
              </p:nvSpPr>
              <p:spPr bwMode="auto">
                <a:xfrm rot="-1140000">
                  <a:off x="3257" y="4019"/>
                  <a:ext cx="20" cy="48"/>
                </a:xfrm>
                <a:custGeom>
                  <a:avLst/>
                  <a:gdLst>
                    <a:gd name="T0" fmla="*/ 0 w 21596"/>
                    <a:gd name="T1" fmla="*/ 0 h 21575"/>
                    <a:gd name="T2" fmla="*/ 0 w 21596"/>
                    <a:gd name="T3" fmla="*/ 0 h 21575"/>
                    <a:gd name="T4" fmla="*/ 0 w 21596"/>
                    <a:gd name="T5" fmla="*/ 0 h 2157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5"/>
                    <a:gd name="T11" fmla="*/ 21596 w 21596"/>
                    <a:gd name="T12" fmla="*/ 21575 h 2157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5" fill="none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</a:path>
                    <a:path w="21596" h="21575" stroke="0" extrusionOk="0">
                      <a:moveTo>
                        <a:pt x="0" y="21140"/>
                      </a:moveTo>
                      <a:cubicBezTo>
                        <a:pt x="229" y="9785"/>
                        <a:pt x="9210" y="547"/>
                        <a:pt x="20554" y="0"/>
                      </a:cubicBezTo>
                      <a:lnTo>
                        <a:pt x="21596" y="21575"/>
                      </a:lnTo>
                      <a:lnTo>
                        <a:pt x="0" y="2114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93" name="Arc 82"/>
                <p:cNvSpPr>
                  <a:spLocks/>
                </p:cNvSpPr>
                <p:nvPr/>
              </p:nvSpPr>
              <p:spPr bwMode="auto">
                <a:xfrm rot="9660000">
                  <a:off x="3438" y="3962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445" name="Group 83"/>
              <p:cNvGrpSpPr>
                <a:grpSpLocks/>
              </p:cNvGrpSpPr>
              <p:nvPr/>
            </p:nvGrpSpPr>
            <p:grpSpPr bwMode="auto">
              <a:xfrm>
                <a:off x="3519" y="3961"/>
                <a:ext cx="477" cy="224"/>
                <a:chOff x="3519" y="3961"/>
                <a:chExt cx="477" cy="224"/>
              </a:xfrm>
            </p:grpSpPr>
            <p:sp>
              <p:nvSpPr>
                <p:cNvPr id="223446" name="Arc 84"/>
                <p:cNvSpPr>
                  <a:spLocks/>
                </p:cNvSpPr>
                <p:nvPr/>
              </p:nvSpPr>
              <p:spPr bwMode="auto">
                <a:xfrm rot="-9660000">
                  <a:off x="3569" y="3964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7" name="Arc 85"/>
                <p:cNvSpPr>
                  <a:spLocks/>
                </p:cNvSpPr>
                <p:nvPr/>
              </p:nvSpPr>
              <p:spPr bwMode="auto">
                <a:xfrm rot="-9660000">
                  <a:off x="3567" y="4018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8" name="Arc 86"/>
                <p:cNvSpPr>
                  <a:spLocks/>
                </p:cNvSpPr>
                <p:nvPr/>
              </p:nvSpPr>
              <p:spPr bwMode="auto">
                <a:xfrm rot="-9660000">
                  <a:off x="3620" y="3987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9" name="Arc 87"/>
                <p:cNvSpPr>
                  <a:spLocks/>
                </p:cNvSpPr>
                <p:nvPr/>
              </p:nvSpPr>
              <p:spPr bwMode="auto">
                <a:xfrm rot="-9660000">
                  <a:off x="3519" y="4001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0" name="Arc 88"/>
                <p:cNvSpPr>
                  <a:spLocks/>
                </p:cNvSpPr>
                <p:nvPr/>
              </p:nvSpPr>
              <p:spPr bwMode="auto">
                <a:xfrm rot="-9660000">
                  <a:off x="3593" y="4024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1" name="Arc 89"/>
                <p:cNvSpPr>
                  <a:spLocks/>
                </p:cNvSpPr>
                <p:nvPr/>
              </p:nvSpPr>
              <p:spPr bwMode="auto">
                <a:xfrm rot="-9660000">
                  <a:off x="3642" y="3991"/>
                  <a:ext cx="27" cy="49"/>
                </a:xfrm>
                <a:custGeom>
                  <a:avLst/>
                  <a:gdLst>
                    <a:gd name="T0" fmla="*/ 0 w 21600"/>
                    <a:gd name="T1" fmla="*/ 0 h 21585"/>
                    <a:gd name="T2" fmla="*/ 0 w 21600"/>
                    <a:gd name="T3" fmla="*/ 0 h 21585"/>
                    <a:gd name="T4" fmla="*/ 0 w 21600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5"/>
                    <a:gd name="T11" fmla="*/ 21600 w 21600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5" fill="none" extrusionOk="0">
                      <a:moveTo>
                        <a:pt x="20785" y="21584"/>
                      </a:moveTo>
                      <a:cubicBezTo>
                        <a:pt x="9181" y="21146"/>
                        <a:pt x="-1" y="11612"/>
                        <a:pt x="-1" y="-1"/>
                      </a:cubicBezTo>
                    </a:path>
                    <a:path w="21600" h="21585" stroke="0" extrusionOk="0">
                      <a:moveTo>
                        <a:pt x="20785" y="21584"/>
                      </a:moveTo>
                      <a:cubicBezTo>
                        <a:pt x="9181" y="21146"/>
                        <a:pt x="-1" y="11612"/>
                        <a:pt x="-1" y="-1"/>
                      </a:cubicBezTo>
                      <a:lnTo>
                        <a:pt x="21600" y="0"/>
                      </a:lnTo>
                      <a:lnTo>
                        <a:pt x="20785" y="2158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2" name="Arc 90"/>
                <p:cNvSpPr>
                  <a:spLocks/>
                </p:cNvSpPr>
                <p:nvPr/>
              </p:nvSpPr>
              <p:spPr bwMode="auto">
                <a:xfrm rot="-9660000">
                  <a:off x="3643" y="4045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3" name="Arc 91"/>
                <p:cNvSpPr>
                  <a:spLocks/>
                </p:cNvSpPr>
                <p:nvPr/>
              </p:nvSpPr>
              <p:spPr bwMode="auto">
                <a:xfrm rot="1140000">
                  <a:off x="3906" y="4124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4" name="Arc 92"/>
                <p:cNvSpPr>
                  <a:spLocks/>
                </p:cNvSpPr>
                <p:nvPr/>
              </p:nvSpPr>
              <p:spPr bwMode="auto">
                <a:xfrm rot="1140000">
                  <a:off x="3947" y="4089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5" name="Arc 93"/>
                <p:cNvSpPr>
                  <a:spLocks/>
                </p:cNvSpPr>
                <p:nvPr/>
              </p:nvSpPr>
              <p:spPr bwMode="auto">
                <a:xfrm rot="1140000">
                  <a:off x="3971" y="4136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6" name="Arc 94"/>
                <p:cNvSpPr>
                  <a:spLocks/>
                </p:cNvSpPr>
                <p:nvPr/>
              </p:nvSpPr>
              <p:spPr bwMode="auto">
                <a:xfrm rot="1140000">
                  <a:off x="3974" y="4097"/>
                  <a:ext cx="22" cy="50"/>
                </a:xfrm>
                <a:custGeom>
                  <a:avLst/>
                  <a:gdLst>
                    <a:gd name="T0" fmla="*/ 0 w 22589"/>
                    <a:gd name="T1" fmla="*/ 0 h 21600"/>
                    <a:gd name="T2" fmla="*/ 0 w 22589"/>
                    <a:gd name="T3" fmla="*/ 0 h 21600"/>
                    <a:gd name="T4" fmla="*/ 0 w 2258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589"/>
                    <a:gd name="T10" fmla="*/ 0 h 21600"/>
                    <a:gd name="T11" fmla="*/ 22589 w 2258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589" h="21600" fill="none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</a:path>
                    <a:path w="22589" h="21600" stroke="0" extrusionOk="0">
                      <a:moveTo>
                        <a:pt x="-1" y="22"/>
                      </a:moveTo>
                      <a:cubicBezTo>
                        <a:pt x="331" y="7"/>
                        <a:pt x="662" y="-1"/>
                        <a:pt x="994" y="-1"/>
                      </a:cubicBezTo>
                      <a:cubicBezTo>
                        <a:pt x="12749" y="-1"/>
                        <a:pt x="22346" y="9400"/>
                        <a:pt x="22589" y="21152"/>
                      </a:cubicBezTo>
                      <a:lnTo>
                        <a:pt x="994" y="21600"/>
                      </a:lnTo>
                      <a:lnTo>
                        <a:pt x="-1" y="2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7" name="Arc 95"/>
                <p:cNvSpPr>
                  <a:spLocks/>
                </p:cNvSpPr>
                <p:nvPr/>
              </p:nvSpPr>
              <p:spPr bwMode="auto">
                <a:xfrm rot="1140000">
                  <a:off x="3823" y="4098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8" name="Arc 96"/>
                <p:cNvSpPr>
                  <a:spLocks/>
                </p:cNvSpPr>
                <p:nvPr/>
              </p:nvSpPr>
              <p:spPr bwMode="auto">
                <a:xfrm rot="1140000">
                  <a:off x="3865" y="4063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59" name="Arc 97"/>
                <p:cNvSpPr>
                  <a:spLocks/>
                </p:cNvSpPr>
                <p:nvPr/>
              </p:nvSpPr>
              <p:spPr bwMode="auto">
                <a:xfrm rot="1140000">
                  <a:off x="3886" y="4120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</a:path>
                    <a:path w="21600" h="21574" stroke="0" extrusionOk="0">
                      <a:moveTo>
                        <a:pt x="20547" y="21574"/>
                      </a:moveTo>
                      <a:cubicBezTo>
                        <a:pt x="9041" y="21013"/>
                        <a:pt x="-1" y="11520"/>
                        <a:pt x="-1" y="-1"/>
                      </a:cubicBezTo>
                      <a:lnTo>
                        <a:pt x="21600" y="0"/>
                      </a:lnTo>
                      <a:lnTo>
                        <a:pt x="20547" y="2157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0" name="Arc 98"/>
                <p:cNvSpPr>
                  <a:spLocks/>
                </p:cNvSpPr>
                <p:nvPr/>
              </p:nvSpPr>
              <p:spPr bwMode="auto">
                <a:xfrm rot="1140000">
                  <a:off x="3890" y="4071"/>
                  <a:ext cx="22" cy="50"/>
                </a:xfrm>
                <a:custGeom>
                  <a:avLst/>
                  <a:gdLst>
                    <a:gd name="T0" fmla="*/ 0 w 22613"/>
                    <a:gd name="T1" fmla="*/ 0 h 21600"/>
                    <a:gd name="T2" fmla="*/ 0 w 22613"/>
                    <a:gd name="T3" fmla="*/ 0 h 21600"/>
                    <a:gd name="T4" fmla="*/ 0 w 2261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3"/>
                    <a:gd name="T10" fmla="*/ 0 h 21600"/>
                    <a:gd name="T11" fmla="*/ 22613 w 2261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3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</a:path>
                    <a:path w="22613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1" name="Arc 99"/>
                <p:cNvSpPr>
                  <a:spLocks/>
                </p:cNvSpPr>
                <p:nvPr/>
              </p:nvSpPr>
              <p:spPr bwMode="auto">
                <a:xfrm rot="1140000">
                  <a:off x="3749" y="4074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2" name="Arc 100"/>
                <p:cNvSpPr>
                  <a:spLocks/>
                </p:cNvSpPr>
                <p:nvPr/>
              </p:nvSpPr>
              <p:spPr bwMode="auto">
                <a:xfrm rot="1140000">
                  <a:off x="3788" y="4039"/>
                  <a:ext cx="29" cy="49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47"/>
                        <a:pt x="9223" y="400"/>
                        <a:pt x="20855" y="-1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47"/>
                        <a:pt x="9223" y="400"/>
                        <a:pt x="20855" y="-1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3" name="Arc 101"/>
                <p:cNvSpPr>
                  <a:spLocks/>
                </p:cNvSpPr>
                <p:nvPr/>
              </p:nvSpPr>
              <p:spPr bwMode="auto">
                <a:xfrm rot="1140000">
                  <a:off x="3805" y="4098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4" name="Arc 102"/>
                <p:cNvSpPr>
                  <a:spLocks/>
                </p:cNvSpPr>
                <p:nvPr/>
              </p:nvSpPr>
              <p:spPr bwMode="auto">
                <a:xfrm rot="1140000">
                  <a:off x="3813" y="4044"/>
                  <a:ext cx="22" cy="50"/>
                </a:xfrm>
                <a:custGeom>
                  <a:avLst/>
                  <a:gdLst>
                    <a:gd name="T0" fmla="*/ 0 w 22613"/>
                    <a:gd name="T1" fmla="*/ 0 h 21600"/>
                    <a:gd name="T2" fmla="*/ 0 w 22613"/>
                    <a:gd name="T3" fmla="*/ 0 h 21600"/>
                    <a:gd name="T4" fmla="*/ 0 w 2261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3"/>
                    <a:gd name="T10" fmla="*/ 0 h 21600"/>
                    <a:gd name="T11" fmla="*/ 22613 w 2261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3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</a:path>
                    <a:path w="22613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6" y="-1"/>
                        <a:pt x="22375" y="9406"/>
                        <a:pt x="22612" y="2116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5" name="Arc 103"/>
                <p:cNvSpPr>
                  <a:spLocks/>
                </p:cNvSpPr>
                <p:nvPr/>
              </p:nvSpPr>
              <p:spPr bwMode="auto">
                <a:xfrm rot="1140000">
                  <a:off x="3666" y="4045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6" name="Arc 104"/>
                <p:cNvSpPr>
                  <a:spLocks/>
                </p:cNvSpPr>
                <p:nvPr/>
              </p:nvSpPr>
              <p:spPr bwMode="auto">
                <a:xfrm rot="1140000">
                  <a:off x="3706" y="4010"/>
                  <a:ext cx="30" cy="49"/>
                </a:xfrm>
                <a:custGeom>
                  <a:avLst/>
                  <a:gdLst>
                    <a:gd name="T0" fmla="*/ 0 w 21600"/>
                    <a:gd name="T1" fmla="*/ 0 h 21588"/>
                    <a:gd name="T2" fmla="*/ 0 w 21600"/>
                    <a:gd name="T3" fmla="*/ 0 h 21588"/>
                    <a:gd name="T4" fmla="*/ 0 w 21600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8"/>
                    <a:gd name="T11" fmla="*/ 21600 w 21600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8" fill="none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</a:path>
                    <a:path w="21600" h="21588" stroke="0" extrusionOk="0">
                      <a:moveTo>
                        <a:pt x="-1" y="21587"/>
                      </a:moveTo>
                      <a:cubicBezTo>
                        <a:pt x="-1" y="9943"/>
                        <a:pt x="9230" y="395"/>
                        <a:pt x="20868" y="0"/>
                      </a:cubicBezTo>
                      <a:lnTo>
                        <a:pt x="21600" y="21588"/>
                      </a:lnTo>
                      <a:lnTo>
                        <a:pt x="-1" y="2158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7" name="Arc 105"/>
                <p:cNvSpPr>
                  <a:spLocks/>
                </p:cNvSpPr>
                <p:nvPr/>
              </p:nvSpPr>
              <p:spPr bwMode="auto">
                <a:xfrm rot="1140000">
                  <a:off x="3727" y="4070"/>
                  <a:ext cx="22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8" name="Arc 106"/>
                <p:cNvSpPr>
                  <a:spLocks/>
                </p:cNvSpPr>
                <p:nvPr/>
              </p:nvSpPr>
              <p:spPr bwMode="auto">
                <a:xfrm rot="1140000">
                  <a:off x="3733" y="4018"/>
                  <a:ext cx="22" cy="49"/>
                </a:xfrm>
                <a:custGeom>
                  <a:avLst/>
                  <a:gdLst>
                    <a:gd name="T0" fmla="*/ 0 w 22612"/>
                    <a:gd name="T1" fmla="*/ 0 h 21600"/>
                    <a:gd name="T2" fmla="*/ 0 w 22612"/>
                    <a:gd name="T3" fmla="*/ 0 h 21600"/>
                    <a:gd name="T4" fmla="*/ 0 w 22612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12"/>
                    <a:gd name="T10" fmla="*/ 0 h 21600"/>
                    <a:gd name="T11" fmla="*/ 22612 w 22612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2" h="21600" fill="none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2" y="-1"/>
                        <a:pt x="22370" y="9401"/>
                        <a:pt x="22612" y="21154"/>
                      </a:cubicBezTo>
                    </a:path>
                    <a:path w="22612" h="21600" stroke="0" extrusionOk="0">
                      <a:moveTo>
                        <a:pt x="-1" y="23"/>
                      </a:moveTo>
                      <a:cubicBezTo>
                        <a:pt x="338" y="7"/>
                        <a:pt x="677" y="-1"/>
                        <a:pt x="1017" y="-1"/>
                      </a:cubicBezTo>
                      <a:cubicBezTo>
                        <a:pt x="12772" y="-1"/>
                        <a:pt x="22370" y="9401"/>
                        <a:pt x="22612" y="21154"/>
                      </a:cubicBezTo>
                      <a:lnTo>
                        <a:pt x="1017" y="21600"/>
                      </a:lnTo>
                      <a:lnTo>
                        <a:pt x="-1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69" name="Arc 107"/>
                <p:cNvSpPr>
                  <a:spLocks/>
                </p:cNvSpPr>
                <p:nvPr/>
              </p:nvSpPr>
              <p:spPr bwMode="auto">
                <a:xfrm rot="-9660000">
                  <a:off x="3550" y="3961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grpSp>
        <p:nvGrpSpPr>
          <p:cNvPr id="161800" name="Group 108"/>
          <p:cNvGrpSpPr>
            <a:grpSpLocks/>
          </p:cNvGrpSpPr>
          <p:nvPr/>
        </p:nvGrpSpPr>
        <p:grpSpPr bwMode="auto">
          <a:xfrm>
            <a:off x="465667" y="6216705"/>
            <a:ext cx="1409700" cy="358775"/>
            <a:chOff x="249" y="3993"/>
            <a:chExt cx="999" cy="226"/>
          </a:xfrm>
        </p:grpSpPr>
        <p:grpSp>
          <p:nvGrpSpPr>
            <p:cNvPr id="223340" name="Group 109"/>
            <p:cNvGrpSpPr>
              <a:grpSpLocks/>
            </p:cNvGrpSpPr>
            <p:nvPr/>
          </p:nvGrpSpPr>
          <p:grpSpPr bwMode="auto">
            <a:xfrm>
              <a:off x="249" y="3993"/>
              <a:ext cx="982" cy="226"/>
              <a:chOff x="249" y="3993"/>
              <a:chExt cx="982" cy="226"/>
            </a:xfrm>
          </p:grpSpPr>
          <p:grpSp>
            <p:nvGrpSpPr>
              <p:cNvPr id="223392" name="Group 110"/>
              <p:cNvGrpSpPr>
                <a:grpSpLocks/>
              </p:cNvGrpSpPr>
              <p:nvPr/>
            </p:nvGrpSpPr>
            <p:grpSpPr bwMode="auto">
              <a:xfrm>
                <a:off x="249" y="3995"/>
                <a:ext cx="478" cy="224"/>
                <a:chOff x="249" y="3995"/>
                <a:chExt cx="478" cy="224"/>
              </a:xfrm>
            </p:grpSpPr>
            <p:sp>
              <p:nvSpPr>
                <p:cNvPr id="223418" name="Arc 111"/>
                <p:cNvSpPr>
                  <a:spLocks/>
                </p:cNvSpPr>
                <p:nvPr/>
              </p:nvSpPr>
              <p:spPr bwMode="auto">
                <a:xfrm rot="9660000">
                  <a:off x="648" y="3997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9" name="Arc 112"/>
                <p:cNvSpPr>
                  <a:spLocks/>
                </p:cNvSpPr>
                <p:nvPr/>
              </p:nvSpPr>
              <p:spPr bwMode="auto">
                <a:xfrm rot="9660000">
                  <a:off x="649" y="4050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0" name="Arc 113"/>
                <p:cNvSpPr>
                  <a:spLocks/>
                </p:cNvSpPr>
                <p:nvPr/>
              </p:nvSpPr>
              <p:spPr bwMode="auto">
                <a:xfrm rot="9660000">
                  <a:off x="603" y="4020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1" name="Arc 114"/>
                <p:cNvSpPr>
                  <a:spLocks/>
                </p:cNvSpPr>
                <p:nvPr/>
              </p:nvSpPr>
              <p:spPr bwMode="auto">
                <a:xfrm rot="9660000">
                  <a:off x="705" y="4033"/>
                  <a:ext cx="22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2" name="Arc 115"/>
                <p:cNvSpPr>
                  <a:spLocks/>
                </p:cNvSpPr>
                <p:nvPr/>
              </p:nvSpPr>
              <p:spPr bwMode="auto">
                <a:xfrm rot="9660000">
                  <a:off x="631" y="4056"/>
                  <a:ext cx="21" cy="49"/>
                </a:xfrm>
                <a:custGeom>
                  <a:avLst/>
                  <a:gdLst>
                    <a:gd name="T0" fmla="*/ 0 w 21595"/>
                    <a:gd name="T1" fmla="*/ 0 h 21600"/>
                    <a:gd name="T2" fmla="*/ 0 w 21595"/>
                    <a:gd name="T3" fmla="*/ 0 h 21600"/>
                    <a:gd name="T4" fmla="*/ 0 w 2159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600"/>
                    <a:gd name="T11" fmla="*/ 21595 w 2159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600" fill="none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</a:path>
                    <a:path w="21595" h="21600" stroke="0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3" name="Arc 116"/>
                <p:cNvSpPr>
                  <a:spLocks/>
                </p:cNvSpPr>
                <p:nvPr/>
              </p:nvSpPr>
              <p:spPr bwMode="auto">
                <a:xfrm rot="9660000">
                  <a:off x="576" y="4023"/>
                  <a:ext cx="28" cy="50"/>
                </a:xfrm>
                <a:custGeom>
                  <a:avLst/>
                  <a:gdLst>
                    <a:gd name="T0" fmla="*/ 0 w 22423"/>
                    <a:gd name="T1" fmla="*/ 0 h 22054"/>
                    <a:gd name="T2" fmla="*/ 0 w 22423"/>
                    <a:gd name="T3" fmla="*/ 0 h 22054"/>
                    <a:gd name="T4" fmla="*/ 0 w 22423"/>
                    <a:gd name="T5" fmla="*/ 0 h 22054"/>
                    <a:gd name="T6" fmla="*/ 0 60000 65536"/>
                    <a:gd name="T7" fmla="*/ 0 60000 65536"/>
                    <a:gd name="T8" fmla="*/ 0 60000 65536"/>
                    <a:gd name="T9" fmla="*/ 0 w 22423"/>
                    <a:gd name="T10" fmla="*/ 0 h 22054"/>
                    <a:gd name="T11" fmla="*/ 22423 w 22423"/>
                    <a:gd name="T12" fmla="*/ 22054 h 2205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423" h="22054" fill="none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</a:path>
                    <a:path w="22423" h="22054" stroke="0" extrusionOk="0">
                      <a:moveTo>
                        <a:pt x="22418" y="-1"/>
                      </a:moveTo>
                      <a:cubicBezTo>
                        <a:pt x="22421" y="151"/>
                        <a:pt x="22423" y="302"/>
                        <a:pt x="22423" y="454"/>
                      </a:cubicBezTo>
                      <a:cubicBezTo>
                        <a:pt x="22423" y="12383"/>
                        <a:pt x="12752" y="22054"/>
                        <a:pt x="823" y="22054"/>
                      </a:cubicBezTo>
                      <a:cubicBezTo>
                        <a:pt x="548" y="22053"/>
                        <a:pt x="274" y="22048"/>
                        <a:pt x="-1" y="22038"/>
                      </a:cubicBezTo>
                      <a:lnTo>
                        <a:pt x="823" y="454"/>
                      </a:lnTo>
                      <a:lnTo>
                        <a:pt x="2241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4" name="Arc 117"/>
                <p:cNvSpPr>
                  <a:spLocks/>
                </p:cNvSpPr>
                <p:nvPr/>
              </p:nvSpPr>
              <p:spPr bwMode="auto">
                <a:xfrm rot="9660000">
                  <a:off x="575" y="4079"/>
                  <a:ext cx="27" cy="49"/>
                </a:xfrm>
                <a:custGeom>
                  <a:avLst/>
                  <a:gdLst>
                    <a:gd name="T0" fmla="*/ 0 w 21596"/>
                    <a:gd name="T1" fmla="*/ 0 h 21585"/>
                    <a:gd name="T2" fmla="*/ 0 w 21596"/>
                    <a:gd name="T3" fmla="*/ 0 h 21585"/>
                    <a:gd name="T4" fmla="*/ 0 w 21596"/>
                    <a:gd name="T5" fmla="*/ 0 h 21585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5"/>
                    <a:gd name="T11" fmla="*/ 21596 w 21596"/>
                    <a:gd name="T12" fmla="*/ 21585 h 2158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5" fill="none" extrusionOk="0">
                      <a:moveTo>
                        <a:pt x="0" y="21149"/>
                      </a:moveTo>
                      <a:cubicBezTo>
                        <a:pt x="231" y="9698"/>
                        <a:pt x="9359" y="418"/>
                        <a:pt x="20804" y="-1"/>
                      </a:cubicBezTo>
                    </a:path>
                    <a:path w="21596" h="21585" stroke="0" extrusionOk="0">
                      <a:moveTo>
                        <a:pt x="0" y="21149"/>
                      </a:moveTo>
                      <a:cubicBezTo>
                        <a:pt x="231" y="9698"/>
                        <a:pt x="9359" y="418"/>
                        <a:pt x="20804" y="-1"/>
                      </a:cubicBezTo>
                      <a:lnTo>
                        <a:pt x="21596" y="21585"/>
                      </a:lnTo>
                      <a:lnTo>
                        <a:pt x="0" y="2114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5" name="Arc 118"/>
                <p:cNvSpPr>
                  <a:spLocks/>
                </p:cNvSpPr>
                <p:nvPr/>
              </p:nvSpPr>
              <p:spPr bwMode="auto">
                <a:xfrm rot="-1140000">
                  <a:off x="310" y="4157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6" name="Arc 119"/>
                <p:cNvSpPr>
                  <a:spLocks/>
                </p:cNvSpPr>
                <p:nvPr/>
              </p:nvSpPr>
              <p:spPr bwMode="auto">
                <a:xfrm rot="-1140000">
                  <a:off x="270" y="4123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7" name="Arc 120"/>
                <p:cNvSpPr>
                  <a:spLocks/>
                </p:cNvSpPr>
                <p:nvPr/>
              </p:nvSpPr>
              <p:spPr bwMode="auto">
                <a:xfrm rot="-1140000">
                  <a:off x="252" y="4169"/>
                  <a:ext cx="22" cy="50"/>
                </a:xfrm>
                <a:custGeom>
                  <a:avLst/>
                  <a:gdLst>
                    <a:gd name="T0" fmla="*/ 0 w 22663"/>
                    <a:gd name="T1" fmla="*/ 0 h 22056"/>
                    <a:gd name="T2" fmla="*/ 0 w 22663"/>
                    <a:gd name="T3" fmla="*/ 0 h 22056"/>
                    <a:gd name="T4" fmla="*/ 0 w 22663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63"/>
                    <a:gd name="T10" fmla="*/ 0 h 22056"/>
                    <a:gd name="T11" fmla="*/ 22663 w 22663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63" h="22056" fill="none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</a:path>
                    <a:path w="22663" h="22056" stroke="0" extrusionOk="0">
                      <a:moveTo>
                        <a:pt x="22658" y="-1"/>
                      </a:moveTo>
                      <a:cubicBezTo>
                        <a:pt x="22661" y="151"/>
                        <a:pt x="22663" y="303"/>
                        <a:pt x="22663" y="456"/>
                      </a:cubicBezTo>
                      <a:cubicBezTo>
                        <a:pt x="22663" y="12385"/>
                        <a:pt x="12992" y="22056"/>
                        <a:pt x="1063" y="22056"/>
                      </a:cubicBezTo>
                      <a:cubicBezTo>
                        <a:pt x="708" y="22055"/>
                        <a:pt x="354" y="22047"/>
                        <a:pt x="0" y="22029"/>
                      </a:cubicBezTo>
                      <a:lnTo>
                        <a:pt x="1063" y="456"/>
                      </a:lnTo>
                      <a:lnTo>
                        <a:pt x="22658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8" name="Arc 121"/>
                <p:cNvSpPr>
                  <a:spLocks/>
                </p:cNvSpPr>
                <p:nvPr/>
              </p:nvSpPr>
              <p:spPr bwMode="auto">
                <a:xfrm rot="-1140000">
                  <a:off x="249" y="4131"/>
                  <a:ext cx="22" cy="49"/>
                </a:xfrm>
                <a:custGeom>
                  <a:avLst/>
                  <a:gdLst>
                    <a:gd name="T0" fmla="*/ 0 w 21600"/>
                    <a:gd name="T1" fmla="*/ 0 h 21578"/>
                    <a:gd name="T2" fmla="*/ 0 w 21600"/>
                    <a:gd name="T3" fmla="*/ 0 h 21578"/>
                    <a:gd name="T4" fmla="*/ 0 w 21600"/>
                    <a:gd name="T5" fmla="*/ 0 h 2157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8"/>
                    <a:gd name="T11" fmla="*/ 21600 w 21600"/>
                    <a:gd name="T12" fmla="*/ 21578 h 215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8" fill="none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</a:path>
                    <a:path w="21600" h="21578" stroke="0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  <a:lnTo>
                        <a:pt x="21600" y="21578"/>
                      </a:lnTo>
                      <a:lnTo>
                        <a:pt x="-1" y="2157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29" name="Arc 122"/>
                <p:cNvSpPr>
                  <a:spLocks/>
                </p:cNvSpPr>
                <p:nvPr/>
              </p:nvSpPr>
              <p:spPr bwMode="auto">
                <a:xfrm rot="-1140000">
                  <a:off x="393" y="4132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0" name="Arc 123"/>
                <p:cNvSpPr>
                  <a:spLocks/>
                </p:cNvSpPr>
                <p:nvPr/>
              </p:nvSpPr>
              <p:spPr bwMode="auto">
                <a:xfrm rot="-1140000">
                  <a:off x="352" y="4096"/>
                  <a:ext cx="29" cy="50"/>
                </a:xfrm>
                <a:custGeom>
                  <a:avLst/>
                  <a:gdLst>
                    <a:gd name="T0" fmla="*/ 0 w 22371"/>
                    <a:gd name="T1" fmla="*/ 0 h 21600"/>
                    <a:gd name="T2" fmla="*/ 0 w 22371"/>
                    <a:gd name="T3" fmla="*/ 0 h 21600"/>
                    <a:gd name="T4" fmla="*/ 0 w 22371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71"/>
                    <a:gd name="T10" fmla="*/ 0 h 21600"/>
                    <a:gd name="T11" fmla="*/ 22371 w 22371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71" h="21600" fill="none" extrusionOk="0">
                      <a:moveTo>
                        <a:pt x="-1" y="13"/>
                      </a:moveTo>
                      <a:cubicBezTo>
                        <a:pt x="256" y="4"/>
                        <a:pt x="513" y="-1"/>
                        <a:pt x="771" y="-1"/>
                      </a:cubicBezTo>
                      <a:cubicBezTo>
                        <a:pt x="12700" y="-1"/>
                        <a:pt x="22371" y="9670"/>
                        <a:pt x="22371" y="21600"/>
                      </a:cubicBezTo>
                    </a:path>
                    <a:path w="22371" h="21600" stroke="0" extrusionOk="0">
                      <a:moveTo>
                        <a:pt x="-1" y="13"/>
                      </a:moveTo>
                      <a:cubicBezTo>
                        <a:pt x="256" y="4"/>
                        <a:pt x="513" y="-1"/>
                        <a:pt x="771" y="-1"/>
                      </a:cubicBezTo>
                      <a:cubicBezTo>
                        <a:pt x="12700" y="-1"/>
                        <a:pt x="22371" y="9670"/>
                        <a:pt x="22371" y="21600"/>
                      </a:cubicBezTo>
                      <a:lnTo>
                        <a:pt x="771" y="21600"/>
                      </a:lnTo>
                      <a:lnTo>
                        <a:pt x="-1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1" name="Arc 124"/>
                <p:cNvSpPr>
                  <a:spLocks/>
                </p:cNvSpPr>
                <p:nvPr/>
              </p:nvSpPr>
              <p:spPr bwMode="auto">
                <a:xfrm rot="-1140000">
                  <a:off x="338" y="4154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2" name="Arc 125"/>
                <p:cNvSpPr>
                  <a:spLocks/>
                </p:cNvSpPr>
                <p:nvPr/>
              </p:nvSpPr>
              <p:spPr bwMode="auto">
                <a:xfrm rot="-1140000">
                  <a:off x="333" y="4105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3" name="Arc 126"/>
                <p:cNvSpPr>
                  <a:spLocks/>
                </p:cNvSpPr>
                <p:nvPr/>
              </p:nvSpPr>
              <p:spPr bwMode="auto">
                <a:xfrm rot="-1140000">
                  <a:off x="468" y="4108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4" name="Arc 127"/>
                <p:cNvSpPr>
                  <a:spLocks/>
                </p:cNvSpPr>
                <p:nvPr/>
              </p:nvSpPr>
              <p:spPr bwMode="auto">
                <a:xfrm rot="-1140000">
                  <a:off x="428" y="4072"/>
                  <a:ext cx="30" cy="49"/>
                </a:xfrm>
                <a:custGeom>
                  <a:avLst/>
                  <a:gdLst>
                    <a:gd name="T0" fmla="*/ 0 w 22344"/>
                    <a:gd name="T1" fmla="*/ 0 h 21600"/>
                    <a:gd name="T2" fmla="*/ 0 w 22344"/>
                    <a:gd name="T3" fmla="*/ 0 h 21600"/>
                    <a:gd name="T4" fmla="*/ 0 w 2234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4"/>
                    <a:gd name="T10" fmla="*/ 0 h 21600"/>
                    <a:gd name="T11" fmla="*/ 22344 w 2234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4" h="21600" fill="none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</a:path>
                    <a:path w="22344" h="21600" stroke="0" extrusionOk="0">
                      <a:moveTo>
                        <a:pt x="-1" y="12"/>
                      </a:moveTo>
                      <a:cubicBezTo>
                        <a:pt x="247" y="4"/>
                        <a:pt x="495" y="-1"/>
                        <a:pt x="744" y="-1"/>
                      </a:cubicBezTo>
                      <a:cubicBezTo>
                        <a:pt x="12673" y="-1"/>
                        <a:pt x="22344" y="9670"/>
                        <a:pt x="22344" y="21600"/>
                      </a:cubicBezTo>
                      <a:lnTo>
                        <a:pt x="744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5" name="Arc 128"/>
                <p:cNvSpPr>
                  <a:spLocks/>
                </p:cNvSpPr>
                <p:nvPr/>
              </p:nvSpPr>
              <p:spPr bwMode="auto">
                <a:xfrm rot="-1140000">
                  <a:off x="419" y="4131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6" name="Arc 129"/>
                <p:cNvSpPr>
                  <a:spLocks/>
                </p:cNvSpPr>
                <p:nvPr/>
              </p:nvSpPr>
              <p:spPr bwMode="auto">
                <a:xfrm rot="-1140000">
                  <a:off x="411" y="4078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7" name="Arc 130"/>
                <p:cNvSpPr>
                  <a:spLocks/>
                </p:cNvSpPr>
                <p:nvPr/>
              </p:nvSpPr>
              <p:spPr bwMode="auto">
                <a:xfrm rot="-1140000">
                  <a:off x="550" y="4080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8" name="Arc 131"/>
                <p:cNvSpPr>
                  <a:spLocks/>
                </p:cNvSpPr>
                <p:nvPr/>
              </p:nvSpPr>
              <p:spPr bwMode="auto">
                <a:xfrm rot="-1140000">
                  <a:off x="510" y="4043"/>
                  <a:ext cx="30" cy="50"/>
                </a:xfrm>
                <a:custGeom>
                  <a:avLst/>
                  <a:gdLst>
                    <a:gd name="T0" fmla="*/ 0 w 22319"/>
                    <a:gd name="T1" fmla="*/ 0 h 21600"/>
                    <a:gd name="T2" fmla="*/ 0 w 22319"/>
                    <a:gd name="T3" fmla="*/ 0 h 21600"/>
                    <a:gd name="T4" fmla="*/ 0 w 2231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19"/>
                    <a:gd name="T10" fmla="*/ 0 h 21600"/>
                    <a:gd name="T11" fmla="*/ 22319 w 2231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19" h="21600" fill="none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</a:path>
                    <a:path w="22319" h="21600" stroke="0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  <a:lnTo>
                        <a:pt x="724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39" name="Arc 132"/>
                <p:cNvSpPr>
                  <a:spLocks/>
                </p:cNvSpPr>
                <p:nvPr/>
              </p:nvSpPr>
              <p:spPr bwMode="auto">
                <a:xfrm rot="-1140000">
                  <a:off x="496" y="4102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0" name="Arc 133"/>
                <p:cNvSpPr>
                  <a:spLocks/>
                </p:cNvSpPr>
                <p:nvPr/>
              </p:nvSpPr>
              <p:spPr bwMode="auto">
                <a:xfrm rot="-1140000">
                  <a:off x="491" y="4050"/>
                  <a:ext cx="21" cy="49"/>
                </a:xfrm>
                <a:custGeom>
                  <a:avLst/>
                  <a:gdLst>
                    <a:gd name="T0" fmla="*/ 0 w 21600"/>
                    <a:gd name="T1" fmla="*/ 0 h 21574"/>
                    <a:gd name="T2" fmla="*/ 0 w 21600"/>
                    <a:gd name="T3" fmla="*/ 0 h 21574"/>
                    <a:gd name="T4" fmla="*/ 0 w 21600"/>
                    <a:gd name="T5" fmla="*/ 0 h 2157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4"/>
                    <a:gd name="T11" fmla="*/ 21600 w 21600"/>
                    <a:gd name="T12" fmla="*/ 21574 h 2157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4" fill="none" extrusionOk="0">
                      <a:moveTo>
                        <a:pt x="-1" y="21573"/>
                      </a:moveTo>
                      <a:cubicBezTo>
                        <a:pt x="-1" y="10053"/>
                        <a:pt x="9041" y="560"/>
                        <a:pt x="20547" y="-1"/>
                      </a:cubicBezTo>
                    </a:path>
                    <a:path w="21600" h="21574" stroke="0" extrusionOk="0">
                      <a:moveTo>
                        <a:pt x="-1" y="21573"/>
                      </a:moveTo>
                      <a:cubicBezTo>
                        <a:pt x="-1" y="10053"/>
                        <a:pt x="9041" y="560"/>
                        <a:pt x="20547" y="-1"/>
                      </a:cubicBezTo>
                      <a:lnTo>
                        <a:pt x="21600" y="21574"/>
                      </a:lnTo>
                      <a:lnTo>
                        <a:pt x="-1" y="2157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41" name="Arc 134"/>
                <p:cNvSpPr>
                  <a:spLocks/>
                </p:cNvSpPr>
                <p:nvPr/>
              </p:nvSpPr>
              <p:spPr bwMode="auto">
                <a:xfrm rot="9660000">
                  <a:off x="673" y="3995"/>
                  <a:ext cx="22" cy="49"/>
                </a:xfrm>
                <a:custGeom>
                  <a:avLst/>
                  <a:gdLst>
                    <a:gd name="T0" fmla="*/ 0 w 21600"/>
                    <a:gd name="T1" fmla="*/ 0 h 22011"/>
                    <a:gd name="T2" fmla="*/ 0 w 21600"/>
                    <a:gd name="T3" fmla="*/ 0 h 22011"/>
                    <a:gd name="T4" fmla="*/ 0 w 21600"/>
                    <a:gd name="T5" fmla="*/ 0 h 2201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1"/>
                    <a:gd name="T11" fmla="*/ 21600 w 21600"/>
                    <a:gd name="T12" fmla="*/ 22011 h 2201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1" fill="none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11" stroke="0" extrusionOk="0">
                      <a:moveTo>
                        <a:pt x="20585" y="22011"/>
                      </a:moveTo>
                      <a:cubicBezTo>
                        <a:pt x="9063" y="21469"/>
                        <a:pt x="0" y="11970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85" y="2201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393" name="Group 135"/>
              <p:cNvGrpSpPr>
                <a:grpSpLocks/>
              </p:cNvGrpSpPr>
              <p:nvPr/>
            </p:nvGrpSpPr>
            <p:grpSpPr bwMode="auto">
              <a:xfrm>
                <a:off x="753" y="3993"/>
                <a:ext cx="478" cy="225"/>
                <a:chOff x="753" y="3993"/>
                <a:chExt cx="478" cy="225"/>
              </a:xfrm>
            </p:grpSpPr>
            <p:sp>
              <p:nvSpPr>
                <p:cNvPr id="223394" name="Arc 136"/>
                <p:cNvSpPr>
                  <a:spLocks/>
                </p:cNvSpPr>
                <p:nvPr/>
              </p:nvSpPr>
              <p:spPr bwMode="auto">
                <a:xfrm rot="-9660000">
                  <a:off x="804" y="3997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5" name="Arc 137"/>
                <p:cNvSpPr>
                  <a:spLocks/>
                </p:cNvSpPr>
                <p:nvPr/>
              </p:nvSpPr>
              <p:spPr bwMode="auto">
                <a:xfrm rot="-9660000">
                  <a:off x="803" y="4050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6" name="Arc 138"/>
                <p:cNvSpPr>
                  <a:spLocks/>
                </p:cNvSpPr>
                <p:nvPr/>
              </p:nvSpPr>
              <p:spPr bwMode="auto">
                <a:xfrm rot="-9660000">
                  <a:off x="855" y="4019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7" name="Arc 139"/>
                <p:cNvSpPr>
                  <a:spLocks/>
                </p:cNvSpPr>
                <p:nvPr/>
              </p:nvSpPr>
              <p:spPr bwMode="auto">
                <a:xfrm rot="-9660000">
                  <a:off x="753" y="4032"/>
                  <a:ext cx="22" cy="50"/>
                </a:xfrm>
                <a:custGeom>
                  <a:avLst/>
                  <a:gdLst>
                    <a:gd name="T0" fmla="*/ 0 w 21600"/>
                    <a:gd name="T1" fmla="*/ 0 h 21578"/>
                    <a:gd name="T2" fmla="*/ 0 w 21600"/>
                    <a:gd name="T3" fmla="*/ 0 h 21578"/>
                    <a:gd name="T4" fmla="*/ 0 w 21600"/>
                    <a:gd name="T5" fmla="*/ 0 h 21578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8"/>
                    <a:gd name="T11" fmla="*/ 21600 w 21600"/>
                    <a:gd name="T12" fmla="*/ 21578 h 2157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8" fill="none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</a:path>
                    <a:path w="21600" h="21578" stroke="0" extrusionOk="0">
                      <a:moveTo>
                        <a:pt x="-1" y="21577"/>
                      </a:moveTo>
                      <a:cubicBezTo>
                        <a:pt x="-1" y="10030"/>
                        <a:pt x="9083" y="524"/>
                        <a:pt x="20619" y="0"/>
                      </a:cubicBezTo>
                      <a:lnTo>
                        <a:pt x="21600" y="21578"/>
                      </a:lnTo>
                      <a:lnTo>
                        <a:pt x="-1" y="21577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8" name="Arc 140"/>
                <p:cNvSpPr>
                  <a:spLocks/>
                </p:cNvSpPr>
                <p:nvPr/>
              </p:nvSpPr>
              <p:spPr bwMode="auto">
                <a:xfrm rot="-9660000">
                  <a:off x="828" y="4056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9" name="Arc 141"/>
                <p:cNvSpPr>
                  <a:spLocks/>
                </p:cNvSpPr>
                <p:nvPr/>
              </p:nvSpPr>
              <p:spPr bwMode="auto">
                <a:xfrm rot="-9660000">
                  <a:off x="877" y="4024"/>
                  <a:ext cx="27" cy="49"/>
                </a:xfrm>
                <a:custGeom>
                  <a:avLst/>
                  <a:gdLst>
                    <a:gd name="T0" fmla="*/ 0 w 21600"/>
                    <a:gd name="T1" fmla="*/ 0 h 22021"/>
                    <a:gd name="T2" fmla="*/ 0 w 21600"/>
                    <a:gd name="T3" fmla="*/ 0 h 22021"/>
                    <a:gd name="T4" fmla="*/ 0 w 21600"/>
                    <a:gd name="T5" fmla="*/ 0 h 22021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1"/>
                    <a:gd name="T11" fmla="*/ 21600 w 21600"/>
                    <a:gd name="T12" fmla="*/ 22021 h 22021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1" fill="none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1" stroke="0" extrusionOk="0">
                      <a:moveTo>
                        <a:pt x="20776" y="22021"/>
                      </a:moveTo>
                      <a:cubicBezTo>
                        <a:pt x="9176" y="21578"/>
                        <a:pt x="0" y="12046"/>
                        <a:pt x="0" y="437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7"/>
                      </a:lnTo>
                      <a:lnTo>
                        <a:pt x="20776" y="2202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0" name="Arc 142"/>
                <p:cNvSpPr>
                  <a:spLocks/>
                </p:cNvSpPr>
                <p:nvPr/>
              </p:nvSpPr>
              <p:spPr bwMode="auto">
                <a:xfrm rot="-9660000">
                  <a:off x="878" y="4078"/>
                  <a:ext cx="27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-1"/>
                      </a:moveTo>
                      <a:cubicBezTo>
                        <a:pt x="11929" y="-1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1" name="Arc 143"/>
                <p:cNvSpPr>
                  <a:spLocks/>
                </p:cNvSpPr>
                <p:nvPr/>
              </p:nvSpPr>
              <p:spPr bwMode="auto">
                <a:xfrm rot="1140000">
                  <a:off x="1142" y="4156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2" name="Arc 144"/>
                <p:cNvSpPr>
                  <a:spLocks/>
                </p:cNvSpPr>
                <p:nvPr/>
              </p:nvSpPr>
              <p:spPr bwMode="auto">
                <a:xfrm rot="1140000">
                  <a:off x="1182" y="4122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3" name="Arc 145"/>
                <p:cNvSpPr>
                  <a:spLocks/>
                </p:cNvSpPr>
                <p:nvPr/>
              </p:nvSpPr>
              <p:spPr bwMode="auto">
                <a:xfrm rot="1140000">
                  <a:off x="1207" y="4169"/>
                  <a:ext cx="21" cy="49"/>
                </a:xfrm>
                <a:custGeom>
                  <a:avLst/>
                  <a:gdLst>
                    <a:gd name="T0" fmla="*/ 0 w 21600"/>
                    <a:gd name="T1" fmla="*/ 0 h 22009"/>
                    <a:gd name="T2" fmla="*/ 0 w 21600"/>
                    <a:gd name="T3" fmla="*/ 0 h 22009"/>
                    <a:gd name="T4" fmla="*/ 0 w 21600"/>
                    <a:gd name="T5" fmla="*/ 0 h 22009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09"/>
                    <a:gd name="T11" fmla="*/ 21600 w 21600"/>
                    <a:gd name="T12" fmla="*/ 22009 h 220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09" fill="none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09" stroke="0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37" y="2200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4" name="Arc 146"/>
                <p:cNvSpPr>
                  <a:spLocks/>
                </p:cNvSpPr>
                <p:nvPr/>
              </p:nvSpPr>
              <p:spPr bwMode="auto">
                <a:xfrm rot="1140000">
                  <a:off x="1209" y="413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5" name="Arc 147"/>
                <p:cNvSpPr>
                  <a:spLocks/>
                </p:cNvSpPr>
                <p:nvPr/>
              </p:nvSpPr>
              <p:spPr bwMode="auto">
                <a:xfrm rot="1140000">
                  <a:off x="1059" y="4131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6" name="Arc 148"/>
                <p:cNvSpPr>
                  <a:spLocks/>
                </p:cNvSpPr>
                <p:nvPr/>
              </p:nvSpPr>
              <p:spPr bwMode="auto">
                <a:xfrm rot="1140000">
                  <a:off x="1100" y="4096"/>
                  <a:ext cx="28" cy="50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56"/>
                        <a:pt x="9207" y="414"/>
                        <a:pt x="20828" y="-1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7" name="Arc 149"/>
                <p:cNvSpPr>
                  <a:spLocks/>
                </p:cNvSpPr>
                <p:nvPr/>
              </p:nvSpPr>
              <p:spPr bwMode="auto">
                <a:xfrm rot="1140000">
                  <a:off x="1121" y="4153"/>
                  <a:ext cx="21" cy="49"/>
                </a:xfrm>
                <a:custGeom>
                  <a:avLst/>
                  <a:gdLst>
                    <a:gd name="T0" fmla="*/ 0 w 21600"/>
                    <a:gd name="T1" fmla="*/ 0 h 22009"/>
                    <a:gd name="T2" fmla="*/ 0 w 21600"/>
                    <a:gd name="T3" fmla="*/ 0 h 22009"/>
                    <a:gd name="T4" fmla="*/ 0 w 21600"/>
                    <a:gd name="T5" fmla="*/ 0 h 22009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09"/>
                    <a:gd name="T11" fmla="*/ 21600 w 21600"/>
                    <a:gd name="T12" fmla="*/ 22009 h 2200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09" fill="none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</a:path>
                    <a:path w="21600" h="22009" stroke="0" extrusionOk="0">
                      <a:moveTo>
                        <a:pt x="20537" y="22008"/>
                      </a:moveTo>
                      <a:cubicBezTo>
                        <a:pt x="9034" y="21442"/>
                        <a:pt x="0" y="11951"/>
                        <a:pt x="0" y="435"/>
                      </a:cubicBezTo>
                      <a:cubicBezTo>
                        <a:pt x="0" y="289"/>
                        <a:pt x="1" y="144"/>
                        <a:pt x="4" y="0"/>
                      </a:cubicBezTo>
                      <a:lnTo>
                        <a:pt x="21600" y="435"/>
                      </a:lnTo>
                      <a:lnTo>
                        <a:pt x="20537" y="2200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8" name="Arc 150"/>
                <p:cNvSpPr>
                  <a:spLocks/>
                </p:cNvSpPr>
                <p:nvPr/>
              </p:nvSpPr>
              <p:spPr bwMode="auto">
                <a:xfrm rot="1140000">
                  <a:off x="1126" y="4104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09" name="Arc 151"/>
                <p:cNvSpPr>
                  <a:spLocks/>
                </p:cNvSpPr>
                <p:nvPr/>
              </p:nvSpPr>
              <p:spPr bwMode="auto">
                <a:xfrm rot="1140000">
                  <a:off x="984" y="4107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0" name="Arc 152"/>
                <p:cNvSpPr>
                  <a:spLocks/>
                </p:cNvSpPr>
                <p:nvPr/>
              </p:nvSpPr>
              <p:spPr bwMode="auto">
                <a:xfrm rot="1140000">
                  <a:off x="1023" y="4072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1" name="Arc 153"/>
                <p:cNvSpPr>
                  <a:spLocks/>
                </p:cNvSpPr>
                <p:nvPr/>
              </p:nvSpPr>
              <p:spPr bwMode="auto">
                <a:xfrm rot="1140000">
                  <a:off x="1040" y="4130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2" name="Arc 154"/>
                <p:cNvSpPr>
                  <a:spLocks/>
                </p:cNvSpPr>
                <p:nvPr/>
              </p:nvSpPr>
              <p:spPr bwMode="auto">
                <a:xfrm rot="1140000">
                  <a:off x="1048" y="4077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3" name="Arc 155"/>
                <p:cNvSpPr>
                  <a:spLocks/>
                </p:cNvSpPr>
                <p:nvPr/>
              </p:nvSpPr>
              <p:spPr bwMode="auto">
                <a:xfrm rot="1140000">
                  <a:off x="901" y="4078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4" name="Arc 156"/>
                <p:cNvSpPr>
                  <a:spLocks/>
                </p:cNvSpPr>
                <p:nvPr/>
              </p:nvSpPr>
              <p:spPr bwMode="auto">
                <a:xfrm rot="1140000">
                  <a:off x="942" y="4043"/>
                  <a:ext cx="29" cy="49"/>
                </a:xfrm>
                <a:custGeom>
                  <a:avLst/>
                  <a:gdLst>
                    <a:gd name="T0" fmla="*/ 0 w 21596"/>
                    <a:gd name="T1" fmla="*/ 0 h 21588"/>
                    <a:gd name="T2" fmla="*/ 0 w 21596"/>
                    <a:gd name="T3" fmla="*/ 0 h 21588"/>
                    <a:gd name="T4" fmla="*/ 0 w 21596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8"/>
                    <a:gd name="T11" fmla="*/ 21596 w 21596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8" fill="none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</a:path>
                    <a:path w="21596" h="21588" stroke="0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  <a:lnTo>
                        <a:pt x="21596" y="21588"/>
                      </a:lnTo>
                      <a:lnTo>
                        <a:pt x="0" y="2115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5" name="Arc 157"/>
                <p:cNvSpPr>
                  <a:spLocks/>
                </p:cNvSpPr>
                <p:nvPr/>
              </p:nvSpPr>
              <p:spPr bwMode="auto">
                <a:xfrm rot="1140000">
                  <a:off x="962" y="4102"/>
                  <a:ext cx="22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6" name="Arc 158"/>
                <p:cNvSpPr>
                  <a:spLocks/>
                </p:cNvSpPr>
                <p:nvPr/>
              </p:nvSpPr>
              <p:spPr bwMode="auto">
                <a:xfrm rot="1140000">
                  <a:off x="969" y="4050"/>
                  <a:ext cx="21" cy="49"/>
                </a:xfrm>
                <a:custGeom>
                  <a:avLst/>
                  <a:gdLst>
                    <a:gd name="T0" fmla="*/ 0 w 22637"/>
                    <a:gd name="T1" fmla="*/ 0 h 21600"/>
                    <a:gd name="T2" fmla="*/ 0 w 22637"/>
                    <a:gd name="T3" fmla="*/ 0 h 21600"/>
                    <a:gd name="T4" fmla="*/ 0 w 2263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37"/>
                    <a:gd name="T10" fmla="*/ 0 h 21600"/>
                    <a:gd name="T11" fmla="*/ 22637 w 2263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37" h="21600" fill="none" extrusionOk="0">
                      <a:moveTo>
                        <a:pt x="0" y="25"/>
                      </a:moveTo>
                      <a:cubicBezTo>
                        <a:pt x="347" y="8"/>
                        <a:pt x="694" y="-1"/>
                        <a:pt x="1042" y="-1"/>
                      </a:cubicBezTo>
                      <a:cubicBezTo>
                        <a:pt x="12793" y="-1"/>
                        <a:pt x="22389" y="9394"/>
                        <a:pt x="22637" y="21143"/>
                      </a:cubicBezTo>
                    </a:path>
                    <a:path w="22637" h="21600" stroke="0" extrusionOk="0">
                      <a:moveTo>
                        <a:pt x="0" y="25"/>
                      </a:moveTo>
                      <a:cubicBezTo>
                        <a:pt x="347" y="8"/>
                        <a:pt x="694" y="-1"/>
                        <a:pt x="1042" y="-1"/>
                      </a:cubicBezTo>
                      <a:cubicBezTo>
                        <a:pt x="12793" y="-1"/>
                        <a:pt x="22389" y="9394"/>
                        <a:pt x="22637" y="21143"/>
                      </a:cubicBezTo>
                      <a:lnTo>
                        <a:pt x="1042" y="21600"/>
                      </a:lnTo>
                      <a:lnTo>
                        <a:pt x="0" y="2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417" name="Arc 159"/>
                <p:cNvSpPr>
                  <a:spLocks/>
                </p:cNvSpPr>
                <p:nvPr/>
              </p:nvSpPr>
              <p:spPr bwMode="auto">
                <a:xfrm rot="-9660000">
                  <a:off x="785" y="3993"/>
                  <a:ext cx="23" cy="50"/>
                </a:xfrm>
                <a:custGeom>
                  <a:avLst/>
                  <a:gdLst>
                    <a:gd name="T0" fmla="*/ 0 w 22614"/>
                    <a:gd name="T1" fmla="*/ 0 h 22056"/>
                    <a:gd name="T2" fmla="*/ 0 w 22614"/>
                    <a:gd name="T3" fmla="*/ 0 h 22056"/>
                    <a:gd name="T4" fmla="*/ 0 w 22614"/>
                    <a:gd name="T5" fmla="*/ 0 h 22056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56"/>
                    <a:gd name="T11" fmla="*/ 22614 w 22614"/>
                    <a:gd name="T12" fmla="*/ 22056 h 2205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56" fill="none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</a:path>
                    <a:path w="22614" h="22056" stroke="0" extrusionOk="0">
                      <a:moveTo>
                        <a:pt x="22609" y="-1"/>
                      </a:moveTo>
                      <a:cubicBezTo>
                        <a:pt x="22612" y="151"/>
                        <a:pt x="22614" y="303"/>
                        <a:pt x="22614" y="456"/>
                      </a:cubicBezTo>
                      <a:cubicBezTo>
                        <a:pt x="22614" y="12385"/>
                        <a:pt x="12943" y="22056"/>
                        <a:pt x="1014" y="22056"/>
                      </a:cubicBezTo>
                      <a:cubicBezTo>
                        <a:pt x="675" y="22055"/>
                        <a:pt x="337" y="22048"/>
                        <a:pt x="-1" y="22032"/>
                      </a:cubicBezTo>
                      <a:lnTo>
                        <a:pt x="1014" y="456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  <p:grpSp>
          <p:nvGrpSpPr>
            <p:cNvPr id="223341" name="Group 160"/>
            <p:cNvGrpSpPr>
              <a:grpSpLocks/>
            </p:cNvGrpSpPr>
            <p:nvPr/>
          </p:nvGrpSpPr>
          <p:grpSpPr bwMode="auto">
            <a:xfrm>
              <a:off x="266" y="3993"/>
              <a:ext cx="982" cy="225"/>
              <a:chOff x="266" y="3993"/>
              <a:chExt cx="982" cy="225"/>
            </a:xfrm>
          </p:grpSpPr>
          <p:grpSp>
            <p:nvGrpSpPr>
              <p:cNvPr id="223342" name="Group 161"/>
              <p:cNvGrpSpPr>
                <a:grpSpLocks/>
              </p:cNvGrpSpPr>
              <p:nvPr/>
            </p:nvGrpSpPr>
            <p:grpSpPr bwMode="auto">
              <a:xfrm>
                <a:off x="266" y="3994"/>
                <a:ext cx="478" cy="224"/>
                <a:chOff x="266" y="3994"/>
                <a:chExt cx="478" cy="224"/>
              </a:xfrm>
            </p:grpSpPr>
            <p:sp>
              <p:nvSpPr>
                <p:cNvPr id="223368" name="Arc 162"/>
                <p:cNvSpPr>
                  <a:spLocks/>
                </p:cNvSpPr>
                <p:nvPr/>
              </p:nvSpPr>
              <p:spPr bwMode="auto">
                <a:xfrm rot="9660000">
                  <a:off x="663" y="3996"/>
                  <a:ext cx="30" cy="50"/>
                </a:xfrm>
                <a:custGeom>
                  <a:avLst/>
                  <a:gdLst>
                    <a:gd name="T0" fmla="*/ 0 w 22365"/>
                    <a:gd name="T1" fmla="*/ 0 h 22053"/>
                    <a:gd name="T2" fmla="*/ 0 w 22365"/>
                    <a:gd name="T3" fmla="*/ 0 h 22053"/>
                    <a:gd name="T4" fmla="*/ 0 w 22365"/>
                    <a:gd name="T5" fmla="*/ 0 h 22053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53"/>
                    <a:gd name="T11" fmla="*/ 22365 w 22365"/>
                    <a:gd name="T12" fmla="*/ 22053 h 2205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53" fill="none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</a:path>
                    <a:path w="22365" h="22053" stroke="0" extrusionOk="0">
                      <a:moveTo>
                        <a:pt x="22360" y="-1"/>
                      </a:moveTo>
                      <a:cubicBezTo>
                        <a:pt x="22363" y="150"/>
                        <a:pt x="22365" y="301"/>
                        <a:pt x="22365" y="453"/>
                      </a:cubicBezTo>
                      <a:cubicBezTo>
                        <a:pt x="22365" y="12382"/>
                        <a:pt x="12694" y="22053"/>
                        <a:pt x="765" y="22053"/>
                      </a:cubicBezTo>
                      <a:cubicBezTo>
                        <a:pt x="509" y="22052"/>
                        <a:pt x="254" y="22048"/>
                        <a:pt x="-1" y="22039"/>
                      </a:cubicBezTo>
                      <a:lnTo>
                        <a:pt x="765" y="453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9" name="Arc 163"/>
                <p:cNvSpPr>
                  <a:spLocks/>
                </p:cNvSpPr>
                <p:nvPr/>
              </p:nvSpPr>
              <p:spPr bwMode="auto">
                <a:xfrm rot="9660000">
                  <a:off x="667" y="4051"/>
                  <a:ext cx="28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</a:path>
                    <a:path w="21596" h="21587" stroke="0" extrusionOk="0">
                      <a:moveTo>
                        <a:pt x="0" y="21158"/>
                      </a:moveTo>
                      <a:cubicBezTo>
                        <a:pt x="228" y="9688"/>
                        <a:pt x="9381" y="398"/>
                        <a:pt x="20846" y="0"/>
                      </a:cubicBezTo>
                      <a:lnTo>
                        <a:pt x="21596" y="21587"/>
                      </a:lnTo>
                      <a:lnTo>
                        <a:pt x="0" y="21158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0" name="Arc 164"/>
                <p:cNvSpPr>
                  <a:spLocks/>
                </p:cNvSpPr>
                <p:nvPr/>
              </p:nvSpPr>
              <p:spPr bwMode="auto">
                <a:xfrm rot="9660000">
                  <a:off x="620" y="4019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1" name="Arc 165"/>
                <p:cNvSpPr>
                  <a:spLocks/>
                </p:cNvSpPr>
                <p:nvPr/>
              </p:nvSpPr>
              <p:spPr bwMode="auto">
                <a:xfrm rot="9660000">
                  <a:off x="722" y="4032"/>
                  <a:ext cx="22" cy="50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2" name="Arc 166"/>
                <p:cNvSpPr>
                  <a:spLocks/>
                </p:cNvSpPr>
                <p:nvPr/>
              </p:nvSpPr>
              <p:spPr bwMode="auto">
                <a:xfrm rot="9660000">
                  <a:off x="647" y="4055"/>
                  <a:ext cx="21" cy="49"/>
                </a:xfrm>
                <a:custGeom>
                  <a:avLst/>
                  <a:gdLst>
                    <a:gd name="T0" fmla="*/ 0 w 21595"/>
                    <a:gd name="T1" fmla="*/ 0 h 21600"/>
                    <a:gd name="T2" fmla="*/ 0 w 21595"/>
                    <a:gd name="T3" fmla="*/ 0 h 21600"/>
                    <a:gd name="T4" fmla="*/ 0 w 2159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600"/>
                    <a:gd name="T11" fmla="*/ 21595 w 2159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600" fill="none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</a:path>
                    <a:path w="21595" h="21600" stroke="0" extrusionOk="0">
                      <a:moveTo>
                        <a:pt x="0" y="-1"/>
                      </a:moveTo>
                      <a:cubicBezTo>
                        <a:pt x="11755" y="-1"/>
                        <a:pt x="21353" y="9401"/>
                        <a:pt x="21595" y="21154"/>
                      </a:cubicBezTo>
                      <a:lnTo>
                        <a:pt x="0" y="21600"/>
                      </a:lnTo>
                      <a:lnTo>
                        <a:pt x="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3" name="Arc 167"/>
                <p:cNvSpPr>
                  <a:spLocks/>
                </p:cNvSpPr>
                <p:nvPr/>
              </p:nvSpPr>
              <p:spPr bwMode="auto">
                <a:xfrm rot="9660000">
                  <a:off x="593" y="4023"/>
                  <a:ext cx="27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4" name="Arc 168"/>
                <p:cNvSpPr>
                  <a:spLocks/>
                </p:cNvSpPr>
                <p:nvPr/>
              </p:nvSpPr>
              <p:spPr bwMode="auto">
                <a:xfrm rot="9660000">
                  <a:off x="591" y="4078"/>
                  <a:ext cx="28" cy="49"/>
                </a:xfrm>
                <a:custGeom>
                  <a:avLst/>
                  <a:gdLst>
                    <a:gd name="T0" fmla="*/ 0 w 21600"/>
                    <a:gd name="T1" fmla="*/ 0 h 21586"/>
                    <a:gd name="T2" fmla="*/ 0 w 21600"/>
                    <a:gd name="T3" fmla="*/ 0 h 21586"/>
                    <a:gd name="T4" fmla="*/ 0 w 21600"/>
                    <a:gd name="T5" fmla="*/ 0 h 2158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6"/>
                    <a:gd name="T11" fmla="*/ 21600 w 21600"/>
                    <a:gd name="T12" fmla="*/ 21586 h 2158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6" fill="none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</a:path>
                    <a:path w="21600" h="21586" stroke="0" extrusionOk="0">
                      <a:moveTo>
                        <a:pt x="-1" y="21585"/>
                      </a:moveTo>
                      <a:cubicBezTo>
                        <a:pt x="-1" y="9962"/>
                        <a:pt x="9198" y="422"/>
                        <a:pt x="20815" y="0"/>
                      </a:cubicBezTo>
                      <a:lnTo>
                        <a:pt x="21600" y="21586"/>
                      </a:lnTo>
                      <a:lnTo>
                        <a:pt x="-1" y="2158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5" name="Arc 169"/>
                <p:cNvSpPr>
                  <a:spLocks/>
                </p:cNvSpPr>
                <p:nvPr/>
              </p:nvSpPr>
              <p:spPr bwMode="auto">
                <a:xfrm rot="-1140000">
                  <a:off x="327" y="4156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</a:path>
                    <a:path w="21600" h="21600" stroke="0" extrusionOk="0">
                      <a:moveTo>
                        <a:pt x="21600" y="21599"/>
                      </a:moveTo>
                      <a:cubicBezTo>
                        <a:pt x="9670" y="21599"/>
                        <a:pt x="-1" y="11929"/>
                        <a:pt x="-1" y="-1"/>
                      </a:cubicBezTo>
                      <a:lnTo>
                        <a:pt x="21600" y="0"/>
                      </a:lnTo>
                      <a:lnTo>
                        <a:pt x="21600" y="2159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6" name="Arc 170"/>
                <p:cNvSpPr>
                  <a:spLocks/>
                </p:cNvSpPr>
                <p:nvPr/>
              </p:nvSpPr>
              <p:spPr bwMode="auto">
                <a:xfrm rot="-1140000">
                  <a:off x="287" y="4122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7" name="Arc 171"/>
                <p:cNvSpPr>
                  <a:spLocks/>
                </p:cNvSpPr>
                <p:nvPr/>
              </p:nvSpPr>
              <p:spPr bwMode="auto">
                <a:xfrm rot="-1140000">
                  <a:off x="269" y="4169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8" name="Arc 172"/>
                <p:cNvSpPr>
                  <a:spLocks/>
                </p:cNvSpPr>
                <p:nvPr/>
              </p:nvSpPr>
              <p:spPr bwMode="auto">
                <a:xfrm rot="-1140000">
                  <a:off x="266" y="4130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79" name="Arc 173"/>
                <p:cNvSpPr>
                  <a:spLocks/>
                </p:cNvSpPr>
                <p:nvPr/>
              </p:nvSpPr>
              <p:spPr bwMode="auto">
                <a:xfrm rot="-1140000">
                  <a:off x="410" y="4131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</a:path>
                    <a:path w="21600" h="22036" stroke="0" extrusionOk="0">
                      <a:moveTo>
                        <a:pt x="21600" y="22035"/>
                      </a:moveTo>
                      <a:cubicBezTo>
                        <a:pt x="9670" y="22036"/>
                        <a:pt x="0" y="12365"/>
                        <a:pt x="0" y="436"/>
                      </a:cubicBezTo>
                      <a:cubicBezTo>
                        <a:pt x="0" y="290"/>
                        <a:pt x="1" y="145"/>
                        <a:pt x="4" y="0"/>
                      </a:cubicBezTo>
                      <a:lnTo>
                        <a:pt x="21600" y="436"/>
                      </a:lnTo>
                      <a:lnTo>
                        <a:pt x="21600" y="2203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0" name="Arc 174"/>
                <p:cNvSpPr>
                  <a:spLocks/>
                </p:cNvSpPr>
                <p:nvPr/>
              </p:nvSpPr>
              <p:spPr bwMode="auto">
                <a:xfrm rot="-1140000">
                  <a:off x="369" y="4096"/>
                  <a:ext cx="29" cy="50"/>
                </a:xfrm>
                <a:custGeom>
                  <a:avLst/>
                  <a:gdLst>
                    <a:gd name="T0" fmla="*/ 0 w 22345"/>
                    <a:gd name="T1" fmla="*/ 0 h 21600"/>
                    <a:gd name="T2" fmla="*/ 0 w 22345"/>
                    <a:gd name="T3" fmla="*/ 0 h 21600"/>
                    <a:gd name="T4" fmla="*/ 0 w 2234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45"/>
                    <a:gd name="T10" fmla="*/ 0 h 21600"/>
                    <a:gd name="T11" fmla="*/ 22345 w 2234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45" h="21600" fill="none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</a:path>
                    <a:path w="22345" h="21600" stroke="0" extrusionOk="0">
                      <a:moveTo>
                        <a:pt x="0" y="13"/>
                      </a:moveTo>
                      <a:cubicBezTo>
                        <a:pt x="249" y="4"/>
                        <a:pt x="499" y="-1"/>
                        <a:pt x="750" y="-1"/>
                      </a:cubicBezTo>
                      <a:cubicBezTo>
                        <a:pt x="12506" y="-1"/>
                        <a:pt x="22103" y="9402"/>
                        <a:pt x="22345" y="21155"/>
                      </a:cubicBezTo>
                      <a:lnTo>
                        <a:pt x="750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1" name="Arc 175"/>
                <p:cNvSpPr>
                  <a:spLocks/>
                </p:cNvSpPr>
                <p:nvPr/>
              </p:nvSpPr>
              <p:spPr bwMode="auto">
                <a:xfrm rot="-1140000">
                  <a:off x="355" y="4153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2" name="Arc 176"/>
                <p:cNvSpPr>
                  <a:spLocks/>
                </p:cNvSpPr>
                <p:nvPr/>
              </p:nvSpPr>
              <p:spPr bwMode="auto">
                <a:xfrm rot="-1140000">
                  <a:off x="350" y="4104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3" name="Arc 177"/>
                <p:cNvSpPr>
                  <a:spLocks/>
                </p:cNvSpPr>
                <p:nvPr/>
              </p:nvSpPr>
              <p:spPr bwMode="auto">
                <a:xfrm rot="-1140000">
                  <a:off x="484" y="4107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</a:path>
                    <a:path w="21600" h="21587" stroke="0" extrusionOk="0">
                      <a:moveTo>
                        <a:pt x="20843" y="21586"/>
                      </a:moveTo>
                      <a:cubicBezTo>
                        <a:pt x="9215" y="21178"/>
                        <a:pt x="-1" y="11634"/>
                        <a:pt x="-1" y="-1"/>
                      </a:cubicBezTo>
                      <a:lnTo>
                        <a:pt x="21600" y="0"/>
                      </a:lnTo>
                      <a:lnTo>
                        <a:pt x="20843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4" name="Arc 178"/>
                <p:cNvSpPr>
                  <a:spLocks/>
                </p:cNvSpPr>
                <p:nvPr/>
              </p:nvSpPr>
              <p:spPr bwMode="auto">
                <a:xfrm rot="-1140000">
                  <a:off x="444" y="4071"/>
                  <a:ext cx="30" cy="50"/>
                </a:xfrm>
                <a:custGeom>
                  <a:avLst/>
                  <a:gdLst>
                    <a:gd name="T0" fmla="*/ 0 w 22333"/>
                    <a:gd name="T1" fmla="*/ 0 h 21600"/>
                    <a:gd name="T2" fmla="*/ 0 w 22333"/>
                    <a:gd name="T3" fmla="*/ 0 h 21600"/>
                    <a:gd name="T4" fmla="*/ 0 w 22333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33"/>
                    <a:gd name="T10" fmla="*/ 0 h 21600"/>
                    <a:gd name="T11" fmla="*/ 22333 w 22333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33" h="21600" fill="none" extrusionOk="0">
                      <a:moveTo>
                        <a:pt x="-1" y="12"/>
                      </a:moveTo>
                      <a:cubicBezTo>
                        <a:pt x="245" y="4"/>
                        <a:pt x="491" y="-1"/>
                        <a:pt x="737" y="-1"/>
                      </a:cubicBezTo>
                      <a:cubicBezTo>
                        <a:pt x="12496" y="-1"/>
                        <a:pt x="22095" y="9406"/>
                        <a:pt x="22332" y="21164"/>
                      </a:cubicBezTo>
                    </a:path>
                    <a:path w="22333" h="21600" stroke="0" extrusionOk="0">
                      <a:moveTo>
                        <a:pt x="-1" y="12"/>
                      </a:moveTo>
                      <a:cubicBezTo>
                        <a:pt x="245" y="4"/>
                        <a:pt x="491" y="-1"/>
                        <a:pt x="737" y="-1"/>
                      </a:cubicBezTo>
                      <a:cubicBezTo>
                        <a:pt x="12496" y="-1"/>
                        <a:pt x="22095" y="9406"/>
                        <a:pt x="22332" y="21164"/>
                      </a:cubicBezTo>
                      <a:lnTo>
                        <a:pt x="737" y="21600"/>
                      </a:lnTo>
                      <a:lnTo>
                        <a:pt x="-1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5" name="Arc 179"/>
                <p:cNvSpPr>
                  <a:spLocks/>
                </p:cNvSpPr>
                <p:nvPr/>
              </p:nvSpPr>
              <p:spPr bwMode="auto">
                <a:xfrm rot="-1140000">
                  <a:off x="436" y="4130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</a:path>
                    <a:path w="22604" h="21600" stroke="0" extrusionOk="0">
                      <a:moveTo>
                        <a:pt x="22604" y="0"/>
                      </a:moveTo>
                      <a:cubicBezTo>
                        <a:pt x="22604" y="11929"/>
                        <a:pt x="12933" y="21600"/>
                        <a:pt x="1004" y="21600"/>
                      </a:cubicBezTo>
                      <a:cubicBezTo>
                        <a:pt x="669" y="21599"/>
                        <a:pt x="334" y="21592"/>
                        <a:pt x="0" y="21576"/>
                      </a:cubicBezTo>
                      <a:lnTo>
                        <a:pt x="1004" y="0"/>
                      </a:lnTo>
                      <a:lnTo>
                        <a:pt x="22604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6" name="Arc 180"/>
                <p:cNvSpPr>
                  <a:spLocks/>
                </p:cNvSpPr>
                <p:nvPr/>
              </p:nvSpPr>
              <p:spPr bwMode="auto">
                <a:xfrm rot="-1140000">
                  <a:off x="427" y="4077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</a:path>
                    <a:path w="21600" h="21577" stroke="0" extrusionOk="0">
                      <a:moveTo>
                        <a:pt x="-1" y="21576"/>
                      </a:moveTo>
                      <a:cubicBezTo>
                        <a:pt x="-1" y="10038"/>
                        <a:pt x="9069" y="536"/>
                        <a:pt x="20596" y="0"/>
                      </a:cubicBezTo>
                      <a:lnTo>
                        <a:pt x="21600" y="21577"/>
                      </a:lnTo>
                      <a:lnTo>
                        <a:pt x="-1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7" name="Arc 181"/>
                <p:cNvSpPr>
                  <a:spLocks/>
                </p:cNvSpPr>
                <p:nvPr/>
              </p:nvSpPr>
              <p:spPr bwMode="auto">
                <a:xfrm rot="-1140000">
                  <a:off x="566" y="4079"/>
                  <a:ext cx="29" cy="50"/>
                </a:xfrm>
                <a:custGeom>
                  <a:avLst/>
                  <a:gdLst>
                    <a:gd name="T0" fmla="*/ 0 w 21600"/>
                    <a:gd name="T1" fmla="*/ 0 h 22015"/>
                    <a:gd name="T2" fmla="*/ 0 w 21600"/>
                    <a:gd name="T3" fmla="*/ 0 h 22015"/>
                    <a:gd name="T4" fmla="*/ 0 w 21600"/>
                    <a:gd name="T5" fmla="*/ 0 h 2201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15"/>
                    <a:gd name="T11" fmla="*/ 21600 w 21600"/>
                    <a:gd name="T12" fmla="*/ 22015 h 2201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15" fill="none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</a:path>
                    <a:path w="21600" h="22015" stroke="0" extrusionOk="0">
                      <a:moveTo>
                        <a:pt x="20834" y="22015"/>
                      </a:moveTo>
                      <a:cubicBezTo>
                        <a:pt x="9210" y="21603"/>
                        <a:pt x="0" y="12060"/>
                        <a:pt x="0" y="429"/>
                      </a:cubicBezTo>
                      <a:cubicBezTo>
                        <a:pt x="0" y="285"/>
                        <a:pt x="1" y="142"/>
                        <a:pt x="4" y="0"/>
                      </a:cubicBezTo>
                      <a:lnTo>
                        <a:pt x="21600" y="429"/>
                      </a:lnTo>
                      <a:lnTo>
                        <a:pt x="20834" y="2201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8" name="Arc 182"/>
                <p:cNvSpPr>
                  <a:spLocks/>
                </p:cNvSpPr>
                <p:nvPr/>
              </p:nvSpPr>
              <p:spPr bwMode="auto">
                <a:xfrm rot="-1140000">
                  <a:off x="526" y="4042"/>
                  <a:ext cx="30" cy="50"/>
                </a:xfrm>
                <a:custGeom>
                  <a:avLst/>
                  <a:gdLst>
                    <a:gd name="T0" fmla="*/ 0 w 22319"/>
                    <a:gd name="T1" fmla="*/ 0 h 21600"/>
                    <a:gd name="T2" fmla="*/ 0 w 22319"/>
                    <a:gd name="T3" fmla="*/ 0 h 21600"/>
                    <a:gd name="T4" fmla="*/ 0 w 22319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19"/>
                    <a:gd name="T10" fmla="*/ 0 h 21600"/>
                    <a:gd name="T11" fmla="*/ 22319 w 22319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19" h="21600" fill="none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</a:path>
                    <a:path w="22319" h="21600" stroke="0" extrusionOk="0">
                      <a:moveTo>
                        <a:pt x="0" y="12"/>
                      </a:moveTo>
                      <a:cubicBezTo>
                        <a:pt x="241" y="4"/>
                        <a:pt x="482" y="-1"/>
                        <a:pt x="724" y="-1"/>
                      </a:cubicBezTo>
                      <a:cubicBezTo>
                        <a:pt x="12480" y="-1"/>
                        <a:pt x="22077" y="9402"/>
                        <a:pt x="22319" y="21155"/>
                      </a:cubicBezTo>
                      <a:lnTo>
                        <a:pt x="724" y="21600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89" name="Arc 183"/>
                <p:cNvSpPr>
                  <a:spLocks/>
                </p:cNvSpPr>
                <p:nvPr/>
              </p:nvSpPr>
              <p:spPr bwMode="auto">
                <a:xfrm rot="-1140000">
                  <a:off x="512" y="4101"/>
                  <a:ext cx="23" cy="51"/>
                </a:xfrm>
                <a:custGeom>
                  <a:avLst/>
                  <a:gdLst>
                    <a:gd name="T0" fmla="*/ 0 w 22614"/>
                    <a:gd name="T1" fmla="*/ 0 h 22047"/>
                    <a:gd name="T2" fmla="*/ 0 w 22614"/>
                    <a:gd name="T3" fmla="*/ 0 h 22047"/>
                    <a:gd name="T4" fmla="*/ 0 w 22614"/>
                    <a:gd name="T5" fmla="*/ 0 h 22047"/>
                    <a:gd name="T6" fmla="*/ 0 60000 65536"/>
                    <a:gd name="T7" fmla="*/ 0 60000 65536"/>
                    <a:gd name="T8" fmla="*/ 0 60000 65536"/>
                    <a:gd name="T9" fmla="*/ 0 w 22614"/>
                    <a:gd name="T10" fmla="*/ 0 h 22047"/>
                    <a:gd name="T11" fmla="*/ 22614 w 22614"/>
                    <a:gd name="T12" fmla="*/ 22047 h 2204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14" h="22047" fill="none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</a:path>
                    <a:path w="22614" h="22047" stroke="0" extrusionOk="0">
                      <a:moveTo>
                        <a:pt x="22609" y="-1"/>
                      </a:moveTo>
                      <a:cubicBezTo>
                        <a:pt x="22612" y="148"/>
                        <a:pt x="22614" y="297"/>
                        <a:pt x="22614" y="447"/>
                      </a:cubicBezTo>
                      <a:cubicBezTo>
                        <a:pt x="22614" y="12376"/>
                        <a:pt x="12943" y="22047"/>
                        <a:pt x="1014" y="22047"/>
                      </a:cubicBezTo>
                      <a:cubicBezTo>
                        <a:pt x="675" y="22046"/>
                        <a:pt x="337" y="22039"/>
                        <a:pt x="-1" y="22023"/>
                      </a:cubicBezTo>
                      <a:lnTo>
                        <a:pt x="1014" y="447"/>
                      </a:lnTo>
                      <a:lnTo>
                        <a:pt x="22609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0" name="Arc 184"/>
                <p:cNvSpPr>
                  <a:spLocks/>
                </p:cNvSpPr>
                <p:nvPr/>
              </p:nvSpPr>
              <p:spPr bwMode="auto">
                <a:xfrm rot="-1140000">
                  <a:off x="507" y="4051"/>
                  <a:ext cx="21" cy="48"/>
                </a:xfrm>
                <a:custGeom>
                  <a:avLst/>
                  <a:gdLst>
                    <a:gd name="T0" fmla="*/ 0 w 21595"/>
                    <a:gd name="T1" fmla="*/ 0 h 21576"/>
                    <a:gd name="T2" fmla="*/ 0 w 21595"/>
                    <a:gd name="T3" fmla="*/ 0 h 21576"/>
                    <a:gd name="T4" fmla="*/ 0 w 21595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595"/>
                    <a:gd name="T10" fmla="*/ 0 h 21576"/>
                    <a:gd name="T11" fmla="*/ 21595 w 21595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5" h="21576" fill="none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</a:path>
                    <a:path w="21595" h="21576" stroke="0" extrusionOk="0">
                      <a:moveTo>
                        <a:pt x="-1" y="21130"/>
                      </a:moveTo>
                      <a:cubicBezTo>
                        <a:pt x="233" y="9771"/>
                        <a:pt x="9228" y="534"/>
                        <a:pt x="20577" y="-1"/>
                      </a:cubicBezTo>
                      <a:lnTo>
                        <a:pt x="21595" y="21576"/>
                      </a:lnTo>
                      <a:lnTo>
                        <a:pt x="-1" y="2113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91" name="Arc 185"/>
                <p:cNvSpPr>
                  <a:spLocks/>
                </p:cNvSpPr>
                <p:nvPr/>
              </p:nvSpPr>
              <p:spPr bwMode="auto">
                <a:xfrm rot="9660000">
                  <a:off x="690" y="3994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grpSp>
            <p:nvGrpSpPr>
              <p:cNvPr id="223343" name="Group 186"/>
              <p:cNvGrpSpPr>
                <a:grpSpLocks/>
              </p:cNvGrpSpPr>
              <p:nvPr/>
            </p:nvGrpSpPr>
            <p:grpSpPr bwMode="auto">
              <a:xfrm>
                <a:off x="771" y="3993"/>
                <a:ext cx="477" cy="224"/>
                <a:chOff x="771" y="3993"/>
                <a:chExt cx="477" cy="224"/>
              </a:xfrm>
            </p:grpSpPr>
            <p:sp>
              <p:nvSpPr>
                <p:cNvPr id="223344" name="Arc 187"/>
                <p:cNvSpPr>
                  <a:spLocks/>
                </p:cNvSpPr>
                <p:nvPr/>
              </p:nvSpPr>
              <p:spPr bwMode="auto">
                <a:xfrm rot="-9660000">
                  <a:off x="821" y="3996"/>
                  <a:ext cx="29" cy="49"/>
                </a:xfrm>
                <a:custGeom>
                  <a:avLst/>
                  <a:gdLst>
                    <a:gd name="T0" fmla="*/ 0 w 21600"/>
                    <a:gd name="T1" fmla="*/ 0 h 22024"/>
                    <a:gd name="T2" fmla="*/ 0 w 21600"/>
                    <a:gd name="T3" fmla="*/ 0 h 22024"/>
                    <a:gd name="T4" fmla="*/ 0 w 21600"/>
                    <a:gd name="T5" fmla="*/ 0 h 22024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24"/>
                    <a:gd name="T11" fmla="*/ 21600 w 21600"/>
                    <a:gd name="T12" fmla="*/ 22024 h 2202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24" fill="none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</a:path>
                    <a:path w="21600" h="22024" stroke="0" extrusionOk="0">
                      <a:moveTo>
                        <a:pt x="20834" y="22024"/>
                      </a:moveTo>
                      <a:cubicBezTo>
                        <a:pt x="9210" y="21612"/>
                        <a:pt x="0" y="12069"/>
                        <a:pt x="0" y="438"/>
                      </a:cubicBezTo>
                      <a:cubicBezTo>
                        <a:pt x="0" y="291"/>
                        <a:pt x="1" y="145"/>
                        <a:pt x="4" y="0"/>
                      </a:cubicBezTo>
                      <a:lnTo>
                        <a:pt x="21600" y="438"/>
                      </a:lnTo>
                      <a:lnTo>
                        <a:pt x="20834" y="220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5" name="Arc 188"/>
                <p:cNvSpPr>
                  <a:spLocks/>
                </p:cNvSpPr>
                <p:nvPr/>
              </p:nvSpPr>
              <p:spPr bwMode="auto">
                <a:xfrm rot="-9660000">
                  <a:off x="819" y="4050"/>
                  <a:ext cx="29" cy="49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</a:path>
                    <a:path w="22357" h="21600" stroke="0" extrusionOk="0">
                      <a:moveTo>
                        <a:pt x="0" y="13"/>
                      </a:moveTo>
                      <a:cubicBezTo>
                        <a:pt x="252" y="4"/>
                        <a:pt x="504" y="-1"/>
                        <a:pt x="757" y="-1"/>
                      </a:cubicBezTo>
                      <a:cubicBezTo>
                        <a:pt x="12686" y="-1"/>
                        <a:pt x="22357" y="9670"/>
                        <a:pt x="22357" y="21600"/>
                      </a:cubicBezTo>
                      <a:lnTo>
                        <a:pt x="757" y="21600"/>
                      </a:lnTo>
                      <a:lnTo>
                        <a:pt x="0" y="1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6" name="Arc 189"/>
                <p:cNvSpPr>
                  <a:spLocks/>
                </p:cNvSpPr>
                <p:nvPr/>
              </p:nvSpPr>
              <p:spPr bwMode="auto">
                <a:xfrm rot="-9660000">
                  <a:off x="872" y="4019"/>
                  <a:ext cx="21" cy="4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7" name="Arc 190"/>
                <p:cNvSpPr>
                  <a:spLocks/>
                </p:cNvSpPr>
                <p:nvPr/>
              </p:nvSpPr>
              <p:spPr bwMode="auto">
                <a:xfrm rot="-9660000">
                  <a:off x="771" y="4033"/>
                  <a:ext cx="21" cy="49"/>
                </a:xfrm>
                <a:custGeom>
                  <a:avLst/>
                  <a:gdLst>
                    <a:gd name="T0" fmla="*/ 0 w 21596"/>
                    <a:gd name="T1" fmla="*/ 0 h 21577"/>
                    <a:gd name="T2" fmla="*/ 0 w 21596"/>
                    <a:gd name="T3" fmla="*/ 0 h 21577"/>
                    <a:gd name="T4" fmla="*/ 0 w 21596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77"/>
                    <a:gd name="T11" fmla="*/ 21596 w 21596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77" fill="none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</a:path>
                    <a:path w="21596" h="21577" stroke="0" extrusionOk="0">
                      <a:moveTo>
                        <a:pt x="0" y="21151"/>
                      </a:moveTo>
                      <a:cubicBezTo>
                        <a:pt x="224" y="9774"/>
                        <a:pt x="9235" y="523"/>
                        <a:pt x="20601" y="-1"/>
                      </a:cubicBezTo>
                      <a:lnTo>
                        <a:pt x="21596" y="2157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8" name="Arc 191"/>
                <p:cNvSpPr>
                  <a:spLocks/>
                </p:cNvSpPr>
                <p:nvPr/>
              </p:nvSpPr>
              <p:spPr bwMode="auto">
                <a:xfrm rot="-9660000">
                  <a:off x="845" y="4054"/>
                  <a:ext cx="21" cy="49"/>
                </a:xfrm>
                <a:custGeom>
                  <a:avLst/>
                  <a:gdLst>
                    <a:gd name="T0" fmla="*/ 0 w 21600"/>
                    <a:gd name="T1" fmla="*/ 0 h 21576"/>
                    <a:gd name="T2" fmla="*/ 0 w 21600"/>
                    <a:gd name="T3" fmla="*/ 0 h 21576"/>
                    <a:gd name="T4" fmla="*/ 0 w 21600"/>
                    <a:gd name="T5" fmla="*/ 0 h 2157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6"/>
                    <a:gd name="T11" fmla="*/ 21600 w 21600"/>
                    <a:gd name="T12" fmla="*/ 21576 h 2157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6" fill="none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</a:path>
                    <a:path w="21600" h="21576" stroke="0" extrusionOk="0">
                      <a:moveTo>
                        <a:pt x="-1" y="21575"/>
                      </a:moveTo>
                      <a:cubicBezTo>
                        <a:pt x="-1" y="10045"/>
                        <a:pt x="9055" y="548"/>
                        <a:pt x="20573" y="0"/>
                      </a:cubicBezTo>
                      <a:lnTo>
                        <a:pt x="21600" y="21576"/>
                      </a:lnTo>
                      <a:lnTo>
                        <a:pt x="-1" y="21575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49" name="Arc 192"/>
                <p:cNvSpPr>
                  <a:spLocks/>
                </p:cNvSpPr>
                <p:nvPr/>
              </p:nvSpPr>
              <p:spPr bwMode="auto">
                <a:xfrm rot="-9660000">
                  <a:off x="893" y="4023"/>
                  <a:ext cx="27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0" name="Arc 193"/>
                <p:cNvSpPr>
                  <a:spLocks/>
                </p:cNvSpPr>
                <p:nvPr/>
              </p:nvSpPr>
              <p:spPr bwMode="auto">
                <a:xfrm rot="-9660000">
                  <a:off x="895" y="4077"/>
                  <a:ext cx="28" cy="49"/>
                </a:xfrm>
                <a:custGeom>
                  <a:avLst/>
                  <a:gdLst>
                    <a:gd name="T0" fmla="*/ 0 w 22385"/>
                    <a:gd name="T1" fmla="*/ 0 h 21600"/>
                    <a:gd name="T2" fmla="*/ 0 w 22385"/>
                    <a:gd name="T3" fmla="*/ 0 h 21600"/>
                    <a:gd name="T4" fmla="*/ 0 w 22385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85"/>
                    <a:gd name="T10" fmla="*/ 0 h 21600"/>
                    <a:gd name="T11" fmla="*/ 22385 w 22385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85" h="21600" fill="none" extrusionOk="0">
                      <a:moveTo>
                        <a:pt x="0" y="14"/>
                      </a:moveTo>
                      <a:cubicBezTo>
                        <a:pt x="261" y="4"/>
                        <a:pt x="523" y="-1"/>
                        <a:pt x="785" y="-1"/>
                      </a:cubicBezTo>
                      <a:cubicBezTo>
                        <a:pt x="12714" y="-1"/>
                        <a:pt x="22385" y="9670"/>
                        <a:pt x="22385" y="21600"/>
                      </a:cubicBezTo>
                    </a:path>
                    <a:path w="22385" h="21600" stroke="0" extrusionOk="0">
                      <a:moveTo>
                        <a:pt x="0" y="14"/>
                      </a:moveTo>
                      <a:cubicBezTo>
                        <a:pt x="261" y="4"/>
                        <a:pt x="523" y="-1"/>
                        <a:pt x="785" y="-1"/>
                      </a:cubicBezTo>
                      <a:cubicBezTo>
                        <a:pt x="12714" y="-1"/>
                        <a:pt x="22385" y="9670"/>
                        <a:pt x="22385" y="21600"/>
                      </a:cubicBezTo>
                      <a:lnTo>
                        <a:pt x="785" y="2160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1" name="Arc 194"/>
                <p:cNvSpPr>
                  <a:spLocks/>
                </p:cNvSpPr>
                <p:nvPr/>
              </p:nvSpPr>
              <p:spPr bwMode="auto">
                <a:xfrm rot="1140000">
                  <a:off x="1158" y="4155"/>
                  <a:ext cx="28" cy="5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</a:path>
                    <a:path w="21600" h="21600" stroke="0" extrusionOk="0">
                      <a:moveTo>
                        <a:pt x="21600" y="0"/>
                      </a:moveTo>
                      <a:cubicBezTo>
                        <a:pt x="21600" y="11929"/>
                        <a:pt x="11929" y="21599"/>
                        <a:pt x="0" y="21599"/>
                      </a:cubicBezTo>
                      <a:lnTo>
                        <a:pt x="0" y="0"/>
                      </a:lnTo>
                      <a:lnTo>
                        <a:pt x="21600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2" name="Arc 195"/>
                <p:cNvSpPr>
                  <a:spLocks/>
                </p:cNvSpPr>
                <p:nvPr/>
              </p:nvSpPr>
              <p:spPr bwMode="auto">
                <a:xfrm rot="1140000">
                  <a:off x="1198" y="4121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3" name="Arc 196"/>
                <p:cNvSpPr>
                  <a:spLocks/>
                </p:cNvSpPr>
                <p:nvPr/>
              </p:nvSpPr>
              <p:spPr bwMode="auto">
                <a:xfrm rot="1140000">
                  <a:off x="1223" y="4168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4" name="Arc 197"/>
                <p:cNvSpPr>
                  <a:spLocks/>
                </p:cNvSpPr>
                <p:nvPr/>
              </p:nvSpPr>
              <p:spPr bwMode="auto">
                <a:xfrm rot="1140000">
                  <a:off x="1226" y="4129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5" name="Arc 198"/>
                <p:cNvSpPr>
                  <a:spLocks/>
                </p:cNvSpPr>
                <p:nvPr/>
              </p:nvSpPr>
              <p:spPr bwMode="auto">
                <a:xfrm rot="1140000">
                  <a:off x="1075" y="4130"/>
                  <a:ext cx="28" cy="50"/>
                </a:xfrm>
                <a:custGeom>
                  <a:avLst/>
                  <a:gdLst>
                    <a:gd name="T0" fmla="*/ 0 w 21600"/>
                    <a:gd name="T1" fmla="*/ 0 h 22036"/>
                    <a:gd name="T2" fmla="*/ 0 w 21600"/>
                    <a:gd name="T3" fmla="*/ 0 h 22036"/>
                    <a:gd name="T4" fmla="*/ 0 w 21600"/>
                    <a:gd name="T5" fmla="*/ 0 h 22036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36"/>
                    <a:gd name="T11" fmla="*/ 21600 w 21600"/>
                    <a:gd name="T12" fmla="*/ 22036 h 220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36" fill="none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</a:path>
                    <a:path w="21600" h="22036" stroke="0" extrusionOk="0">
                      <a:moveTo>
                        <a:pt x="21595" y="0"/>
                      </a:moveTo>
                      <a:cubicBezTo>
                        <a:pt x="21598" y="145"/>
                        <a:pt x="21600" y="290"/>
                        <a:pt x="21600" y="436"/>
                      </a:cubicBezTo>
                      <a:cubicBezTo>
                        <a:pt x="21600" y="12365"/>
                        <a:pt x="11929" y="22036"/>
                        <a:pt x="-1" y="22036"/>
                      </a:cubicBezTo>
                      <a:lnTo>
                        <a:pt x="0" y="436"/>
                      </a:lnTo>
                      <a:lnTo>
                        <a:pt x="21595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6" name="Arc 199"/>
                <p:cNvSpPr>
                  <a:spLocks/>
                </p:cNvSpPr>
                <p:nvPr/>
              </p:nvSpPr>
              <p:spPr bwMode="auto">
                <a:xfrm rot="1140000">
                  <a:off x="1116" y="4095"/>
                  <a:ext cx="29" cy="50"/>
                </a:xfrm>
                <a:custGeom>
                  <a:avLst/>
                  <a:gdLst>
                    <a:gd name="T0" fmla="*/ 0 w 21600"/>
                    <a:gd name="T1" fmla="*/ 0 h 21587"/>
                    <a:gd name="T2" fmla="*/ 0 w 21600"/>
                    <a:gd name="T3" fmla="*/ 0 h 21587"/>
                    <a:gd name="T4" fmla="*/ 0 w 21600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87"/>
                    <a:gd name="T11" fmla="*/ 21600 w 21600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87" fill="none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</a:path>
                    <a:path w="21600" h="21587" stroke="0" extrusionOk="0">
                      <a:moveTo>
                        <a:pt x="-1" y="21586"/>
                      </a:moveTo>
                      <a:cubicBezTo>
                        <a:pt x="-1" y="9952"/>
                        <a:pt x="9215" y="408"/>
                        <a:pt x="20843" y="0"/>
                      </a:cubicBezTo>
                      <a:lnTo>
                        <a:pt x="21600" y="21587"/>
                      </a:lnTo>
                      <a:lnTo>
                        <a:pt x="-1" y="2158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7" name="Arc 200"/>
                <p:cNvSpPr>
                  <a:spLocks/>
                </p:cNvSpPr>
                <p:nvPr/>
              </p:nvSpPr>
              <p:spPr bwMode="auto">
                <a:xfrm rot="1140000">
                  <a:off x="1137" y="4152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</a:path>
                    <a:path w="21600" h="22045" stroke="0" extrusionOk="0">
                      <a:moveTo>
                        <a:pt x="21600" y="22044"/>
                      </a:moveTo>
                      <a:cubicBezTo>
                        <a:pt x="9670" y="22045"/>
                        <a:pt x="0" y="12374"/>
                        <a:pt x="0" y="445"/>
                      </a:cubicBezTo>
                      <a:cubicBezTo>
                        <a:pt x="0" y="296"/>
                        <a:pt x="1" y="148"/>
                        <a:pt x="4" y="-1"/>
                      </a:cubicBezTo>
                      <a:lnTo>
                        <a:pt x="21600" y="445"/>
                      </a:lnTo>
                      <a:lnTo>
                        <a:pt x="21600" y="2204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8" name="Arc 201"/>
                <p:cNvSpPr>
                  <a:spLocks/>
                </p:cNvSpPr>
                <p:nvPr/>
              </p:nvSpPr>
              <p:spPr bwMode="auto">
                <a:xfrm rot="1140000">
                  <a:off x="1142" y="4103"/>
                  <a:ext cx="22" cy="49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59" name="Arc 202"/>
                <p:cNvSpPr>
                  <a:spLocks/>
                </p:cNvSpPr>
                <p:nvPr/>
              </p:nvSpPr>
              <p:spPr bwMode="auto">
                <a:xfrm rot="1140000">
                  <a:off x="1001" y="4106"/>
                  <a:ext cx="29" cy="50"/>
                </a:xfrm>
                <a:custGeom>
                  <a:avLst/>
                  <a:gdLst>
                    <a:gd name="T0" fmla="*/ 0 w 22357"/>
                    <a:gd name="T1" fmla="*/ 0 h 21600"/>
                    <a:gd name="T2" fmla="*/ 0 w 22357"/>
                    <a:gd name="T3" fmla="*/ 0 h 21600"/>
                    <a:gd name="T4" fmla="*/ 0 w 2235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357"/>
                    <a:gd name="T10" fmla="*/ 0 h 21600"/>
                    <a:gd name="T11" fmla="*/ 22357 w 2235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57" h="21600" fill="none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</a:path>
                    <a:path w="22357" h="21600" stroke="0" extrusionOk="0">
                      <a:moveTo>
                        <a:pt x="22357" y="0"/>
                      </a:moveTo>
                      <a:cubicBezTo>
                        <a:pt x="22357" y="11929"/>
                        <a:pt x="12686" y="21600"/>
                        <a:pt x="757" y="21600"/>
                      </a:cubicBezTo>
                      <a:cubicBezTo>
                        <a:pt x="504" y="21599"/>
                        <a:pt x="252" y="21595"/>
                        <a:pt x="0" y="21586"/>
                      </a:cubicBezTo>
                      <a:lnTo>
                        <a:pt x="757" y="0"/>
                      </a:lnTo>
                      <a:lnTo>
                        <a:pt x="22357" y="0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0" name="Arc 203"/>
                <p:cNvSpPr>
                  <a:spLocks/>
                </p:cNvSpPr>
                <p:nvPr/>
              </p:nvSpPr>
              <p:spPr bwMode="auto">
                <a:xfrm rot="1140000">
                  <a:off x="1040" y="4071"/>
                  <a:ext cx="29" cy="49"/>
                </a:xfrm>
                <a:custGeom>
                  <a:avLst/>
                  <a:gdLst>
                    <a:gd name="T0" fmla="*/ 0 w 21596"/>
                    <a:gd name="T1" fmla="*/ 0 h 21587"/>
                    <a:gd name="T2" fmla="*/ 0 w 21596"/>
                    <a:gd name="T3" fmla="*/ 0 h 21587"/>
                    <a:gd name="T4" fmla="*/ 0 w 21596"/>
                    <a:gd name="T5" fmla="*/ 0 h 21587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7"/>
                    <a:gd name="T11" fmla="*/ 21596 w 21596"/>
                    <a:gd name="T12" fmla="*/ 21587 h 2158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7" fill="none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</a:path>
                    <a:path w="21596" h="21587" stroke="0" extrusionOk="0">
                      <a:moveTo>
                        <a:pt x="0" y="21151"/>
                      </a:moveTo>
                      <a:cubicBezTo>
                        <a:pt x="231" y="9679"/>
                        <a:pt x="9391" y="391"/>
                        <a:pt x="20858" y="-1"/>
                      </a:cubicBezTo>
                      <a:lnTo>
                        <a:pt x="21596" y="21587"/>
                      </a:lnTo>
                      <a:lnTo>
                        <a:pt x="0" y="2115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1" name="Arc 204"/>
                <p:cNvSpPr>
                  <a:spLocks/>
                </p:cNvSpPr>
                <p:nvPr/>
              </p:nvSpPr>
              <p:spPr bwMode="auto">
                <a:xfrm rot="1140000">
                  <a:off x="1056" y="4129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2" name="Arc 205"/>
                <p:cNvSpPr>
                  <a:spLocks/>
                </p:cNvSpPr>
                <p:nvPr/>
              </p:nvSpPr>
              <p:spPr bwMode="auto">
                <a:xfrm rot="1140000">
                  <a:off x="1065" y="4076"/>
                  <a:ext cx="22" cy="49"/>
                </a:xfrm>
                <a:custGeom>
                  <a:avLst/>
                  <a:gdLst>
                    <a:gd name="T0" fmla="*/ 0 w 22604"/>
                    <a:gd name="T1" fmla="*/ 0 h 21600"/>
                    <a:gd name="T2" fmla="*/ 0 w 22604"/>
                    <a:gd name="T3" fmla="*/ 0 h 21600"/>
                    <a:gd name="T4" fmla="*/ 0 w 22604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04"/>
                    <a:gd name="T10" fmla="*/ 0 h 21600"/>
                    <a:gd name="T11" fmla="*/ 22604 w 22604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04" h="21600" fill="none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</a:path>
                    <a:path w="22604" h="21600" stroke="0" extrusionOk="0">
                      <a:moveTo>
                        <a:pt x="0" y="23"/>
                      </a:moveTo>
                      <a:cubicBezTo>
                        <a:pt x="334" y="7"/>
                        <a:pt x="669" y="-1"/>
                        <a:pt x="1004" y="-1"/>
                      </a:cubicBezTo>
                      <a:cubicBezTo>
                        <a:pt x="12933" y="-1"/>
                        <a:pt x="22604" y="9670"/>
                        <a:pt x="22604" y="21600"/>
                      </a:cubicBezTo>
                      <a:lnTo>
                        <a:pt x="1004" y="21600"/>
                      </a:lnTo>
                      <a:lnTo>
                        <a:pt x="0" y="23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3" name="Arc 206"/>
                <p:cNvSpPr>
                  <a:spLocks/>
                </p:cNvSpPr>
                <p:nvPr/>
              </p:nvSpPr>
              <p:spPr bwMode="auto">
                <a:xfrm rot="1140000">
                  <a:off x="918" y="4077"/>
                  <a:ext cx="30" cy="51"/>
                </a:xfrm>
                <a:custGeom>
                  <a:avLst/>
                  <a:gdLst>
                    <a:gd name="T0" fmla="*/ 0 w 22365"/>
                    <a:gd name="T1" fmla="*/ 0 h 22044"/>
                    <a:gd name="T2" fmla="*/ 0 w 22365"/>
                    <a:gd name="T3" fmla="*/ 0 h 22044"/>
                    <a:gd name="T4" fmla="*/ 0 w 22365"/>
                    <a:gd name="T5" fmla="*/ 0 h 22044"/>
                    <a:gd name="T6" fmla="*/ 0 60000 65536"/>
                    <a:gd name="T7" fmla="*/ 0 60000 65536"/>
                    <a:gd name="T8" fmla="*/ 0 60000 65536"/>
                    <a:gd name="T9" fmla="*/ 0 w 22365"/>
                    <a:gd name="T10" fmla="*/ 0 h 22044"/>
                    <a:gd name="T11" fmla="*/ 22365 w 22365"/>
                    <a:gd name="T12" fmla="*/ 22044 h 2204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365" h="22044" fill="none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</a:path>
                    <a:path w="22365" h="22044" stroke="0" extrusionOk="0">
                      <a:moveTo>
                        <a:pt x="22360" y="-1"/>
                      </a:moveTo>
                      <a:cubicBezTo>
                        <a:pt x="22363" y="147"/>
                        <a:pt x="22365" y="295"/>
                        <a:pt x="22365" y="444"/>
                      </a:cubicBezTo>
                      <a:cubicBezTo>
                        <a:pt x="22365" y="12373"/>
                        <a:pt x="12694" y="22044"/>
                        <a:pt x="765" y="22044"/>
                      </a:cubicBezTo>
                      <a:cubicBezTo>
                        <a:pt x="509" y="22043"/>
                        <a:pt x="254" y="22039"/>
                        <a:pt x="-1" y="22030"/>
                      </a:cubicBezTo>
                      <a:lnTo>
                        <a:pt x="765" y="444"/>
                      </a:lnTo>
                      <a:lnTo>
                        <a:pt x="22360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4" name="Arc 207"/>
                <p:cNvSpPr>
                  <a:spLocks/>
                </p:cNvSpPr>
                <p:nvPr/>
              </p:nvSpPr>
              <p:spPr bwMode="auto">
                <a:xfrm rot="1140000">
                  <a:off x="959" y="4042"/>
                  <a:ext cx="29" cy="49"/>
                </a:xfrm>
                <a:custGeom>
                  <a:avLst/>
                  <a:gdLst>
                    <a:gd name="T0" fmla="*/ 0 w 21596"/>
                    <a:gd name="T1" fmla="*/ 0 h 21588"/>
                    <a:gd name="T2" fmla="*/ 0 w 21596"/>
                    <a:gd name="T3" fmla="*/ 0 h 21588"/>
                    <a:gd name="T4" fmla="*/ 0 w 21596"/>
                    <a:gd name="T5" fmla="*/ 0 h 21588"/>
                    <a:gd name="T6" fmla="*/ 0 60000 65536"/>
                    <a:gd name="T7" fmla="*/ 0 60000 65536"/>
                    <a:gd name="T8" fmla="*/ 0 60000 65536"/>
                    <a:gd name="T9" fmla="*/ 0 w 21596"/>
                    <a:gd name="T10" fmla="*/ 0 h 21588"/>
                    <a:gd name="T11" fmla="*/ 21596 w 21596"/>
                    <a:gd name="T12" fmla="*/ 21588 h 2158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596" h="21588" fill="none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</a:path>
                    <a:path w="21596" h="21588" stroke="0" extrusionOk="0">
                      <a:moveTo>
                        <a:pt x="0" y="21159"/>
                      </a:moveTo>
                      <a:cubicBezTo>
                        <a:pt x="228" y="9679"/>
                        <a:pt x="9396" y="384"/>
                        <a:pt x="20872" y="0"/>
                      </a:cubicBezTo>
                      <a:lnTo>
                        <a:pt x="21596" y="21588"/>
                      </a:lnTo>
                      <a:lnTo>
                        <a:pt x="0" y="21159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5" name="Arc 208"/>
                <p:cNvSpPr>
                  <a:spLocks/>
                </p:cNvSpPr>
                <p:nvPr/>
              </p:nvSpPr>
              <p:spPr bwMode="auto">
                <a:xfrm rot="1140000">
                  <a:off x="979" y="4101"/>
                  <a:ext cx="22" cy="49"/>
                </a:xfrm>
                <a:custGeom>
                  <a:avLst/>
                  <a:gdLst>
                    <a:gd name="T0" fmla="*/ 0 w 21600"/>
                    <a:gd name="T1" fmla="*/ 0 h 21577"/>
                    <a:gd name="T2" fmla="*/ 0 w 21600"/>
                    <a:gd name="T3" fmla="*/ 0 h 21577"/>
                    <a:gd name="T4" fmla="*/ 0 w 21600"/>
                    <a:gd name="T5" fmla="*/ 0 h 21577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577"/>
                    <a:gd name="T11" fmla="*/ 21600 w 21600"/>
                    <a:gd name="T12" fmla="*/ 21577 h 2157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577" fill="none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</a:path>
                    <a:path w="21600" h="21577" stroke="0" extrusionOk="0">
                      <a:moveTo>
                        <a:pt x="20596" y="21576"/>
                      </a:moveTo>
                      <a:cubicBezTo>
                        <a:pt x="9069" y="21040"/>
                        <a:pt x="-1" y="11538"/>
                        <a:pt x="-1" y="-1"/>
                      </a:cubicBezTo>
                      <a:lnTo>
                        <a:pt x="21600" y="0"/>
                      </a:lnTo>
                      <a:lnTo>
                        <a:pt x="20596" y="21576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6" name="Arc 209"/>
                <p:cNvSpPr>
                  <a:spLocks/>
                </p:cNvSpPr>
                <p:nvPr/>
              </p:nvSpPr>
              <p:spPr bwMode="auto">
                <a:xfrm rot="1140000">
                  <a:off x="985" y="4050"/>
                  <a:ext cx="22" cy="48"/>
                </a:xfrm>
                <a:custGeom>
                  <a:avLst/>
                  <a:gdLst>
                    <a:gd name="T0" fmla="*/ 0 w 22627"/>
                    <a:gd name="T1" fmla="*/ 0 h 21600"/>
                    <a:gd name="T2" fmla="*/ 0 w 22627"/>
                    <a:gd name="T3" fmla="*/ 0 h 21600"/>
                    <a:gd name="T4" fmla="*/ 0 w 22627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2627"/>
                    <a:gd name="T10" fmla="*/ 0 h 21600"/>
                    <a:gd name="T11" fmla="*/ 22627 w 22627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2627" h="21600" fill="none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</a:path>
                    <a:path w="22627" h="21600" stroke="0" extrusionOk="0">
                      <a:moveTo>
                        <a:pt x="0" y="24"/>
                      </a:moveTo>
                      <a:cubicBezTo>
                        <a:pt x="342" y="8"/>
                        <a:pt x="684" y="-1"/>
                        <a:pt x="1027" y="-1"/>
                      </a:cubicBezTo>
                      <a:cubicBezTo>
                        <a:pt x="12956" y="-1"/>
                        <a:pt x="22627" y="9670"/>
                        <a:pt x="22627" y="21600"/>
                      </a:cubicBezTo>
                      <a:lnTo>
                        <a:pt x="1027" y="21600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67" name="Arc 210"/>
                <p:cNvSpPr>
                  <a:spLocks/>
                </p:cNvSpPr>
                <p:nvPr/>
              </p:nvSpPr>
              <p:spPr bwMode="auto">
                <a:xfrm rot="-9660000">
                  <a:off x="802" y="3993"/>
                  <a:ext cx="21" cy="49"/>
                </a:xfrm>
                <a:custGeom>
                  <a:avLst/>
                  <a:gdLst>
                    <a:gd name="T0" fmla="*/ 0 w 21600"/>
                    <a:gd name="T1" fmla="*/ 0 h 22045"/>
                    <a:gd name="T2" fmla="*/ 0 w 21600"/>
                    <a:gd name="T3" fmla="*/ 0 h 22045"/>
                    <a:gd name="T4" fmla="*/ 0 w 21600"/>
                    <a:gd name="T5" fmla="*/ 0 h 22045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2045"/>
                    <a:gd name="T11" fmla="*/ 21600 w 21600"/>
                    <a:gd name="T12" fmla="*/ 22045 h 2204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2045" fill="none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</a:path>
                    <a:path w="21600" h="22045" stroke="0" extrusionOk="0">
                      <a:moveTo>
                        <a:pt x="21595" y="-1"/>
                      </a:moveTo>
                      <a:cubicBezTo>
                        <a:pt x="21598" y="148"/>
                        <a:pt x="21600" y="296"/>
                        <a:pt x="21600" y="445"/>
                      </a:cubicBezTo>
                      <a:cubicBezTo>
                        <a:pt x="21600" y="12374"/>
                        <a:pt x="11929" y="22045"/>
                        <a:pt x="-1" y="22045"/>
                      </a:cubicBezTo>
                      <a:lnTo>
                        <a:pt x="0" y="445"/>
                      </a:lnTo>
                      <a:lnTo>
                        <a:pt x="21595" y="-1"/>
                      </a:lnTo>
                      <a:close/>
                    </a:path>
                  </a:pathLst>
                </a:custGeom>
                <a:noFill/>
                <a:ln w="12700" cap="rnd">
                  <a:solidFill>
                    <a:srgbClr val="CC66FF"/>
                  </a:solidFill>
                  <a:round/>
                  <a:headEnd type="none" w="sm" len="sm"/>
                  <a:tailEnd type="none" w="sm" len="sm"/>
                </a:ln>
                <a:effectLst>
                  <a:prstShdw prst="shdw17" dist="17961" dir="2700000">
                    <a:srgbClr val="7A3D99">
                      <a:alpha val="74997"/>
                    </a:srgbClr>
                  </a:prstShdw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fr-FR" sz="1200" b="1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</p:grpSp>
      </p:grpSp>
      <p:grpSp>
        <p:nvGrpSpPr>
          <p:cNvPr id="161801" name="Group 215"/>
          <p:cNvGrpSpPr>
            <a:grpSpLocks/>
          </p:cNvGrpSpPr>
          <p:nvPr/>
        </p:nvGrpSpPr>
        <p:grpSpPr bwMode="auto">
          <a:xfrm>
            <a:off x="5916790" y="1892300"/>
            <a:ext cx="575733" cy="623888"/>
            <a:chOff x="4102" y="1044"/>
            <a:chExt cx="408" cy="393"/>
          </a:xfrm>
        </p:grpSpPr>
        <p:sp>
          <p:nvSpPr>
            <p:cNvPr id="223338" name="Oval 216"/>
            <p:cNvSpPr>
              <a:spLocks noChangeArrowheads="1"/>
            </p:cNvSpPr>
            <p:nvPr/>
          </p:nvSpPr>
          <p:spPr bwMode="auto">
            <a:xfrm>
              <a:off x="4102" y="1044"/>
              <a:ext cx="408" cy="393"/>
            </a:xfrm>
            <a:prstGeom prst="ellipse">
              <a:avLst/>
            </a:pr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 useBgFill="1">
          <p:nvSpPr>
            <p:cNvPr id="223339" name="Oval 217"/>
            <p:cNvSpPr>
              <a:spLocks noChangeArrowheads="1"/>
            </p:cNvSpPr>
            <p:nvPr/>
          </p:nvSpPr>
          <p:spPr bwMode="auto">
            <a:xfrm>
              <a:off x="4117" y="1061"/>
              <a:ext cx="377" cy="361"/>
            </a:xfrm>
            <a:prstGeom prst="ellipse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2" name="Group 218"/>
          <p:cNvGrpSpPr>
            <a:grpSpLocks/>
          </p:cNvGrpSpPr>
          <p:nvPr/>
        </p:nvGrpSpPr>
        <p:grpSpPr bwMode="auto">
          <a:xfrm>
            <a:off x="5823657" y="1798693"/>
            <a:ext cx="764822" cy="847725"/>
            <a:chOff x="4035" y="985"/>
            <a:chExt cx="543" cy="534"/>
          </a:xfrm>
        </p:grpSpPr>
        <p:grpSp>
          <p:nvGrpSpPr>
            <p:cNvPr id="223280" name="Group 219"/>
            <p:cNvGrpSpPr>
              <a:grpSpLocks/>
            </p:cNvGrpSpPr>
            <p:nvPr/>
          </p:nvGrpSpPr>
          <p:grpSpPr bwMode="auto">
            <a:xfrm>
              <a:off x="4105" y="1041"/>
              <a:ext cx="56" cy="82"/>
              <a:chOff x="4105" y="1041"/>
              <a:chExt cx="56" cy="82"/>
            </a:xfrm>
          </p:grpSpPr>
          <p:grpSp>
            <p:nvGrpSpPr>
              <p:cNvPr id="223334" name="Group 220"/>
              <p:cNvGrpSpPr>
                <a:grpSpLocks/>
              </p:cNvGrpSpPr>
              <p:nvPr/>
            </p:nvGrpSpPr>
            <p:grpSpPr bwMode="auto">
              <a:xfrm>
                <a:off x="4105" y="1041"/>
                <a:ext cx="50" cy="51"/>
                <a:chOff x="4105" y="1041"/>
                <a:chExt cx="50" cy="51"/>
              </a:xfrm>
            </p:grpSpPr>
            <p:sp>
              <p:nvSpPr>
                <p:cNvPr id="223336" name="Oval 221"/>
                <p:cNvSpPr>
                  <a:spLocks noChangeArrowheads="1"/>
                </p:cNvSpPr>
                <p:nvPr/>
              </p:nvSpPr>
              <p:spPr bwMode="auto">
                <a:xfrm>
                  <a:off x="4117" y="1041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37" name="Oval 222"/>
                <p:cNvSpPr>
                  <a:spLocks noChangeArrowheads="1"/>
                </p:cNvSpPr>
                <p:nvPr/>
              </p:nvSpPr>
              <p:spPr bwMode="auto">
                <a:xfrm>
                  <a:off x="4105" y="1056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35" name="Rectangle 223"/>
              <p:cNvSpPr>
                <a:spLocks noChangeArrowheads="1"/>
              </p:cNvSpPr>
              <p:nvPr/>
            </p:nvSpPr>
            <p:spPr bwMode="auto">
              <a:xfrm rot="-2220000">
                <a:off x="4140" y="1048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1" name="Group 224"/>
            <p:cNvGrpSpPr>
              <a:grpSpLocks/>
            </p:cNvGrpSpPr>
            <p:nvPr/>
          </p:nvGrpSpPr>
          <p:grpSpPr bwMode="auto">
            <a:xfrm>
              <a:off x="4200" y="985"/>
              <a:ext cx="63" cy="42"/>
              <a:chOff x="4200" y="985"/>
              <a:chExt cx="63" cy="42"/>
            </a:xfrm>
          </p:grpSpPr>
          <p:sp>
            <p:nvSpPr>
              <p:cNvPr id="223332" name="Oval 225"/>
              <p:cNvSpPr>
                <a:spLocks noChangeArrowheads="1"/>
              </p:cNvSpPr>
              <p:nvPr/>
            </p:nvSpPr>
            <p:spPr bwMode="auto">
              <a:xfrm>
                <a:off x="4225" y="98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33" name="Oval 226"/>
              <p:cNvSpPr>
                <a:spLocks noChangeArrowheads="1"/>
              </p:cNvSpPr>
              <p:nvPr/>
            </p:nvSpPr>
            <p:spPr bwMode="auto">
              <a:xfrm>
                <a:off x="4200" y="993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2" name="Group 227"/>
            <p:cNvGrpSpPr>
              <a:grpSpLocks/>
            </p:cNvGrpSpPr>
            <p:nvPr/>
          </p:nvGrpSpPr>
          <p:grpSpPr bwMode="auto">
            <a:xfrm>
              <a:off x="4294" y="985"/>
              <a:ext cx="65" cy="35"/>
              <a:chOff x="4294" y="985"/>
              <a:chExt cx="65" cy="35"/>
            </a:xfrm>
          </p:grpSpPr>
          <p:sp>
            <p:nvSpPr>
              <p:cNvPr id="223330" name="Oval 228"/>
              <p:cNvSpPr>
                <a:spLocks noChangeArrowheads="1"/>
              </p:cNvSpPr>
              <p:nvPr/>
            </p:nvSpPr>
            <p:spPr bwMode="auto">
              <a:xfrm>
                <a:off x="4323" y="985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31" name="Oval 229"/>
              <p:cNvSpPr>
                <a:spLocks noChangeArrowheads="1"/>
              </p:cNvSpPr>
              <p:nvPr/>
            </p:nvSpPr>
            <p:spPr bwMode="auto">
              <a:xfrm>
                <a:off x="4294" y="985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3" name="Group 230"/>
            <p:cNvGrpSpPr>
              <a:grpSpLocks/>
            </p:cNvGrpSpPr>
            <p:nvPr/>
          </p:nvGrpSpPr>
          <p:grpSpPr bwMode="auto">
            <a:xfrm>
              <a:off x="4405" y="1008"/>
              <a:ext cx="58" cy="48"/>
              <a:chOff x="4405" y="1008"/>
              <a:chExt cx="58" cy="48"/>
            </a:xfrm>
          </p:grpSpPr>
          <p:sp>
            <p:nvSpPr>
              <p:cNvPr id="223328" name="Oval 231"/>
              <p:cNvSpPr>
                <a:spLocks noChangeArrowheads="1"/>
              </p:cNvSpPr>
              <p:nvPr/>
            </p:nvSpPr>
            <p:spPr bwMode="auto">
              <a:xfrm>
                <a:off x="4425" y="1020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9" name="Oval 232"/>
              <p:cNvSpPr>
                <a:spLocks noChangeArrowheads="1"/>
              </p:cNvSpPr>
              <p:nvPr/>
            </p:nvSpPr>
            <p:spPr bwMode="auto">
              <a:xfrm>
                <a:off x="4405" y="1008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284" name="Oval 233"/>
            <p:cNvSpPr>
              <a:spLocks noChangeArrowheads="1"/>
            </p:cNvSpPr>
            <p:nvPr/>
          </p:nvSpPr>
          <p:spPr bwMode="auto">
            <a:xfrm>
              <a:off x="4048" y="114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85" name="Oval 234"/>
            <p:cNvSpPr>
              <a:spLocks noChangeArrowheads="1"/>
            </p:cNvSpPr>
            <p:nvPr/>
          </p:nvSpPr>
          <p:spPr bwMode="auto">
            <a:xfrm>
              <a:off x="4044" y="116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23286" name="Group 235"/>
            <p:cNvGrpSpPr>
              <a:grpSpLocks/>
            </p:cNvGrpSpPr>
            <p:nvPr/>
          </p:nvGrpSpPr>
          <p:grpSpPr bwMode="auto">
            <a:xfrm>
              <a:off x="4144" y="1436"/>
              <a:ext cx="59" cy="49"/>
              <a:chOff x="4144" y="1436"/>
              <a:chExt cx="59" cy="49"/>
            </a:xfrm>
          </p:grpSpPr>
          <p:sp>
            <p:nvSpPr>
              <p:cNvPr id="223326" name="Oval 236"/>
              <p:cNvSpPr>
                <a:spLocks noChangeArrowheads="1"/>
              </p:cNvSpPr>
              <p:nvPr/>
            </p:nvSpPr>
            <p:spPr bwMode="auto">
              <a:xfrm>
                <a:off x="4166" y="1452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7" name="Oval 237"/>
              <p:cNvSpPr>
                <a:spLocks noChangeArrowheads="1"/>
              </p:cNvSpPr>
              <p:nvPr/>
            </p:nvSpPr>
            <p:spPr bwMode="auto">
              <a:xfrm>
                <a:off x="4144" y="1436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7" name="Group 238"/>
            <p:cNvGrpSpPr>
              <a:grpSpLocks/>
            </p:cNvGrpSpPr>
            <p:nvPr/>
          </p:nvGrpSpPr>
          <p:grpSpPr bwMode="auto">
            <a:xfrm>
              <a:off x="4237" y="1477"/>
              <a:ext cx="67" cy="42"/>
              <a:chOff x="4237" y="1477"/>
              <a:chExt cx="67" cy="42"/>
            </a:xfrm>
          </p:grpSpPr>
          <p:sp>
            <p:nvSpPr>
              <p:cNvPr id="223324" name="Oval 239"/>
              <p:cNvSpPr>
                <a:spLocks noChangeArrowheads="1"/>
              </p:cNvSpPr>
              <p:nvPr/>
            </p:nvSpPr>
            <p:spPr bwMode="auto">
              <a:xfrm>
                <a:off x="4266" y="1484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5" name="Oval 240"/>
              <p:cNvSpPr>
                <a:spLocks noChangeArrowheads="1"/>
              </p:cNvSpPr>
              <p:nvPr/>
            </p:nvSpPr>
            <p:spPr bwMode="auto">
              <a:xfrm>
                <a:off x="4237" y="1477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8" name="Group 241"/>
            <p:cNvGrpSpPr>
              <a:grpSpLocks/>
            </p:cNvGrpSpPr>
            <p:nvPr/>
          </p:nvGrpSpPr>
          <p:grpSpPr bwMode="auto">
            <a:xfrm>
              <a:off x="4360" y="1453"/>
              <a:ext cx="66" cy="50"/>
              <a:chOff x="4360" y="1453"/>
              <a:chExt cx="66" cy="50"/>
            </a:xfrm>
          </p:grpSpPr>
          <p:sp>
            <p:nvSpPr>
              <p:cNvPr id="223322" name="Oval 242"/>
              <p:cNvSpPr>
                <a:spLocks noChangeArrowheads="1"/>
              </p:cNvSpPr>
              <p:nvPr/>
            </p:nvSpPr>
            <p:spPr bwMode="auto">
              <a:xfrm>
                <a:off x="4390" y="1453"/>
                <a:ext cx="36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3" name="Oval 243"/>
              <p:cNvSpPr>
                <a:spLocks noChangeArrowheads="1"/>
              </p:cNvSpPr>
              <p:nvPr/>
            </p:nvSpPr>
            <p:spPr bwMode="auto">
              <a:xfrm>
                <a:off x="4360" y="1469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89" name="Group 244"/>
            <p:cNvGrpSpPr>
              <a:grpSpLocks/>
            </p:cNvGrpSpPr>
            <p:nvPr/>
          </p:nvGrpSpPr>
          <p:grpSpPr bwMode="auto">
            <a:xfrm>
              <a:off x="4468" y="1368"/>
              <a:ext cx="60" cy="62"/>
              <a:chOff x="4468" y="1368"/>
              <a:chExt cx="60" cy="62"/>
            </a:xfrm>
          </p:grpSpPr>
          <p:sp>
            <p:nvSpPr>
              <p:cNvPr id="223320" name="Oval 245"/>
              <p:cNvSpPr>
                <a:spLocks noChangeArrowheads="1"/>
              </p:cNvSpPr>
              <p:nvPr/>
            </p:nvSpPr>
            <p:spPr bwMode="auto">
              <a:xfrm>
                <a:off x="4490" y="1368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21" name="Oval 246"/>
              <p:cNvSpPr>
                <a:spLocks noChangeArrowheads="1"/>
              </p:cNvSpPr>
              <p:nvPr/>
            </p:nvSpPr>
            <p:spPr bwMode="auto">
              <a:xfrm>
                <a:off x="4468" y="139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0" name="Group 247"/>
            <p:cNvGrpSpPr>
              <a:grpSpLocks/>
            </p:cNvGrpSpPr>
            <p:nvPr/>
          </p:nvGrpSpPr>
          <p:grpSpPr bwMode="auto">
            <a:xfrm>
              <a:off x="4537" y="1252"/>
              <a:ext cx="41" cy="70"/>
              <a:chOff x="4537" y="1252"/>
              <a:chExt cx="41" cy="70"/>
            </a:xfrm>
          </p:grpSpPr>
          <p:sp>
            <p:nvSpPr>
              <p:cNvPr id="223318" name="Oval 248"/>
              <p:cNvSpPr>
                <a:spLocks noChangeArrowheads="1"/>
              </p:cNvSpPr>
              <p:nvPr/>
            </p:nvSpPr>
            <p:spPr bwMode="auto">
              <a:xfrm>
                <a:off x="4540" y="125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9" name="Oval 249"/>
              <p:cNvSpPr>
                <a:spLocks noChangeArrowheads="1"/>
              </p:cNvSpPr>
              <p:nvPr/>
            </p:nvSpPr>
            <p:spPr bwMode="auto">
              <a:xfrm>
                <a:off x="4537" y="1285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1" name="Group 250"/>
            <p:cNvGrpSpPr>
              <a:grpSpLocks/>
            </p:cNvGrpSpPr>
            <p:nvPr/>
          </p:nvGrpSpPr>
          <p:grpSpPr bwMode="auto">
            <a:xfrm>
              <a:off x="4522" y="1140"/>
              <a:ext cx="44" cy="62"/>
              <a:chOff x="4522" y="1140"/>
              <a:chExt cx="44" cy="62"/>
            </a:xfrm>
          </p:grpSpPr>
          <p:sp>
            <p:nvSpPr>
              <p:cNvPr id="223316" name="Oval 251"/>
              <p:cNvSpPr>
                <a:spLocks noChangeArrowheads="1"/>
              </p:cNvSpPr>
              <p:nvPr/>
            </p:nvSpPr>
            <p:spPr bwMode="auto">
              <a:xfrm>
                <a:off x="4522" y="1140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7" name="Oval 252"/>
              <p:cNvSpPr>
                <a:spLocks noChangeArrowheads="1"/>
              </p:cNvSpPr>
              <p:nvPr/>
            </p:nvSpPr>
            <p:spPr bwMode="auto">
              <a:xfrm>
                <a:off x="4530" y="116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2" name="Group 253"/>
            <p:cNvGrpSpPr>
              <a:grpSpLocks/>
            </p:cNvGrpSpPr>
            <p:nvPr/>
          </p:nvGrpSpPr>
          <p:grpSpPr bwMode="auto">
            <a:xfrm>
              <a:off x="4480" y="1068"/>
              <a:ext cx="49" cy="55"/>
              <a:chOff x="4480" y="1068"/>
              <a:chExt cx="49" cy="55"/>
            </a:xfrm>
          </p:grpSpPr>
          <p:sp>
            <p:nvSpPr>
              <p:cNvPr id="223314" name="Oval 254"/>
              <p:cNvSpPr>
                <a:spLocks noChangeArrowheads="1"/>
              </p:cNvSpPr>
              <p:nvPr/>
            </p:nvSpPr>
            <p:spPr bwMode="auto">
              <a:xfrm>
                <a:off x="4480" y="1068"/>
                <a:ext cx="38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315" name="Oval 255"/>
              <p:cNvSpPr>
                <a:spLocks noChangeArrowheads="1"/>
              </p:cNvSpPr>
              <p:nvPr/>
            </p:nvSpPr>
            <p:spPr bwMode="auto">
              <a:xfrm>
                <a:off x="4492" y="1089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293" name="Rectangle 256"/>
            <p:cNvSpPr>
              <a:spLocks noChangeArrowheads="1"/>
            </p:cNvSpPr>
            <p:nvPr/>
          </p:nvSpPr>
          <p:spPr bwMode="auto">
            <a:xfrm rot="1920000">
              <a:off x="4417" y="101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4" name="Rectangle 257"/>
            <p:cNvSpPr>
              <a:spLocks noChangeArrowheads="1"/>
            </p:cNvSpPr>
            <p:nvPr/>
          </p:nvSpPr>
          <p:spPr bwMode="auto">
            <a:xfrm rot="1680000">
              <a:off x="4180" y="1392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5" name="Rectangle 258"/>
            <p:cNvSpPr>
              <a:spLocks noChangeArrowheads="1"/>
            </p:cNvSpPr>
            <p:nvPr/>
          </p:nvSpPr>
          <p:spPr bwMode="auto">
            <a:xfrm rot="240000">
              <a:off x="4316" y="987"/>
              <a:ext cx="22" cy="81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6" name="Rectangle 259"/>
            <p:cNvSpPr>
              <a:spLocks noChangeArrowheads="1"/>
            </p:cNvSpPr>
            <p:nvPr/>
          </p:nvSpPr>
          <p:spPr bwMode="auto">
            <a:xfrm rot="6420000">
              <a:off x="4083" y="1140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97" name="Rectangle 260"/>
            <p:cNvSpPr>
              <a:spLocks noChangeArrowheads="1"/>
            </p:cNvSpPr>
            <p:nvPr/>
          </p:nvSpPr>
          <p:spPr bwMode="auto">
            <a:xfrm rot="-840000">
              <a:off x="4227" y="991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223298" name="Group 261"/>
            <p:cNvGrpSpPr>
              <a:grpSpLocks/>
            </p:cNvGrpSpPr>
            <p:nvPr/>
          </p:nvGrpSpPr>
          <p:grpSpPr bwMode="auto">
            <a:xfrm>
              <a:off x="4035" y="1274"/>
              <a:ext cx="96" cy="59"/>
              <a:chOff x="4035" y="1274"/>
              <a:chExt cx="96" cy="59"/>
            </a:xfrm>
          </p:grpSpPr>
          <p:grpSp>
            <p:nvGrpSpPr>
              <p:cNvPr id="223310" name="Group 262"/>
              <p:cNvGrpSpPr>
                <a:grpSpLocks/>
              </p:cNvGrpSpPr>
              <p:nvPr/>
            </p:nvGrpSpPr>
            <p:grpSpPr bwMode="auto">
              <a:xfrm>
                <a:off x="4035" y="1274"/>
                <a:ext cx="49" cy="59"/>
                <a:chOff x="4035" y="1274"/>
                <a:chExt cx="49" cy="59"/>
              </a:xfrm>
            </p:grpSpPr>
            <p:sp>
              <p:nvSpPr>
                <p:cNvPr id="223312" name="Oval 263"/>
                <p:cNvSpPr>
                  <a:spLocks noChangeArrowheads="1"/>
                </p:cNvSpPr>
                <p:nvPr/>
              </p:nvSpPr>
              <p:spPr bwMode="auto">
                <a:xfrm>
                  <a:off x="4035" y="1274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13" name="Oval 264"/>
                <p:cNvSpPr>
                  <a:spLocks noChangeArrowheads="1"/>
                </p:cNvSpPr>
                <p:nvPr/>
              </p:nvSpPr>
              <p:spPr bwMode="auto">
                <a:xfrm>
                  <a:off x="4046" y="1299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11" name="Rectangle 265"/>
              <p:cNvSpPr>
                <a:spLocks noChangeArrowheads="1"/>
              </p:cNvSpPr>
              <p:nvPr/>
            </p:nvSpPr>
            <p:spPr bwMode="auto">
              <a:xfrm rot="4320000">
                <a:off x="4078" y="1253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23299" name="Group 266"/>
            <p:cNvGrpSpPr>
              <a:grpSpLocks/>
            </p:cNvGrpSpPr>
            <p:nvPr/>
          </p:nvGrpSpPr>
          <p:grpSpPr bwMode="auto">
            <a:xfrm>
              <a:off x="4081" y="1365"/>
              <a:ext cx="87" cy="52"/>
              <a:chOff x="4081" y="1365"/>
              <a:chExt cx="87" cy="52"/>
            </a:xfrm>
          </p:grpSpPr>
          <p:grpSp>
            <p:nvGrpSpPr>
              <p:cNvPr id="223306" name="Group 267"/>
              <p:cNvGrpSpPr>
                <a:grpSpLocks/>
              </p:cNvGrpSpPr>
              <p:nvPr/>
            </p:nvGrpSpPr>
            <p:grpSpPr bwMode="auto">
              <a:xfrm>
                <a:off x="4081" y="1365"/>
                <a:ext cx="49" cy="52"/>
                <a:chOff x="4081" y="1365"/>
                <a:chExt cx="49" cy="52"/>
              </a:xfrm>
            </p:grpSpPr>
            <p:sp>
              <p:nvSpPr>
                <p:cNvPr id="223308" name="Oval 268"/>
                <p:cNvSpPr>
                  <a:spLocks noChangeArrowheads="1"/>
                </p:cNvSpPr>
                <p:nvPr/>
              </p:nvSpPr>
              <p:spPr bwMode="auto">
                <a:xfrm>
                  <a:off x="4088" y="1378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309" name="Oval 269"/>
                <p:cNvSpPr>
                  <a:spLocks noChangeArrowheads="1"/>
                </p:cNvSpPr>
                <p:nvPr/>
              </p:nvSpPr>
              <p:spPr bwMode="auto">
                <a:xfrm>
                  <a:off x="4081" y="1365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307" name="Rectangle 270"/>
              <p:cNvSpPr>
                <a:spLocks noChangeArrowheads="1"/>
              </p:cNvSpPr>
              <p:nvPr/>
            </p:nvSpPr>
            <p:spPr bwMode="auto">
              <a:xfrm rot="3000000">
                <a:off x="4118" y="1336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23300" name="Rectangle 271"/>
            <p:cNvSpPr>
              <a:spLocks noChangeArrowheads="1"/>
            </p:cNvSpPr>
            <p:nvPr/>
          </p:nvSpPr>
          <p:spPr bwMode="auto">
            <a:xfrm rot="660000">
              <a:off x="4270" y="143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1" name="Rectangle 272"/>
            <p:cNvSpPr>
              <a:spLocks noChangeArrowheads="1"/>
            </p:cNvSpPr>
            <p:nvPr/>
          </p:nvSpPr>
          <p:spPr bwMode="auto">
            <a:xfrm rot="2880000">
              <a:off x="4480" y="1067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2" name="Rectangle 273"/>
            <p:cNvSpPr>
              <a:spLocks noChangeArrowheads="1"/>
            </p:cNvSpPr>
            <p:nvPr/>
          </p:nvSpPr>
          <p:spPr bwMode="auto">
            <a:xfrm rot="4080000">
              <a:off x="4516" y="1140"/>
              <a:ext cx="22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3" name="Rectangle 274"/>
            <p:cNvSpPr>
              <a:spLocks noChangeArrowheads="1"/>
            </p:cNvSpPr>
            <p:nvPr/>
          </p:nvSpPr>
          <p:spPr bwMode="auto">
            <a:xfrm rot="-1080000">
              <a:off x="4376" y="1408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4" name="Rectangle 275"/>
            <p:cNvSpPr>
              <a:spLocks noChangeArrowheads="1"/>
            </p:cNvSpPr>
            <p:nvPr/>
          </p:nvSpPr>
          <p:spPr bwMode="auto">
            <a:xfrm rot="-2880000">
              <a:off x="4470" y="1341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305" name="Rectangle 276"/>
            <p:cNvSpPr>
              <a:spLocks noChangeArrowheads="1"/>
            </p:cNvSpPr>
            <p:nvPr/>
          </p:nvSpPr>
          <p:spPr bwMode="auto">
            <a:xfrm rot="5880000">
              <a:off x="4522" y="1240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3" name="Group 277"/>
          <p:cNvGrpSpPr>
            <a:grpSpLocks/>
          </p:cNvGrpSpPr>
          <p:nvPr/>
        </p:nvGrpSpPr>
        <p:grpSpPr bwMode="auto">
          <a:xfrm>
            <a:off x="2854678" y="2025705"/>
            <a:ext cx="172156" cy="625475"/>
            <a:chOff x="1932" y="1128"/>
            <a:chExt cx="122" cy="394"/>
          </a:xfrm>
        </p:grpSpPr>
        <p:sp>
          <p:nvSpPr>
            <p:cNvPr id="223272" name="Line 278"/>
            <p:cNvSpPr>
              <a:spLocks noChangeShapeType="1"/>
            </p:cNvSpPr>
            <p:nvPr/>
          </p:nvSpPr>
          <p:spPr bwMode="auto">
            <a:xfrm>
              <a:off x="1952" y="1280"/>
              <a:ext cx="27" cy="154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3" name="Line 279"/>
            <p:cNvSpPr>
              <a:spLocks noChangeShapeType="1"/>
            </p:cNvSpPr>
            <p:nvPr/>
          </p:nvSpPr>
          <p:spPr bwMode="auto">
            <a:xfrm flipH="1">
              <a:off x="1963" y="1434"/>
              <a:ext cx="14" cy="32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4" name="Line 280"/>
            <p:cNvSpPr>
              <a:spLocks noChangeShapeType="1"/>
            </p:cNvSpPr>
            <p:nvPr/>
          </p:nvSpPr>
          <p:spPr bwMode="auto">
            <a:xfrm>
              <a:off x="1963" y="1458"/>
              <a:ext cx="8" cy="35"/>
            </a:xfrm>
            <a:prstGeom prst="line">
              <a:avLst/>
            </a:prstGeom>
            <a:noFill/>
            <a:ln w="12700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5" name="Arc 281"/>
            <p:cNvSpPr>
              <a:spLocks/>
            </p:cNvSpPr>
            <p:nvPr/>
          </p:nvSpPr>
          <p:spPr bwMode="auto">
            <a:xfrm>
              <a:off x="1957" y="1490"/>
              <a:ext cx="15" cy="32"/>
            </a:xfrm>
            <a:custGeom>
              <a:avLst/>
              <a:gdLst>
                <a:gd name="T0" fmla="*/ 0 w 21590"/>
                <a:gd name="T1" fmla="*/ 0 h 21554"/>
                <a:gd name="T2" fmla="*/ 0 w 21590"/>
                <a:gd name="T3" fmla="*/ 0 h 21554"/>
                <a:gd name="T4" fmla="*/ 0 w 21590"/>
                <a:gd name="T5" fmla="*/ 0 h 21554"/>
                <a:gd name="T6" fmla="*/ 0 60000 65536"/>
                <a:gd name="T7" fmla="*/ 0 60000 65536"/>
                <a:gd name="T8" fmla="*/ 0 60000 65536"/>
                <a:gd name="T9" fmla="*/ 0 w 21590"/>
                <a:gd name="T10" fmla="*/ 0 h 21554"/>
                <a:gd name="T11" fmla="*/ 21590 w 21590"/>
                <a:gd name="T12" fmla="*/ 21554 h 215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0" h="21554" fill="none" extrusionOk="0">
                  <a:moveTo>
                    <a:pt x="0" y="20890"/>
                  </a:moveTo>
                  <a:cubicBezTo>
                    <a:pt x="342" y="9770"/>
                    <a:pt x="9074" y="729"/>
                    <a:pt x="20175" y="0"/>
                  </a:cubicBezTo>
                </a:path>
                <a:path w="21590" h="21554" stroke="0" extrusionOk="0">
                  <a:moveTo>
                    <a:pt x="0" y="20890"/>
                  </a:moveTo>
                  <a:cubicBezTo>
                    <a:pt x="342" y="9770"/>
                    <a:pt x="9074" y="729"/>
                    <a:pt x="20175" y="0"/>
                  </a:cubicBezTo>
                  <a:lnTo>
                    <a:pt x="21590" y="21554"/>
                  </a:lnTo>
                  <a:lnTo>
                    <a:pt x="0" y="2089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6" name="Arc 282"/>
            <p:cNvSpPr>
              <a:spLocks/>
            </p:cNvSpPr>
            <p:nvPr/>
          </p:nvSpPr>
          <p:spPr bwMode="auto">
            <a:xfrm>
              <a:off x="1932" y="1237"/>
              <a:ext cx="45" cy="49"/>
            </a:xfrm>
            <a:custGeom>
              <a:avLst/>
              <a:gdLst>
                <a:gd name="T0" fmla="*/ 0 w 36115"/>
                <a:gd name="T1" fmla="*/ 0 h 43186"/>
                <a:gd name="T2" fmla="*/ 0 w 36115"/>
                <a:gd name="T3" fmla="*/ 0 h 43186"/>
                <a:gd name="T4" fmla="*/ 0 w 36115"/>
                <a:gd name="T5" fmla="*/ 0 h 43186"/>
                <a:gd name="T6" fmla="*/ 0 60000 65536"/>
                <a:gd name="T7" fmla="*/ 0 60000 65536"/>
                <a:gd name="T8" fmla="*/ 0 60000 65536"/>
                <a:gd name="T9" fmla="*/ 0 w 36115"/>
                <a:gd name="T10" fmla="*/ 0 h 43186"/>
                <a:gd name="T11" fmla="*/ 36115 w 36115"/>
                <a:gd name="T12" fmla="*/ 43186 h 43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115" h="43186" fill="none" extrusionOk="0">
                  <a:moveTo>
                    <a:pt x="15297" y="0"/>
                  </a:moveTo>
                  <a:cubicBezTo>
                    <a:pt x="26914" y="421"/>
                    <a:pt x="36115" y="9961"/>
                    <a:pt x="36115" y="21586"/>
                  </a:cubicBezTo>
                  <a:cubicBezTo>
                    <a:pt x="36115" y="33515"/>
                    <a:pt x="26444" y="43186"/>
                    <a:pt x="14515" y="43186"/>
                  </a:cubicBezTo>
                  <a:cubicBezTo>
                    <a:pt x="9148" y="43185"/>
                    <a:pt x="3974" y="41188"/>
                    <a:pt x="-1" y="37582"/>
                  </a:cubicBezTo>
                </a:path>
                <a:path w="36115" h="43186" stroke="0" extrusionOk="0">
                  <a:moveTo>
                    <a:pt x="15297" y="0"/>
                  </a:moveTo>
                  <a:cubicBezTo>
                    <a:pt x="26914" y="421"/>
                    <a:pt x="36115" y="9961"/>
                    <a:pt x="36115" y="21586"/>
                  </a:cubicBezTo>
                  <a:cubicBezTo>
                    <a:pt x="36115" y="33515"/>
                    <a:pt x="26444" y="43186"/>
                    <a:pt x="14515" y="43186"/>
                  </a:cubicBezTo>
                  <a:cubicBezTo>
                    <a:pt x="9148" y="43185"/>
                    <a:pt x="3974" y="41188"/>
                    <a:pt x="-1" y="37582"/>
                  </a:cubicBezTo>
                  <a:lnTo>
                    <a:pt x="14515" y="21586"/>
                  </a:lnTo>
                  <a:lnTo>
                    <a:pt x="15297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7" name="Arc 283"/>
            <p:cNvSpPr>
              <a:spLocks/>
            </p:cNvSpPr>
            <p:nvPr/>
          </p:nvSpPr>
          <p:spPr bwMode="auto">
            <a:xfrm>
              <a:off x="1950" y="1197"/>
              <a:ext cx="44" cy="48"/>
            </a:xfrm>
            <a:custGeom>
              <a:avLst/>
              <a:gdLst>
                <a:gd name="T0" fmla="*/ 0 w 36100"/>
                <a:gd name="T1" fmla="*/ 0 h 43185"/>
                <a:gd name="T2" fmla="*/ 0 w 36100"/>
                <a:gd name="T3" fmla="*/ 0 h 43185"/>
                <a:gd name="T4" fmla="*/ 0 w 36100"/>
                <a:gd name="T5" fmla="*/ 0 h 43185"/>
                <a:gd name="T6" fmla="*/ 0 60000 65536"/>
                <a:gd name="T7" fmla="*/ 0 60000 65536"/>
                <a:gd name="T8" fmla="*/ 0 60000 65536"/>
                <a:gd name="T9" fmla="*/ 0 w 36100"/>
                <a:gd name="T10" fmla="*/ 0 h 43185"/>
                <a:gd name="T11" fmla="*/ 36100 w 36100"/>
                <a:gd name="T12" fmla="*/ 43185 h 431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100" h="43185" fill="none" extrusionOk="0">
                  <a:moveTo>
                    <a:pt x="15314" y="0"/>
                  </a:moveTo>
                  <a:cubicBezTo>
                    <a:pt x="26918" y="438"/>
                    <a:pt x="36100" y="9972"/>
                    <a:pt x="36100" y="21585"/>
                  </a:cubicBezTo>
                  <a:cubicBezTo>
                    <a:pt x="36100" y="33514"/>
                    <a:pt x="26429" y="43185"/>
                    <a:pt x="14500" y="43185"/>
                  </a:cubicBezTo>
                  <a:cubicBezTo>
                    <a:pt x="9140" y="43184"/>
                    <a:pt x="3972" y="41192"/>
                    <a:pt x="0" y="37594"/>
                  </a:cubicBezTo>
                </a:path>
                <a:path w="36100" h="43185" stroke="0" extrusionOk="0">
                  <a:moveTo>
                    <a:pt x="15314" y="0"/>
                  </a:moveTo>
                  <a:cubicBezTo>
                    <a:pt x="26918" y="438"/>
                    <a:pt x="36100" y="9972"/>
                    <a:pt x="36100" y="21585"/>
                  </a:cubicBezTo>
                  <a:cubicBezTo>
                    <a:pt x="36100" y="33514"/>
                    <a:pt x="26429" y="43185"/>
                    <a:pt x="14500" y="43185"/>
                  </a:cubicBezTo>
                  <a:cubicBezTo>
                    <a:pt x="9140" y="43184"/>
                    <a:pt x="3972" y="41192"/>
                    <a:pt x="0" y="37594"/>
                  </a:cubicBezTo>
                  <a:lnTo>
                    <a:pt x="14500" y="21585"/>
                  </a:lnTo>
                  <a:lnTo>
                    <a:pt x="15314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8" name="Arc 284"/>
            <p:cNvSpPr>
              <a:spLocks/>
            </p:cNvSpPr>
            <p:nvPr/>
          </p:nvSpPr>
          <p:spPr bwMode="auto">
            <a:xfrm>
              <a:off x="1964" y="1158"/>
              <a:ext cx="44" cy="47"/>
            </a:xfrm>
            <a:custGeom>
              <a:avLst/>
              <a:gdLst>
                <a:gd name="T0" fmla="*/ 0 w 36263"/>
                <a:gd name="T1" fmla="*/ 0 h 41355"/>
                <a:gd name="T2" fmla="*/ 0 w 36263"/>
                <a:gd name="T3" fmla="*/ 0 h 41355"/>
                <a:gd name="T4" fmla="*/ 0 w 36263"/>
                <a:gd name="T5" fmla="*/ 0 h 41355"/>
                <a:gd name="T6" fmla="*/ 0 60000 65536"/>
                <a:gd name="T7" fmla="*/ 0 60000 65536"/>
                <a:gd name="T8" fmla="*/ 0 60000 65536"/>
                <a:gd name="T9" fmla="*/ 0 w 36263"/>
                <a:gd name="T10" fmla="*/ 0 h 41355"/>
                <a:gd name="T11" fmla="*/ 36263 w 36263"/>
                <a:gd name="T12" fmla="*/ 41355 h 413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263" h="41355" fill="none" extrusionOk="0">
                  <a:moveTo>
                    <a:pt x="23397" y="0"/>
                  </a:moveTo>
                  <a:cubicBezTo>
                    <a:pt x="31218" y="3458"/>
                    <a:pt x="36263" y="11204"/>
                    <a:pt x="36263" y="19755"/>
                  </a:cubicBezTo>
                  <a:cubicBezTo>
                    <a:pt x="36263" y="31684"/>
                    <a:pt x="26592" y="41355"/>
                    <a:pt x="14663" y="41355"/>
                  </a:cubicBezTo>
                  <a:cubicBezTo>
                    <a:pt x="9227" y="41354"/>
                    <a:pt x="3991" y="39305"/>
                    <a:pt x="-1" y="35615"/>
                  </a:cubicBezTo>
                </a:path>
                <a:path w="36263" h="41355" stroke="0" extrusionOk="0">
                  <a:moveTo>
                    <a:pt x="23397" y="0"/>
                  </a:moveTo>
                  <a:cubicBezTo>
                    <a:pt x="31218" y="3458"/>
                    <a:pt x="36263" y="11204"/>
                    <a:pt x="36263" y="19755"/>
                  </a:cubicBezTo>
                  <a:cubicBezTo>
                    <a:pt x="36263" y="31684"/>
                    <a:pt x="26592" y="41355"/>
                    <a:pt x="14663" y="41355"/>
                  </a:cubicBezTo>
                  <a:cubicBezTo>
                    <a:pt x="9227" y="41354"/>
                    <a:pt x="3991" y="39305"/>
                    <a:pt x="-1" y="35615"/>
                  </a:cubicBezTo>
                  <a:lnTo>
                    <a:pt x="14663" y="19755"/>
                  </a:lnTo>
                  <a:lnTo>
                    <a:pt x="23397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9" name="Arc 285"/>
            <p:cNvSpPr>
              <a:spLocks/>
            </p:cNvSpPr>
            <p:nvPr/>
          </p:nvSpPr>
          <p:spPr bwMode="auto">
            <a:xfrm>
              <a:off x="1990" y="1128"/>
              <a:ext cx="64" cy="46"/>
            </a:xfrm>
            <a:custGeom>
              <a:avLst/>
              <a:gdLst>
                <a:gd name="T0" fmla="*/ 0 w 40969"/>
                <a:gd name="T1" fmla="*/ 0 h 24899"/>
                <a:gd name="T2" fmla="*/ 0 w 40969"/>
                <a:gd name="T3" fmla="*/ 0 h 24899"/>
                <a:gd name="T4" fmla="*/ 0 w 40969"/>
                <a:gd name="T5" fmla="*/ 0 h 24899"/>
                <a:gd name="T6" fmla="*/ 0 60000 65536"/>
                <a:gd name="T7" fmla="*/ 0 60000 65536"/>
                <a:gd name="T8" fmla="*/ 0 60000 65536"/>
                <a:gd name="T9" fmla="*/ 0 w 40969"/>
                <a:gd name="T10" fmla="*/ 0 h 24899"/>
                <a:gd name="T11" fmla="*/ 40969 w 40969"/>
                <a:gd name="T12" fmla="*/ 24899 h 2489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969" h="24899" fill="none" extrusionOk="0">
                  <a:moveTo>
                    <a:pt x="40715" y="0"/>
                  </a:moveTo>
                  <a:cubicBezTo>
                    <a:pt x="40884" y="1091"/>
                    <a:pt x="40969" y="2194"/>
                    <a:pt x="40969" y="3299"/>
                  </a:cubicBezTo>
                  <a:cubicBezTo>
                    <a:pt x="40969" y="15228"/>
                    <a:pt x="31298" y="24899"/>
                    <a:pt x="19369" y="24899"/>
                  </a:cubicBezTo>
                  <a:cubicBezTo>
                    <a:pt x="11147" y="24898"/>
                    <a:pt x="3638" y="20231"/>
                    <a:pt x="-1" y="12859"/>
                  </a:cubicBezTo>
                </a:path>
                <a:path w="40969" h="24899" stroke="0" extrusionOk="0">
                  <a:moveTo>
                    <a:pt x="40715" y="0"/>
                  </a:moveTo>
                  <a:cubicBezTo>
                    <a:pt x="40884" y="1091"/>
                    <a:pt x="40969" y="2194"/>
                    <a:pt x="40969" y="3299"/>
                  </a:cubicBezTo>
                  <a:cubicBezTo>
                    <a:pt x="40969" y="15228"/>
                    <a:pt x="31298" y="24899"/>
                    <a:pt x="19369" y="24899"/>
                  </a:cubicBezTo>
                  <a:cubicBezTo>
                    <a:pt x="11147" y="24898"/>
                    <a:pt x="3638" y="20231"/>
                    <a:pt x="-1" y="12859"/>
                  </a:cubicBezTo>
                  <a:lnTo>
                    <a:pt x="19369" y="3299"/>
                  </a:lnTo>
                  <a:lnTo>
                    <a:pt x="40715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4" name="Group 286"/>
          <p:cNvGrpSpPr>
            <a:grpSpLocks/>
          </p:cNvGrpSpPr>
          <p:nvPr/>
        </p:nvGrpSpPr>
        <p:grpSpPr bwMode="auto">
          <a:xfrm>
            <a:off x="2486405" y="2362255"/>
            <a:ext cx="341489" cy="327025"/>
            <a:chOff x="1671" y="1340"/>
            <a:chExt cx="241" cy="206"/>
          </a:xfrm>
        </p:grpSpPr>
        <p:sp>
          <p:nvSpPr>
            <p:cNvPr id="223258" name="Arc 287"/>
            <p:cNvSpPr>
              <a:spLocks/>
            </p:cNvSpPr>
            <p:nvPr/>
          </p:nvSpPr>
          <p:spPr bwMode="auto">
            <a:xfrm rot="-840000">
              <a:off x="1679" y="1444"/>
              <a:ext cx="19" cy="102"/>
            </a:xfrm>
            <a:custGeom>
              <a:avLst/>
              <a:gdLst>
                <a:gd name="T0" fmla="*/ 0 w 21600"/>
                <a:gd name="T1" fmla="*/ 0 h 20444"/>
                <a:gd name="T2" fmla="*/ 0 w 21600"/>
                <a:gd name="T3" fmla="*/ 0 h 20444"/>
                <a:gd name="T4" fmla="*/ 0 w 21600"/>
                <a:gd name="T5" fmla="*/ 0 h 2044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0444"/>
                <a:gd name="T11" fmla="*/ 21600 w 21600"/>
                <a:gd name="T12" fmla="*/ 20444 h 20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0444" fill="none" extrusionOk="0">
                  <a:moveTo>
                    <a:pt x="21600" y="0"/>
                  </a:moveTo>
                  <a:cubicBezTo>
                    <a:pt x="21600" y="9242"/>
                    <a:pt x="15719" y="17460"/>
                    <a:pt x="6971" y="20443"/>
                  </a:cubicBezTo>
                </a:path>
                <a:path w="21600" h="20444" stroke="0" extrusionOk="0">
                  <a:moveTo>
                    <a:pt x="21600" y="0"/>
                  </a:moveTo>
                  <a:cubicBezTo>
                    <a:pt x="21600" y="9242"/>
                    <a:pt x="15719" y="17460"/>
                    <a:pt x="6971" y="20443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59" name="Arc 288"/>
            <p:cNvSpPr>
              <a:spLocks/>
            </p:cNvSpPr>
            <p:nvPr/>
          </p:nvSpPr>
          <p:spPr bwMode="auto">
            <a:xfrm rot="-840000">
              <a:off x="1671" y="1383"/>
              <a:ext cx="16" cy="59"/>
            </a:xfrm>
            <a:custGeom>
              <a:avLst/>
              <a:gdLst>
                <a:gd name="T0" fmla="*/ 0 w 21600"/>
                <a:gd name="T1" fmla="*/ 0 h 21555"/>
                <a:gd name="T2" fmla="*/ 0 w 21600"/>
                <a:gd name="T3" fmla="*/ 0 h 21555"/>
                <a:gd name="T4" fmla="*/ 0 w 21600"/>
                <a:gd name="T5" fmla="*/ 0 h 2155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55"/>
                <a:gd name="T11" fmla="*/ 21600 w 21600"/>
                <a:gd name="T12" fmla="*/ 21555 h 215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55" fill="none" extrusionOk="0">
                  <a:moveTo>
                    <a:pt x="-1" y="21554"/>
                  </a:moveTo>
                  <a:cubicBezTo>
                    <a:pt x="-1" y="10165"/>
                    <a:pt x="8843" y="733"/>
                    <a:pt x="20208" y="-1"/>
                  </a:cubicBezTo>
                </a:path>
                <a:path w="21600" h="21555" stroke="0" extrusionOk="0">
                  <a:moveTo>
                    <a:pt x="-1" y="21554"/>
                  </a:moveTo>
                  <a:cubicBezTo>
                    <a:pt x="-1" y="10165"/>
                    <a:pt x="8843" y="733"/>
                    <a:pt x="20208" y="-1"/>
                  </a:cubicBezTo>
                  <a:lnTo>
                    <a:pt x="21600" y="21555"/>
                  </a:lnTo>
                  <a:lnTo>
                    <a:pt x="-1" y="21554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0" name="Arc 289"/>
            <p:cNvSpPr>
              <a:spLocks/>
            </p:cNvSpPr>
            <p:nvPr/>
          </p:nvSpPr>
          <p:spPr bwMode="auto">
            <a:xfrm rot="-840000">
              <a:off x="1690" y="1380"/>
              <a:ext cx="24" cy="92"/>
            </a:xfrm>
            <a:custGeom>
              <a:avLst/>
              <a:gdLst>
                <a:gd name="T0" fmla="*/ 0 w 28637"/>
                <a:gd name="T1" fmla="*/ 0 h 21600"/>
                <a:gd name="T2" fmla="*/ 0 w 28637"/>
                <a:gd name="T3" fmla="*/ 0 h 21600"/>
                <a:gd name="T4" fmla="*/ 0 w 286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8637"/>
                <a:gd name="T10" fmla="*/ 0 h 21600"/>
                <a:gd name="T11" fmla="*/ 28637 w 286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37" h="21600" fill="none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</a:path>
                <a:path w="28637" h="21600" stroke="0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  <a:lnTo>
                    <a:pt x="7037" y="21600"/>
                  </a:lnTo>
                  <a:lnTo>
                    <a:pt x="0" y="117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1" name="Arc 290"/>
            <p:cNvSpPr>
              <a:spLocks/>
            </p:cNvSpPr>
            <p:nvPr/>
          </p:nvSpPr>
          <p:spPr bwMode="auto">
            <a:xfrm rot="-840000">
              <a:off x="1725" y="1445"/>
              <a:ext cx="23" cy="93"/>
            </a:xfrm>
            <a:custGeom>
              <a:avLst/>
              <a:gdLst>
                <a:gd name="T0" fmla="*/ 0 w 27621"/>
                <a:gd name="T1" fmla="*/ 0 h 21600"/>
                <a:gd name="T2" fmla="*/ 0 w 27621"/>
                <a:gd name="T3" fmla="*/ 0 h 21600"/>
                <a:gd name="T4" fmla="*/ 0 w 27621"/>
                <a:gd name="T5" fmla="*/ 0 h 21600"/>
                <a:gd name="T6" fmla="*/ 0 60000 65536"/>
                <a:gd name="T7" fmla="*/ 0 60000 65536"/>
                <a:gd name="T8" fmla="*/ 0 60000 65536"/>
                <a:gd name="T9" fmla="*/ 0 w 27621"/>
                <a:gd name="T10" fmla="*/ 0 h 21600"/>
                <a:gd name="T11" fmla="*/ 27621 w 2762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21" h="21600" fill="none" extrusionOk="0">
                  <a:moveTo>
                    <a:pt x="27620" y="20743"/>
                  </a:moveTo>
                  <a:cubicBezTo>
                    <a:pt x="25664" y="21311"/>
                    <a:pt x="23637" y="21599"/>
                    <a:pt x="21600" y="21599"/>
                  </a:cubicBezTo>
                  <a:cubicBezTo>
                    <a:pt x="9670" y="21599"/>
                    <a:pt x="-1" y="11929"/>
                    <a:pt x="-1" y="-1"/>
                  </a:cubicBezTo>
                </a:path>
                <a:path w="27621" h="21600" stroke="0" extrusionOk="0">
                  <a:moveTo>
                    <a:pt x="27620" y="20743"/>
                  </a:moveTo>
                  <a:cubicBezTo>
                    <a:pt x="25664" y="21311"/>
                    <a:pt x="23637" y="21599"/>
                    <a:pt x="21600" y="21599"/>
                  </a:cubicBez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7620" y="20743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2" name="Arc 291"/>
            <p:cNvSpPr>
              <a:spLocks/>
            </p:cNvSpPr>
            <p:nvPr/>
          </p:nvSpPr>
          <p:spPr bwMode="auto">
            <a:xfrm rot="9960000">
              <a:off x="1802" y="1359"/>
              <a:ext cx="19" cy="103"/>
            </a:xfrm>
            <a:custGeom>
              <a:avLst/>
              <a:gdLst>
                <a:gd name="T0" fmla="*/ 0 w 21600"/>
                <a:gd name="T1" fmla="*/ 0 h 20580"/>
                <a:gd name="T2" fmla="*/ 0 w 21600"/>
                <a:gd name="T3" fmla="*/ 0 h 20580"/>
                <a:gd name="T4" fmla="*/ 0 w 21600"/>
                <a:gd name="T5" fmla="*/ 0 h 2058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0580"/>
                <a:gd name="T11" fmla="*/ 21600 w 21600"/>
                <a:gd name="T12" fmla="*/ 20580 h 20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0580" fill="none" extrusionOk="0">
                  <a:moveTo>
                    <a:pt x="21599" y="-1"/>
                  </a:moveTo>
                  <a:cubicBezTo>
                    <a:pt x="21599" y="68"/>
                    <a:pt x="21600" y="136"/>
                    <a:pt x="21600" y="205"/>
                  </a:cubicBezTo>
                  <a:cubicBezTo>
                    <a:pt x="21600" y="9370"/>
                    <a:pt x="15815" y="17537"/>
                    <a:pt x="7170" y="20580"/>
                  </a:cubicBezTo>
                </a:path>
                <a:path w="21600" h="20580" stroke="0" extrusionOk="0">
                  <a:moveTo>
                    <a:pt x="21599" y="-1"/>
                  </a:moveTo>
                  <a:cubicBezTo>
                    <a:pt x="21599" y="68"/>
                    <a:pt x="21600" y="136"/>
                    <a:pt x="21600" y="205"/>
                  </a:cubicBezTo>
                  <a:cubicBezTo>
                    <a:pt x="21600" y="9370"/>
                    <a:pt x="15815" y="17537"/>
                    <a:pt x="7170" y="20580"/>
                  </a:cubicBezTo>
                  <a:lnTo>
                    <a:pt x="0" y="205"/>
                  </a:lnTo>
                  <a:lnTo>
                    <a:pt x="21599" y="-1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3" name="Arc 292"/>
            <p:cNvSpPr>
              <a:spLocks/>
            </p:cNvSpPr>
            <p:nvPr/>
          </p:nvSpPr>
          <p:spPr bwMode="auto">
            <a:xfrm rot="9960000">
              <a:off x="1816" y="1464"/>
              <a:ext cx="16" cy="58"/>
            </a:xfrm>
            <a:custGeom>
              <a:avLst/>
              <a:gdLst>
                <a:gd name="T0" fmla="*/ 0 w 21600"/>
                <a:gd name="T1" fmla="*/ 0 h 21558"/>
                <a:gd name="T2" fmla="*/ 0 w 21600"/>
                <a:gd name="T3" fmla="*/ 0 h 21558"/>
                <a:gd name="T4" fmla="*/ 0 w 21600"/>
                <a:gd name="T5" fmla="*/ 0 h 2155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58"/>
                <a:gd name="T11" fmla="*/ 21600 w 21600"/>
                <a:gd name="T12" fmla="*/ 21558 h 215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58" fill="none" extrusionOk="0">
                  <a:moveTo>
                    <a:pt x="-1" y="21557"/>
                  </a:moveTo>
                  <a:cubicBezTo>
                    <a:pt x="-1" y="10151"/>
                    <a:pt x="8868" y="711"/>
                    <a:pt x="20253" y="0"/>
                  </a:cubicBezTo>
                </a:path>
                <a:path w="21600" h="21558" stroke="0" extrusionOk="0">
                  <a:moveTo>
                    <a:pt x="-1" y="21557"/>
                  </a:moveTo>
                  <a:cubicBezTo>
                    <a:pt x="-1" y="10151"/>
                    <a:pt x="8868" y="711"/>
                    <a:pt x="20253" y="0"/>
                  </a:cubicBezTo>
                  <a:lnTo>
                    <a:pt x="21600" y="21558"/>
                  </a:lnTo>
                  <a:lnTo>
                    <a:pt x="-1" y="21557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4" name="Arc 293"/>
            <p:cNvSpPr>
              <a:spLocks/>
            </p:cNvSpPr>
            <p:nvPr/>
          </p:nvSpPr>
          <p:spPr bwMode="auto">
            <a:xfrm rot="9960000">
              <a:off x="1790" y="1433"/>
              <a:ext cx="24" cy="92"/>
            </a:xfrm>
            <a:custGeom>
              <a:avLst/>
              <a:gdLst>
                <a:gd name="T0" fmla="*/ 0 w 28637"/>
                <a:gd name="T1" fmla="*/ 0 h 21600"/>
                <a:gd name="T2" fmla="*/ 0 w 28637"/>
                <a:gd name="T3" fmla="*/ 0 h 21600"/>
                <a:gd name="T4" fmla="*/ 0 w 286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8637"/>
                <a:gd name="T10" fmla="*/ 0 h 21600"/>
                <a:gd name="T11" fmla="*/ 28637 w 286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637" h="21600" fill="none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</a:path>
                <a:path w="28637" h="21600" stroke="0" extrusionOk="0">
                  <a:moveTo>
                    <a:pt x="0" y="1178"/>
                  </a:moveTo>
                  <a:cubicBezTo>
                    <a:pt x="2264" y="398"/>
                    <a:pt x="4642" y="-1"/>
                    <a:pt x="7037" y="-1"/>
                  </a:cubicBezTo>
                  <a:cubicBezTo>
                    <a:pt x="18966" y="-1"/>
                    <a:pt x="28637" y="9670"/>
                    <a:pt x="28637" y="21600"/>
                  </a:cubicBezTo>
                  <a:lnTo>
                    <a:pt x="7037" y="21600"/>
                  </a:lnTo>
                  <a:lnTo>
                    <a:pt x="0" y="117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5" name="Arc 294"/>
            <p:cNvSpPr>
              <a:spLocks/>
            </p:cNvSpPr>
            <p:nvPr/>
          </p:nvSpPr>
          <p:spPr bwMode="auto">
            <a:xfrm rot="9960000">
              <a:off x="1745" y="1435"/>
              <a:ext cx="19" cy="98"/>
            </a:xfrm>
            <a:custGeom>
              <a:avLst/>
              <a:gdLst>
                <a:gd name="T0" fmla="*/ 0 w 21600"/>
                <a:gd name="T1" fmla="*/ 0 h 19605"/>
                <a:gd name="T2" fmla="*/ 0 w 21600"/>
                <a:gd name="T3" fmla="*/ 0 h 19605"/>
                <a:gd name="T4" fmla="*/ 0 w 21600"/>
                <a:gd name="T5" fmla="*/ 0 h 19605"/>
                <a:gd name="T6" fmla="*/ 0 60000 65536"/>
                <a:gd name="T7" fmla="*/ 0 60000 65536"/>
                <a:gd name="T8" fmla="*/ 0 60000 65536"/>
                <a:gd name="T9" fmla="*/ 0 w 21600"/>
                <a:gd name="T10" fmla="*/ 0 h 19605"/>
                <a:gd name="T11" fmla="*/ 21600 w 21600"/>
                <a:gd name="T12" fmla="*/ 19605 h 1960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19605" fill="none" extrusionOk="0">
                  <a:moveTo>
                    <a:pt x="-1" y="19604"/>
                  </a:moveTo>
                  <a:cubicBezTo>
                    <a:pt x="-1" y="11185"/>
                    <a:pt x="4892" y="3533"/>
                    <a:pt x="12533" y="-1"/>
                  </a:cubicBezTo>
                </a:path>
                <a:path w="21600" h="19605" stroke="0" extrusionOk="0">
                  <a:moveTo>
                    <a:pt x="-1" y="19604"/>
                  </a:moveTo>
                  <a:cubicBezTo>
                    <a:pt x="-1" y="11185"/>
                    <a:pt x="4892" y="3533"/>
                    <a:pt x="12533" y="-1"/>
                  </a:cubicBezTo>
                  <a:lnTo>
                    <a:pt x="21600" y="19605"/>
                  </a:lnTo>
                  <a:lnTo>
                    <a:pt x="-1" y="19604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6" name="Arc 295"/>
            <p:cNvSpPr>
              <a:spLocks/>
            </p:cNvSpPr>
            <p:nvPr/>
          </p:nvSpPr>
          <p:spPr bwMode="auto">
            <a:xfrm rot="9960000">
              <a:off x="1737" y="1369"/>
              <a:ext cx="17" cy="60"/>
            </a:xfrm>
            <a:custGeom>
              <a:avLst/>
              <a:gdLst>
                <a:gd name="T0" fmla="*/ 0 w 23027"/>
                <a:gd name="T1" fmla="*/ 0 h 21981"/>
                <a:gd name="T2" fmla="*/ 0 w 23027"/>
                <a:gd name="T3" fmla="*/ 0 h 21981"/>
                <a:gd name="T4" fmla="*/ 0 w 23027"/>
                <a:gd name="T5" fmla="*/ 0 h 21981"/>
                <a:gd name="T6" fmla="*/ 0 60000 65536"/>
                <a:gd name="T7" fmla="*/ 0 60000 65536"/>
                <a:gd name="T8" fmla="*/ 0 60000 65536"/>
                <a:gd name="T9" fmla="*/ 0 w 23027"/>
                <a:gd name="T10" fmla="*/ 0 h 21981"/>
                <a:gd name="T11" fmla="*/ 23027 w 23027"/>
                <a:gd name="T12" fmla="*/ 21981 h 2198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027" h="21981" fill="none" extrusionOk="0">
                  <a:moveTo>
                    <a:pt x="23023" y="0"/>
                  </a:moveTo>
                  <a:cubicBezTo>
                    <a:pt x="23025" y="126"/>
                    <a:pt x="23027" y="253"/>
                    <a:pt x="23027" y="381"/>
                  </a:cubicBezTo>
                  <a:cubicBezTo>
                    <a:pt x="23027" y="12310"/>
                    <a:pt x="13356" y="21981"/>
                    <a:pt x="1427" y="21981"/>
                  </a:cubicBezTo>
                  <a:cubicBezTo>
                    <a:pt x="950" y="21980"/>
                    <a:pt x="475" y="21965"/>
                    <a:pt x="0" y="21933"/>
                  </a:cubicBezTo>
                </a:path>
                <a:path w="23027" h="21981" stroke="0" extrusionOk="0">
                  <a:moveTo>
                    <a:pt x="23023" y="0"/>
                  </a:moveTo>
                  <a:cubicBezTo>
                    <a:pt x="23025" y="126"/>
                    <a:pt x="23027" y="253"/>
                    <a:pt x="23027" y="381"/>
                  </a:cubicBezTo>
                  <a:cubicBezTo>
                    <a:pt x="23027" y="12310"/>
                    <a:pt x="13356" y="21981"/>
                    <a:pt x="1427" y="21981"/>
                  </a:cubicBezTo>
                  <a:cubicBezTo>
                    <a:pt x="950" y="21980"/>
                    <a:pt x="475" y="21965"/>
                    <a:pt x="0" y="21933"/>
                  </a:cubicBezTo>
                  <a:lnTo>
                    <a:pt x="1427" y="381"/>
                  </a:lnTo>
                  <a:lnTo>
                    <a:pt x="23023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7" name="Arc 296"/>
            <p:cNvSpPr>
              <a:spLocks/>
            </p:cNvSpPr>
            <p:nvPr/>
          </p:nvSpPr>
          <p:spPr bwMode="auto">
            <a:xfrm rot="9960000">
              <a:off x="1754" y="1366"/>
              <a:ext cx="24" cy="93"/>
            </a:xfrm>
            <a:custGeom>
              <a:avLst/>
              <a:gdLst>
                <a:gd name="T0" fmla="*/ 0 w 27359"/>
                <a:gd name="T1" fmla="*/ 0 h 21833"/>
                <a:gd name="T2" fmla="*/ 0 w 27359"/>
                <a:gd name="T3" fmla="*/ 0 h 21833"/>
                <a:gd name="T4" fmla="*/ 0 w 27359"/>
                <a:gd name="T5" fmla="*/ 0 h 21833"/>
                <a:gd name="T6" fmla="*/ 0 60000 65536"/>
                <a:gd name="T7" fmla="*/ 0 60000 65536"/>
                <a:gd name="T8" fmla="*/ 0 60000 65536"/>
                <a:gd name="T9" fmla="*/ 0 w 27359"/>
                <a:gd name="T10" fmla="*/ 0 h 21833"/>
                <a:gd name="T11" fmla="*/ 27359 w 27359"/>
                <a:gd name="T12" fmla="*/ 21833 h 218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359" h="21833" fill="none" extrusionOk="0">
                  <a:moveTo>
                    <a:pt x="27359" y="21051"/>
                  </a:moveTo>
                  <a:cubicBezTo>
                    <a:pt x="25483" y="21569"/>
                    <a:pt x="23546" y="21832"/>
                    <a:pt x="21600" y="21832"/>
                  </a:cubicBezTo>
                  <a:cubicBezTo>
                    <a:pt x="9670" y="21833"/>
                    <a:pt x="0" y="12162"/>
                    <a:pt x="0" y="233"/>
                  </a:cubicBezTo>
                  <a:cubicBezTo>
                    <a:pt x="0" y="155"/>
                    <a:pt x="0" y="77"/>
                    <a:pt x="1" y="0"/>
                  </a:cubicBezTo>
                </a:path>
                <a:path w="27359" h="21833" stroke="0" extrusionOk="0">
                  <a:moveTo>
                    <a:pt x="27359" y="21051"/>
                  </a:moveTo>
                  <a:cubicBezTo>
                    <a:pt x="25483" y="21569"/>
                    <a:pt x="23546" y="21832"/>
                    <a:pt x="21600" y="21832"/>
                  </a:cubicBezTo>
                  <a:cubicBezTo>
                    <a:pt x="9670" y="21833"/>
                    <a:pt x="0" y="12162"/>
                    <a:pt x="0" y="233"/>
                  </a:cubicBezTo>
                  <a:cubicBezTo>
                    <a:pt x="0" y="155"/>
                    <a:pt x="0" y="77"/>
                    <a:pt x="1" y="0"/>
                  </a:cubicBezTo>
                  <a:lnTo>
                    <a:pt x="21600" y="233"/>
                  </a:lnTo>
                  <a:lnTo>
                    <a:pt x="27359" y="21051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8" name="Arc 297"/>
            <p:cNvSpPr>
              <a:spLocks/>
            </p:cNvSpPr>
            <p:nvPr/>
          </p:nvSpPr>
          <p:spPr bwMode="auto">
            <a:xfrm rot="-840000">
              <a:off x="1816" y="1352"/>
              <a:ext cx="24" cy="93"/>
            </a:xfrm>
            <a:custGeom>
              <a:avLst/>
              <a:gdLst>
                <a:gd name="T0" fmla="*/ 0 w 28430"/>
                <a:gd name="T1" fmla="*/ 0 h 21600"/>
                <a:gd name="T2" fmla="*/ 0 w 28430"/>
                <a:gd name="T3" fmla="*/ 0 h 21600"/>
                <a:gd name="T4" fmla="*/ 0 w 28430"/>
                <a:gd name="T5" fmla="*/ 0 h 21600"/>
                <a:gd name="T6" fmla="*/ 0 60000 65536"/>
                <a:gd name="T7" fmla="*/ 0 60000 65536"/>
                <a:gd name="T8" fmla="*/ 0 60000 65536"/>
                <a:gd name="T9" fmla="*/ 0 w 28430"/>
                <a:gd name="T10" fmla="*/ 0 h 21600"/>
                <a:gd name="T11" fmla="*/ 28430 w 2843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430" h="21600" fill="none" extrusionOk="0">
                  <a:moveTo>
                    <a:pt x="0" y="1108"/>
                  </a:moveTo>
                  <a:cubicBezTo>
                    <a:pt x="2202" y="374"/>
                    <a:pt x="4509" y="-1"/>
                    <a:pt x="6831" y="-1"/>
                  </a:cubicBezTo>
                  <a:cubicBezTo>
                    <a:pt x="18666" y="-1"/>
                    <a:pt x="28298" y="9525"/>
                    <a:pt x="28429" y="21360"/>
                  </a:cubicBezTo>
                </a:path>
                <a:path w="28430" h="21600" stroke="0" extrusionOk="0">
                  <a:moveTo>
                    <a:pt x="0" y="1108"/>
                  </a:moveTo>
                  <a:cubicBezTo>
                    <a:pt x="2202" y="374"/>
                    <a:pt x="4509" y="-1"/>
                    <a:pt x="6831" y="-1"/>
                  </a:cubicBezTo>
                  <a:cubicBezTo>
                    <a:pt x="18666" y="-1"/>
                    <a:pt x="28298" y="9525"/>
                    <a:pt x="28429" y="21360"/>
                  </a:cubicBezTo>
                  <a:lnTo>
                    <a:pt x="6831" y="21600"/>
                  </a:lnTo>
                  <a:lnTo>
                    <a:pt x="0" y="110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69" name="Arc 298"/>
            <p:cNvSpPr>
              <a:spLocks/>
            </p:cNvSpPr>
            <p:nvPr/>
          </p:nvSpPr>
          <p:spPr bwMode="auto">
            <a:xfrm rot="-840000">
              <a:off x="1851" y="1418"/>
              <a:ext cx="23" cy="92"/>
            </a:xfrm>
            <a:custGeom>
              <a:avLst/>
              <a:gdLst>
                <a:gd name="T0" fmla="*/ 0 w 27657"/>
                <a:gd name="T1" fmla="*/ 0 h 21836"/>
                <a:gd name="T2" fmla="*/ 0 w 27657"/>
                <a:gd name="T3" fmla="*/ 0 h 21836"/>
                <a:gd name="T4" fmla="*/ 0 w 27657"/>
                <a:gd name="T5" fmla="*/ 0 h 21836"/>
                <a:gd name="T6" fmla="*/ 0 60000 65536"/>
                <a:gd name="T7" fmla="*/ 0 60000 65536"/>
                <a:gd name="T8" fmla="*/ 0 60000 65536"/>
                <a:gd name="T9" fmla="*/ 0 w 27657"/>
                <a:gd name="T10" fmla="*/ 0 h 21836"/>
                <a:gd name="T11" fmla="*/ 27657 w 27657"/>
                <a:gd name="T12" fmla="*/ 21836 h 218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657" h="21836" fill="none" extrusionOk="0">
                  <a:moveTo>
                    <a:pt x="27657" y="20969"/>
                  </a:moveTo>
                  <a:cubicBezTo>
                    <a:pt x="25689" y="21544"/>
                    <a:pt x="23649" y="21835"/>
                    <a:pt x="21600" y="21835"/>
                  </a:cubicBezTo>
                  <a:cubicBezTo>
                    <a:pt x="9670" y="21836"/>
                    <a:pt x="0" y="12165"/>
                    <a:pt x="0" y="236"/>
                  </a:cubicBezTo>
                  <a:cubicBezTo>
                    <a:pt x="0" y="157"/>
                    <a:pt x="0" y="78"/>
                    <a:pt x="1" y="0"/>
                  </a:cubicBezTo>
                </a:path>
                <a:path w="27657" h="21836" stroke="0" extrusionOk="0">
                  <a:moveTo>
                    <a:pt x="27657" y="20969"/>
                  </a:moveTo>
                  <a:cubicBezTo>
                    <a:pt x="25689" y="21544"/>
                    <a:pt x="23649" y="21835"/>
                    <a:pt x="21600" y="21835"/>
                  </a:cubicBezTo>
                  <a:cubicBezTo>
                    <a:pt x="9670" y="21836"/>
                    <a:pt x="0" y="12165"/>
                    <a:pt x="0" y="236"/>
                  </a:cubicBezTo>
                  <a:cubicBezTo>
                    <a:pt x="0" y="157"/>
                    <a:pt x="0" y="78"/>
                    <a:pt x="1" y="0"/>
                  </a:cubicBezTo>
                  <a:lnTo>
                    <a:pt x="21600" y="236"/>
                  </a:lnTo>
                  <a:lnTo>
                    <a:pt x="27657" y="20969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0" name="Arc 299"/>
            <p:cNvSpPr>
              <a:spLocks/>
            </p:cNvSpPr>
            <p:nvPr/>
          </p:nvSpPr>
          <p:spPr bwMode="auto">
            <a:xfrm rot="9960000">
              <a:off x="1872" y="1407"/>
              <a:ext cx="18" cy="99"/>
            </a:xfrm>
            <a:custGeom>
              <a:avLst/>
              <a:gdLst>
                <a:gd name="T0" fmla="*/ 0 w 21599"/>
                <a:gd name="T1" fmla="*/ 0 h 19623"/>
                <a:gd name="T2" fmla="*/ 0 w 21599"/>
                <a:gd name="T3" fmla="*/ 0 h 19623"/>
                <a:gd name="T4" fmla="*/ 0 w 21599"/>
                <a:gd name="T5" fmla="*/ 0 h 19623"/>
                <a:gd name="T6" fmla="*/ 0 60000 65536"/>
                <a:gd name="T7" fmla="*/ 0 60000 65536"/>
                <a:gd name="T8" fmla="*/ 0 60000 65536"/>
                <a:gd name="T9" fmla="*/ 0 w 21599"/>
                <a:gd name="T10" fmla="*/ 0 h 19623"/>
                <a:gd name="T11" fmla="*/ 21599 w 21599"/>
                <a:gd name="T12" fmla="*/ 19623 h 196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9" h="19623" fill="none" extrusionOk="0">
                  <a:moveTo>
                    <a:pt x="-1" y="19428"/>
                  </a:moveTo>
                  <a:cubicBezTo>
                    <a:pt x="74" y="11064"/>
                    <a:pt x="4972" y="3495"/>
                    <a:pt x="12571" y="-1"/>
                  </a:cubicBezTo>
                </a:path>
                <a:path w="21599" h="19623" stroke="0" extrusionOk="0">
                  <a:moveTo>
                    <a:pt x="-1" y="19428"/>
                  </a:moveTo>
                  <a:cubicBezTo>
                    <a:pt x="74" y="11064"/>
                    <a:pt x="4972" y="3495"/>
                    <a:pt x="12571" y="-1"/>
                  </a:cubicBezTo>
                  <a:lnTo>
                    <a:pt x="21599" y="19623"/>
                  </a:lnTo>
                  <a:lnTo>
                    <a:pt x="-1" y="19428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23271" name="Arc 300"/>
            <p:cNvSpPr>
              <a:spLocks/>
            </p:cNvSpPr>
            <p:nvPr/>
          </p:nvSpPr>
          <p:spPr bwMode="auto">
            <a:xfrm rot="9960000">
              <a:off x="1863" y="1340"/>
              <a:ext cx="49" cy="59"/>
            </a:xfrm>
            <a:custGeom>
              <a:avLst/>
              <a:gdLst>
                <a:gd name="T0" fmla="*/ 0 w 40443"/>
                <a:gd name="T1" fmla="*/ 0 h 21969"/>
                <a:gd name="T2" fmla="*/ 0 w 40443"/>
                <a:gd name="T3" fmla="*/ 0 h 21969"/>
                <a:gd name="T4" fmla="*/ 0 w 40443"/>
                <a:gd name="T5" fmla="*/ 0 h 21969"/>
                <a:gd name="T6" fmla="*/ 0 60000 65536"/>
                <a:gd name="T7" fmla="*/ 0 60000 65536"/>
                <a:gd name="T8" fmla="*/ 0 60000 65536"/>
                <a:gd name="T9" fmla="*/ 0 w 40443"/>
                <a:gd name="T10" fmla="*/ 0 h 21969"/>
                <a:gd name="T11" fmla="*/ 40443 w 40443"/>
                <a:gd name="T12" fmla="*/ 21969 h 219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443" h="21969" fill="none" extrusionOk="0">
                  <a:moveTo>
                    <a:pt x="40439" y="0"/>
                  </a:moveTo>
                  <a:cubicBezTo>
                    <a:pt x="40441" y="122"/>
                    <a:pt x="40443" y="245"/>
                    <a:pt x="40443" y="369"/>
                  </a:cubicBezTo>
                  <a:cubicBezTo>
                    <a:pt x="40443" y="12298"/>
                    <a:pt x="30772" y="21969"/>
                    <a:pt x="18843" y="21969"/>
                  </a:cubicBezTo>
                  <a:cubicBezTo>
                    <a:pt x="11026" y="21968"/>
                    <a:pt x="3820" y="17746"/>
                    <a:pt x="-1" y="10928"/>
                  </a:cubicBezTo>
                </a:path>
                <a:path w="40443" h="21969" stroke="0" extrusionOk="0">
                  <a:moveTo>
                    <a:pt x="40439" y="0"/>
                  </a:moveTo>
                  <a:cubicBezTo>
                    <a:pt x="40441" y="122"/>
                    <a:pt x="40443" y="245"/>
                    <a:pt x="40443" y="369"/>
                  </a:cubicBezTo>
                  <a:cubicBezTo>
                    <a:pt x="40443" y="12298"/>
                    <a:pt x="30772" y="21969"/>
                    <a:pt x="18843" y="21969"/>
                  </a:cubicBezTo>
                  <a:cubicBezTo>
                    <a:pt x="11026" y="21968"/>
                    <a:pt x="3820" y="17746"/>
                    <a:pt x="-1" y="10928"/>
                  </a:cubicBezTo>
                  <a:lnTo>
                    <a:pt x="18843" y="369"/>
                  </a:lnTo>
                  <a:lnTo>
                    <a:pt x="40439" y="0"/>
                  </a:lnTo>
                  <a:close/>
                </a:path>
              </a:pathLst>
            </a:custGeom>
            <a:noFill/>
            <a:ln w="12700" cap="rnd">
              <a:solidFill>
                <a:srgbClr val="FF9966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5C3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05" name="Oval 301"/>
          <p:cNvSpPr>
            <a:spLocks noChangeArrowheads="1"/>
          </p:cNvSpPr>
          <p:nvPr/>
        </p:nvSpPr>
        <p:spPr bwMode="auto">
          <a:xfrm>
            <a:off x="1670756" y="2513068"/>
            <a:ext cx="839612" cy="909637"/>
          </a:xfrm>
          <a:prstGeom prst="ellipse">
            <a:avLst/>
          </a:prstGeom>
          <a:solidFill>
            <a:srgbClr val="3A00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06" name="Group 302"/>
          <p:cNvGrpSpPr>
            <a:grpSpLocks/>
          </p:cNvGrpSpPr>
          <p:nvPr/>
        </p:nvGrpSpPr>
        <p:grpSpPr bwMode="auto">
          <a:xfrm>
            <a:off x="1787878" y="2665468"/>
            <a:ext cx="575733" cy="623887"/>
            <a:chOff x="1535" y="671"/>
            <a:chExt cx="409" cy="393"/>
          </a:xfrm>
        </p:grpSpPr>
        <p:sp>
          <p:nvSpPr>
            <p:cNvPr id="223256" name="Oval 303"/>
            <p:cNvSpPr>
              <a:spLocks noChangeArrowheads="1"/>
            </p:cNvSpPr>
            <p:nvPr/>
          </p:nvSpPr>
          <p:spPr bwMode="auto">
            <a:xfrm>
              <a:off x="1535" y="671"/>
              <a:ext cx="409" cy="393"/>
            </a:xfrm>
            <a:prstGeom prst="ellipse">
              <a:avLst/>
            </a:prstGeom>
            <a:solidFill>
              <a:srgbClr val="CC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 useBgFill="1">
          <p:nvSpPr>
            <p:cNvPr id="223257" name="Oval 304"/>
            <p:cNvSpPr>
              <a:spLocks noChangeArrowheads="1"/>
            </p:cNvSpPr>
            <p:nvPr/>
          </p:nvSpPr>
          <p:spPr bwMode="auto">
            <a:xfrm>
              <a:off x="1550" y="688"/>
              <a:ext cx="377" cy="361"/>
            </a:xfrm>
            <a:prstGeom prst="ellipse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07" name="Group 305"/>
          <p:cNvGrpSpPr>
            <a:grpSpLocks/>
          </p:cNvGrpSpPr>
          <p:nvPr/>
        </p:nvGrpSpPr>
        <p:grpSpPr bwMode="auto">
          <a:xfrm>
            <a:off x="1693335" y="2546350"/>
            <a:ext cx="766234" cy="846138"/>
            <a:chOff x="1109" y="1456"/>
            <a:chExt cx="543" cy="533"/>
          </a:xfrm>
        </p:grpSpPr>
        <p:grpSp>
          <p:nvGrpSpPr>
            <p:cNvPr id="162782" name="Group 306"/>
            <p:cNvGrpSpPr>
              <a:grpSpLocks/>
            </p:cNvGrpSpPr>
            <p:nvPr/>
          </p:nvGrpSpPr>
          <p:grpSpPr bwMode="auto">
            <a:xfrm>
              <a:off x="1179" y="1511"/>
              <a:ext cx="56" cy="82"/>
              <a:chOff x="1179" y="1511"/>
              <a:chExt cx="56" cy="82"/>
            </a:xfrm>
          </p:grpSpPr>
          <p:grpSp>
            <p:nvGrpSpPr>
              <p:cNvPr id="223252" name="Group 307"/>
              <p:cNvGrpSpPr>
                <a:grpSpLocks/>
              </p:cNvGrpSpPr>
              <p:nvPr/>
            </p:nvGrpSpPr>
            <p:grpSpPr bwMode="auto">
              <a:xfrm>
                <a:off x="1179" y="1511"/>
                <a:ext cx="50" cy="51"/>
                <a:chOff x="1179" y="1511"/>
                <a:chExt cx="50" cy="51"/>
              </a:xfrm>
            </p:grpSpPr>
            <p:sp>
              <p:nvSpPr>
                <p:cNvPr id="223254" name="Oval 308"/>
                <p:cNvSpPr>
                  <a:spLocks noChangeArrowheads="1"/>
                </p:cNvSpPr>
                <p:nvPr/>
              </p:nvSpPr>
              <p:spPr bwMode="auto">
                <a:xfrm>
                  <a:off x="1191" y="1511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223255" name="Oval 309"/>
                <p:cNvSpPr>
                  <a:spLocks noChangeArrowheads="1"/>
                </p:cNvSpPr>
                <p:nvPr/>
              </p:nvSpPr>
              <p:spPr bwMode="auto">
                <a:xfrm>
                  <a:off x="1179" y="1526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223253" name="Rectangle 310"/>
              <p:cNvSpPr>
                <a:spLocks noChangeArrowheads="1"/>
              </p:cNvSpPr>
              <p:nvPr/>
            </p:nvSpPr>
            <p:spPr bwMode="auto">
              <a:xfrm rot="-2220000">
                <a:off x="1214" y="1518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3" name="Group 311"/>
            <p:cNvGrpSpPr>
              <a:grpSpLocks/>
            </p:cNvGrpSpPr>
            <p:nvPr/>
          </p:nvGrpSpPr>
          <p:grpSpPr bwMode="auto">
            <a:xfrm>
              <a:off x="1274" y="1456"/>
              <a:ext cx="63" cy="41"/>
              <a:chOff x="1274" y="1456"/>
              <a:chExt cx="63" cy="41"/>
            </a:xfrm>
          </p:grpSpPr>
          <p:sp>
            <p:nvSpPr>
              <p:cNvPr id="223250" name="Oval 312"/>
              <p:cNvSpPr>
                <a:spLocks noChangeArrowheads="1"/>
              </p:cNvSpPr>
              <p:nvPr/>
            </p:nvSpPr>
            <p:spPr bwMode="auto">
              <a:xfrm>
                <a:off x="1299" y="1456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51" name="Oval 313"/>
              <p:cNvSpPr>
                <a:spLocks noChangeArrowheads="1"/>
              </p:cNvSpPr>
              <p:nvPr/>
            </p:nvSpPr>
            <p:spPr bwMode="auto">
              <a:xfrm>
                <a:off x="1274" y="1463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4" name="Group 314"/>
            <p:cNvGrpSpPr>
              <a:grpSpLocks/>
            </p:cNvGrpSpPr>
            <p:nvPr/>
          </p:nvGrpSpPr>
          <p:grpSpPr bwMode="auto">
            <a:xfrm>
              <a:off x="1368" y="1456"/>
              <a:ext cx="65" cy="34"/>
              <a:chOff x="1368" y="1456"/>
              <a:chExt cx="65" cy="34"/>
            </a:xfrm>
          </p:grpSpPr>
          <p:sp>
            <p:nvSpPr>
              <p:cNvPr id="223248" name="Oval 315"/>
              <p:cNvSpPr>
                <a:spLocks noChangeArrowheads="1"/>
              </p:cNvSpPr>
              <p:nvPr/>
            </p:nvSpPr>
            <p:spPr bwMode="auto">
              <a:xfrm>
                <a:off x="1394" y="1456"/>
                <a:ext cx="39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9" name="Oval 316"/>
              <p:cNvSpPr>
                <a:spLocks noChangeArrowheads="1"/>
              </p:cNvSpPr>
              <p:nvPr/>
            </p:nvSpPr>
            <p:spPr bwMode="auto">
              <a:xfrm>
                <a:off x="1368" y="1456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5" name="Group 317"/>
            <p:cNvGrpSpPr>
              <a:grpSpLocks/>
            </p:cNvGrpSpPr>
            <p:nvPr/>
          </p:nvGrpSpPr>
          <p:grpSpPr bwMode="auto">
            <a:xfrm>
              <a:off x="1479" y="1478"/>
              <a:ext cx="58" cy="48"/>
              <a:chOff x="1479" y="1478"/>
              <a:chExt cx="58" cy="48"/>
            </a:xfrm>
          </p:grpSpPr>
          <p:sp>
            <p:nvSpPr>
              <p:cNvPr id="223246" name="Oval 318"/>
              <p:cNvSpPr>
                <a:spLocks noChangeArrowheads="1"/>
              </p:cNvSpPr>
              <p:nvPr/>
            </p:nvSpPr>
            <p:spPr bwMode="auto">
              <a:xfrm>
                <a:off x="1499" y="1490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7" name="Oval 319"/>
              <p:cNvSpPr>
                <a:spLocks noChangeArrowheads="1"/>
              </p:cNvSpPr>
              <p:nvPr/>
            </p:nvSpPr>
            <p:spPr bwMode="auto">
              <a:xfrm>
                <a:off x="1479" y="1478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786" name="Oval 320"/>
            <p:cNvSpPr>
              <a:spLocks noChangeArrowheads="1"/>
            </p:cNvSpPr>
            <p:nvPr/>
          </p:nvSpPr>
          <p:spPr bwMode="auto">
            <a:xfrm>
              <a:off x="1122" y="161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7" name="Oval 321"/>
            <p:cNvSpPr>
              <a:spLocks noChangeArrowheads="1"/>
            </p:cNvSpPr>
            <p:nvPr/>
          </p:nvSpPr>
          <p:spPr bwMode="auto">
            <a:xfrm>
              <a:off x="1118" y="163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788" name="Group 322"/>
            <p:cNvGrpSpPr>
              <a:grpSpLocks/>
            </p:cNvGrpSpPr>
            <p:nvPr/>
          </p:nvGrpSpPr>
          <p:grpSpPr bwMode="auto">
            <a:xfrm>
              <a:off x="1218" y="1906"/>
              <a:ext cx="59" cy="49"/>
              <a:chOff x="1218" y="1906"/>
              <a:chExt cx="59" cy="49"/>
            </a:xfrm>
          </p:grpSpPr>
          <p:sp>
            <p:nvSpPr>
              <p:cNvPr id="223244" name="Oval 323"/>
              <p:cNvSpPr>
                <a:spLocks noChangeArrowheads="1"/>
              </p:cNvSpPr>
              <p:nvPr/>
            </p:nvSpPr>
            <p:spPr bwMode="auto">
              <a:xfrm>
                <a:off x="1240" y="1922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5" name="Oval 324"/>
              <p:cNvSpPr>
                <a:spLocks noChangeArrowheads="1"/>
              </p:cNvSpPr>
              <p:nvPr/>
            </p:nvSpPr>
            <p:spPr bwMode="auto">
              <a:xfrm>
                <a:off x="1218" y="1906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89" name="Group 325"/>
            <p:cNvGrpSpPr>
              <a:grpSpLocks/>
            </p:cNvGrpSpPr>
            <p:nvPr/>
          </p:nvGrpSpPr>
          <p:grpSpPr bwMode="auto">
            <a:xfrm>
              <a:off x="1311" y="1947"/>
              <a:ext cx="67" cy="42"/>
              <a:chOff x="1311" y="1947"/>
              <a:chExt cx="67" cy="42"/>
            </a:xfrm>
          </p:grpSpPr>
          <p:sp>
            <p:nvSpPr>
              <p:cNvPr id="223242" name="Oval 326"/>
              <p:cNvSpPr>
                <a:spLocks noChangeArrowheads="1"/>
              </p:cNvSpPr>
              <p:nvPr/>
            </p:nvSpPr>
            <p:spPr bwMode="auto">
              <a:xfrm>
                <a:off x="1340" y="1954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3" name="Oval 327"/>
              <p:cNvSpPr>
                <a:spLocks noChangeArrowheads="1"/>
              </p:cNvSpPr>
              <p:nvPr/>
            </p:nvSpPr>
            <p:spPr bwMode="auto">
              <a:xfrm>
                <a:off x="1311" y="1947"/>
                <a:ext cx="37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0" name="Group 328"/>
            <p:cNvGrpSpPr>
              <a:grpSpLocks/>
            </p:cNvGrpSpPr>
            <p:nvPr/>
          </p:nvGrpSpPr>
          <p:grpSpPr bwMode="auto">
            <a:xfrm>
              <a:off x="1434" y="1923"/>
              <a:ext cx="65" cy="50"/>
              <a:chOff x="1434" y="1923"/>
              <a:chExt cx="65" cy="50"/>
            </a:xfrm>
          </p:grpSpPr>
          <p:sp>
            <p:nvSpPr>
              <p:cNvPr id="223240" name="Oval 329"/>
              <p:cNvSpPr>
                <a:spLocks noChangeArrowheads="1"/>
              </p:cNvSpPr>
              <p:nvPr/>
            </p:nvSpPr>
            <p:spPr bwMode="auto">
              <a:xfrm>
                <a:off x="1464" y="1923"/>
                <a:ext cx="35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41" name="Oval 330"/>
              <p:cNvSpPr>
                <a:spLocks noChangeArrowheads="1"/>
              </p:cNvSpPr>
              <p:nvPr/>
            </p:nvSpPr>
            <p:spPr bwMode="auto">
              <a:xfrm>
                <a:off x="1434" y="1939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1" name="Group 331"/>
            <p:cNvGrpSpPr>
              <a:grpSpLocks/>
            </p:cNvGrpSpPr>
            <p:nvPr/>
          </p:nvGrpSpPr>
          <p:grpSpPr bwMode="auto">
            <a:xfrm>
              <a:off x="1542" y="1838"/>
              <a:ext cx="60" cy="62"/>
              <a:chOff x="1542" y="1838"/>
              <a:chExt cx="60" cy="62"/>
            </a:xfrm>
          </p:grpSpPr>
          <p:sp>
            <p:nvSpPr>
              <p:cNvPr id="223238" name="Oval 332"/>
              <p:cNvSpPr>
                <a:spLocks noChangeArrowheads="1"/>
              </p:cNvSpPr>
              <p:nvPr/>
            </p:nvSpPr>
            <p:spPr bwMode="auto">
              <a:xfrm>
                <a:off x="1564" y="1838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9" name="Oval 333"/>
              <p:cNvSpPr>
                <a:spLocks noChangeArrowheads="1"/>
              </p:cNvSpPr>
              <p:nvPr/>
            </p:nvSpPr>
            <p:spPr bwMode="auto">
              <a:xfrm>
                <a:off x="1542" y="1865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2" name="Group 334"/>
            <p:cNvGrpSpPr>
              <a:grpSpLocks/>
            </p:cNvGrpSpPr>
            <p:nvPr/>
          </p:nvGrpSpPr>
          <p:grpSpPr bwMode="auto">
            <a:xfrm>
              <a:off x="1611" y="1722"/>
              <a:ext cx="41" cy="70"/>
              <a:chOff x="1611" y="1722"/>
              <a:chExt cx="41" cy="70"/>
            </a:xfrm>
          </p:grpSpPr>
          <p:sp>
            <p:nvSpPr>
              <p:cNvPr id="223236" name="Oval 335"/>
              <p:cNvSpPr>
                <a:spLocks noChangeArrowheads="1"/>
              </p:cNvSpPr>
              <p:nvPr/>
            </p:nvSpPr>
            <p:spPr bwMode="auto">
              <a:xfrm>
                <a:off x="1614" y="172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7" name="Oval 336"/>
              <p:cNvSpPr>
                <a:spLocks noChangeArrowheads="1"/>
              </p:cNvSpPr>
              <p:nvPr/>
            </p:nvSpPr>
            <p:spPr bwMode="auto">
              <a:xfrm>
                <a:off x="1611" y="1755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3" name="Group 337"/>
            <p:cNvGrpSpPr>
              <a:grpSpLocks/>
            </p:cNvGrpSpPr>
            <p:nvPr/>
          </p:nvGrpSpPr>
          <p:grpSpPr bwMode="auto">
            <a:xfrm>
              <a:off x="1596" y="1610"/>
              <a:ext cx="44" cy="62"/>
              <a:chOff x="1596" y="1610"/>
              <a:chExt cx="44" cy="62"/>
            </a:xfrm>
          </p:grpSpPr>
          <p:sp>
            <p:nvSpPr>
              <p:cNvPr id="223234" name="Oval 338"/>
              <p:cNvSpPr>
                <a:spLocks noChangeArrowheads="1"/>
              </p:cNvSpPr>
              <p:nvPr/>
            </p:nvSpPr>
            <p:spPr bwMode="auto">
              <a:xfrm>
                <a:off x="1596" y="1610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5" name="Oval 339"/>
              <p:cNvSpPr>
                <a:spLocks noChangeArrowheads="1"/>
              </p:cNvSpPr>
              <p:nvPr/>
            </p:nvSpPr>
            <p:spPr bwMode="auto">
              <a:xfrm>
                <a:off x="1604" y="163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794" name="Group 340"/>
            <p:cNvGrpSpPr>
              <a:grpSpLocks/>
            </p:cNvGrpSpPr>
            <p:nvPr/>
          </p:nvGrpSpPr>
          <p:grpSpPr bwMode="auto">
            <a:xfrm>
              <a:off x="1554" y="1539"/>
              <a:ext cx="49" cy="54"/>
              <a:chOff x="1554" y="1539"/>
              <a:chExt cx="49" cy="54"/>
            </a:xfrm>
          </p:grpSpPr>
          <p:sp>
            <p:nvSpPr>
              <p:cNvPr id="223232" name="Oval 341"/>
              <p:cNvSpPr>
                <a:spLocks noChangeArrowheads="1"/>
              </p:cNvSpPr>
              <p:nvPr/>
            </p:nvSpPr>
            <p:spPr bwMode="auto">
              <a:xfrm>
                <a:off x="1554" y="1539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23233" name="Oval 342"/>
              <p:cNvSpPr>
                <a:spLocks noChangeArrowheads="1"/>
              </p:cNvSpPr>
              <p:nvPr/>
            </p:nvSpPr>
            <p:spPr bwMode="auto">
              <a:xfrm>
                <a:off x="1566" y="1559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795" name="Rectangle 343"/>
            <p:cNvSpPr>
              <a:spLocks noChangeArrowheads="1"/>
            </p:cNvSpPr>
            <p:nvPr/>
          </p:nvSpPr>
          <p:spPr bwMode="auto">
            <a:xfrm rot="1920000">
              <a:off x="1491" y="148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6" name="Rectangle 344"/>
            <p:cNvSpPr>
              <a:spLocks noChangeArrowheads="1"/>
            </p:cNvSpPr>
            <p:nvPr/>
          </p:nvSpPr>
          <p:spPr bwMode="auto">
            <a:xfrm rot="1680000">
              <a:off x="1254" y="1862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7" name="Rectangle 345"/>
            <p:cNvSpPr>
              <a:spLocks noChangeArrowheads="1"/>
            </p:cNvSpPr>
            <p:nvPr/>
          </p:nvSpPr>
          <p:spPr bwMode="auto">
            <a:xfrm rot="240000">
              <a:off x="1390" y="1457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8" name="Rectangle 346"/>
            <p:cNvSpPr>
              <a:spLocks noChangeArrowheads="1"/>
            </p:cNvSpPr>
            <p:nvPr/>
          </p:nvSpPr>
          <p:spPr bwMode="auto">
            <a:xfrm rot="6420000">
              <a:off x="1157" y="1610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99" name="Rectangle 347"/>
            <p:cNvSpPr>
              <a:spLocks noChangeArrowheads="1"/>
            </p:cNvSpPr>
            <p:nvPr/>
          </p:nvSpPr>
          <p:spPr bwMode="auto">
            <a:xfrm rot="-840000">
              <a:off x="1301" y="1461"/>
              <a:ext cx="22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800" name="Group 348"/>
            <p:cNvGrpSpPr>
              <a:grpSpLocks/>
            </p:cNvGrpSpPr>
            <p:nvPr/>
          </p:nvGrpSpPr>
          <p:grpSpPr bwMode="auto">
            <a:xfrm>
              <a:off x="1109" y="1744"/>
              <a:ext cx="96" cy="59"/>
              <a:chOff x="1109" y="1744"/>
              <a:chExt cx="96" cy="59"/>
            </a:xfrm>
          </p:grpSpPr>
          <p:grpSp>
            <p:nvGrpSpPr>
              <p:cNvPr id="162812" name="Group 349"/>
              <p:cNvGrpSpPr>
                <a:grpSpLocks/>
              </p:cNvGrpSpPr>
              <p:nvPr/>
            </p:nvGrpSpPr>
            <p:grpSpPr bwMode="auto">
              <a:xfrm>
                <a:off x="1109" y="1744"/>
                <a:ext cx="49" cy="59"/>
                <a:chOff x="1109" y="1744"/>
                <a:chExt cx="49" cy="59"/>
              </a:xfrm>
            </p:grpSpPr>
            <p:sp>
              <p:nvSpPr>
                <p:cNvPr id="162814" name="Oval 350"/>
                <p:cNvSpPr>
                  <a:spLocks noChangeArrowheads="1"/>
                </p:cNvSpPr>
                <p:nvPr/>
              </p:nvSpPr>
              <p:spPr bwMode="auto">
                <a:xfrm>
                  <a:off x="1109" y="1744"/>
                  <a:ext cx="38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815" name="Oval 351"/>
                <p:cNvSpPr>
                  <a:spLocks noChangeArrowheads="1"/>
                </p:cNvSpPr>
                <p:nvPr/>
              </p:nvSpPr>
              <p:spPr bwMode="auto">
                <a:xfrm>
                  <a:off x="1120" y="1770"/>
                  <a:ext cx="38" cy="3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813" name="Rectangle 352"/>
              <p:cNvSpPr>
                <a:spLocks noChangeArrowheads="1"/>
              </p:cNvSpPr>
              <p:nvPr/>
            </p:nvSpPr>
            <p:spPr bwMode="auto">
              <a:xfrm rot="4320000">
                <a:off x="1152" y="1724"/>
                <a:ext cx="21" cy="84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801" name="Group 353"/>
            <p:cNvGrpSpPr>
              <a:grpSpLocks/>
            </p:cNvGrpSpPr>
            <p:nvPr/>
          </p:nvGrpSpPr>
          <p:grpSpPr bwMode="auto">
            <a:xfrm>
              <a:off x="1155" y="1835"/>
              <a:ext cx="87" cy="52"/>
              <a:chOff x="1155" y="1835"/>
              <a:chExt cx="87" cy="52"/>
            </a:xfrm>
          </p:grpSpPr>
          <p:grpSp>
            <p:nvGrpSpPr>
              <p:cNvPr id="162808" name="Group 354"/>
              <p:cNvGrpSpPr>
                <a:grpSpLocks/>
              </p:cNvGrpSpPr>
              <p:nvPr/>
            </p:nvGrpSpPr>
            <p:grpSpPr bwMode="auto">
              <a:xfrm>
                <a:off x="1155" y="1835"/>
                <a:ext cx="49" cy="52"/>
                <a:chOff x="1155" y="1835"/>
                <a:chExt cx="49" cy="52"/>
              </a:xfrm>
            </p:grpSpPr>
            <p:sp>
              <p:nvSpPr>
                <p:cNvPr id="162810" name="Oval 355"/>
                <p:cNvSpPr>
                  <a:spLocks noChangeArrowheads="1"/>
                </p:cNvSpPr>
                <p:nvPr/>
              </p:nvSpPr>
              <p:spPr bwMode="auto">
                <a:xfrm>
                  <a:off x="1162" y="1848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811" name="Oval 356"/>
                <p:cNvSpPr>
                  <a:spLocks noChangeArrowheads="1"/>
                </p:cNvSpPr>
                <p:nvPr/>
              </p:nvSpPr>
              <p:spPr bwMode="auto">
                <a:xfrm>
                  <a:off x="1155" y="1835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809" name="Rectangle 357"/>
              <p:cNvSpPr>
                <a:spLocks noChangeArrowheads="1"/>
              </p:cNvSpPr>
              <p:nvPr/>
            </p:nvSpPr>
            <p:spPr bwMode="auto">
              <a:xfrm rot="3000000">
                <a:off x="1191" y="1806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802" name="Rectangle 358"/>
            <p:cNvSpPr>
              <a:spLocks noChangeArrowheads="1"/>
            </p:cNvSpPr>
            <p:nvPr/>
          </p:nvSpPr>
          <p:spPr bwMode="auto">
            <a:xfrm rot="660000">
              <a:off x="1344" y="190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3" name="Rectangle 359"/>
            <p:cNvSpPr>
              <a:spLocks noChangeArrowheads="1"/>
            </p:cNvSpPr>
            <p:nvPr/>
          </p:nvSpPr>
          <p:spPr bwMode="auto">
            <a:xfrm rot="2880000">
              <a:off x="1554" y="1537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4" name="Rectangle 360"/>
            <p:cNvSpPr>
              <a:spLocks noChangeArrowheads="1"/>
            </p:cNvSpPr>
            <p:nvPr/>
          </p:nvSpPr>
          <p:spPr bwMode="auto">
            <a:xfrm rot="4080000">
              <a:off x="1590" y="1612"/>
              <a:ext cx="22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5" name="Rectangle 361"/>
            <p:cNvSpPr>
              <a:spLocks noChangeArrowheads="1"/>
            </p:cNvSpPr>
            <p:nvPr/>
          </p:nvSpPr>
          <p:spPr bwMode="auto">
            <a:xfrm rot="-1080000">
              <a:off x="1450" y="1878"/>
              <a:ext cx="21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6" name="Rectangle 362"/>
            <p:cNvSpPr>
              <a:spLocks noChangeArrowheads="1"/>
            </p:cNvSpPr>
            <p:nvPr/>
          </p:nvSpPr>
          <p:spPr bwMode="auto">
            <a:xfrm rot="-2880000">
              <a:off x="1545" y="1812"/>
              <a:ext cx="20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807" name="Rectangle 363"/>
            <p:cNvSpPr>
              <a:spLocks noChangeArrowheads="1"/>
            </p:cNvSpPr>
            <p:nvPr/>
          </p:nvSpPr>
          <p:spPr bwMode="auto">
            <a:xfrm rot="5880000">
              <a:off x="1597" y="1711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08" name="AutoShape 364"/>
          <p:cNvSpPr>
            <a:spLocks noChangeArrowheads="1"/>
          </p:cNvSpPr>
          <p:nvPr/>
        </p:nvSpPr>
        <p:spPr bwMode="auto">
          <a:xfrm rot="4800000" flipH="1" flipV="1">
            <a:off x="1901765" y="2770331"/>
            <a:ext cx="376237" cy="369711"/>
          </a:xfrm>
          <a:custGeom>
            <a:avLst/>
            <a:gdLst>
              <a:gd name="T0" fmla="*/ 5734566 w 21600"/>
              <a:gd name="T1" fmla="*/ 4004491 h 21600"/>
              <a:gd name="T2" fmla="*/ 3276728 w 21600"/>
              <a:gd name="T3" fmla="*/ 8008963 h 21600"/>
              <a:gd name="T4" fmla="*/ 818873 w 21600"/>
              <a:gd name="T5" fmla="*/ 4004491 h 21600"/>
              <a:gd name="T6" fmla="*/ 3276728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09" name="Group 365"/>
          <p:cNvGrpSpPr>
            <a:grpSpLocks/>
          </p:cNvGrpSpPr>
          <p:nvPr/>
        </p:nvGrpSpPr>
        <p:grpSpPr bwMode="auto">
          <a:xfrm>
            <a:off x="1933227" y="2841680"/>
            <a:ext cx="237067" cy="188913"/>
            <a:chOff x="1279" y="1642"/>
            <a:chExt cx="168" cy="119"/>
          </a:xfrm>
        </p:grpSpPr>
        <p:sp>
          <p:nvSpPr>
            <p:cNvPr id="162770" name="Arc 366"/>
            <p:cNvSpPr>
              <a:spLocks/>
            </p:cNvSpPr>
            <p:nvPr/>
          </p:nvSpPr>
          <p:spPr bwMode="auto">
            <a:xfrm>
              <a:off x="1335" y="1670"/>
              <a:ext cx="25" cy="2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1" name="Arc 367"/>
            <p:cNvSpPr>
              <a:spLocks/>
            </p:cNvSpPr>
            <p:nvPr/>
          </p:nvSpPr>
          <p:spPr bwMode="auto">
            <a:xfrm>
              <a:off x="1407" y="1669"/>
              <a:ext cx="35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2" name="Arc 368"/>
            <p:cNvSpPr>
              <a:spLocks/>
            </p:cNvSpPr>
            <p:nvPr/>
          </p:nvSpPr>
          <p:spPr bwMode="auto">
            <a:xfrm>
              <a:off x="1378" y="1642"/>
              <a:ext cx="35" cy="27"/>
            </a:xfrm>
            <a:custGeom>
              <a:avLst/>
              <a:gdLst>
                <a:gd name="T0" fmla="*/ 0 w 22235"/>
                <a:gd name="T1" fmla="*/ 0 h 21600"/>
                <a:gd name="T2" fmla="*/ 0 w 22235"/>
                <a:gd name="T3" fmla="*/ 0 h 21600"/>
                <a:gd name="T4" fmla="*/ 0 w 222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5"/>
                <a:gd name="T10" fmla="*/ 0 h 21600"/>
                <a:gd name="T11" fmla="*/ 22235 w 222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5" h="21600" fill="none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</a:path>
                <a:path w="22235" h="21600" stroke="0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  <a:lnTo>
                    <a:pt x="635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3" name="Arc 369"/>
            <p:cNvSpPr>
              <a:spLocks/>
            </p:cNvSpPr>
            <p:nvPr/>
          </p:nvSpPr>
          <p:spPr bwMode="auto">
            <a:xfrm>
              <a:off x="1359" y="1644"/>
              <a:ext cx="25" cy="26"/>
            </a:xfrm>
            <a:custGeom>
              <a:avLst/>
              <a:gdLst>
                <a:gd name="T0" fmla="*/ 0 w 21585"/>
                <a:gd name="T1" fmla="*/ 0 h 21584"/>
                <a:gd name="T2" fmla="*/ 0 w 21585"/>
                <a:gd name="T3" fmla="*/ 0 h 21584"/>
                <a:gd name="T4" fmla="*/ 0 w 21585"/>
                <a:gd name="T5" fmla="*/ 0 h 21584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4"/>
                <a:gd name="T11" fmla="*/ 21585 w 21585"/>
                <a:gd name="T12" fmla="*/ 21584 h 21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4" fill="none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</a:path>
                <a:path w="21585" h="21584" stroke="0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  <a:lnTo>
                    <a:pt x="21585" y="21584"/>
                  </a:lnTo>
                  <a:lnTo>
                    <a:pt x="-1" y="207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4" name="Arc 370"/>
            <p:cNvSpPr>
              <a:spLocks/>
            </p:cNvSpPr>
            <p:nvPr/>
          </p:nvSpPr>
          <p:spPr bwMode="auto">
            <a:xfrm>
              <a:off x="1307" y="1669"/>
              <a:ext cx="33" cy="27"/>
            </a:xfrm>
            <a:custGeom>
              <a:avLst/>
              <a:gdLst>
                <a:gd name="T0" fmla="*/ 0 w 21600"/>
                <a:gd name="T1" fmla="*/ 0 h 21590"/>
                <a:gd name="T2" fmla="*/ 0 w 21600"/>
                <a:gd name="T3" fmla="*/ 0 h 21590"/>
                <a:gd name="T4" fmla="*/ 0 w 21600"/>
                <a:gd name="T5" fmla="*/ 0 h 2159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0"/>
                <a:gd name="T11" fmla="*/ 21600 w 21600"/>
                <a:gd name="T12" fmla="*/ 21590 h 215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0" fill="none" extrusionOk="0">
                  <a:moveTo>
                    <a:pt x="20936" y="21589"/>
                  </a:moveTo>
                  <a:cubicBezTo>
                    <a:pt x="9270" y="21231"/>
                    <a:pt x="-1" y="11670"/>
                    <a:pt x="-1" y="-1"/>
                  </a:cubicBezTo>
                </a:path>
                <a:path w="21600" h="21590" stroke="0" extrusionOk="0">
                  <a:moveTo>
                    <a:pt x="20936" y="21589"/>
                  </a:moveTo>
                  <a:cubicBezTo>
                    <a:pt x="9270" y="21231"/>
                    <a:pt x="-1" y="11670"/>
                    <a:pt x="-1" y="-1"/>
                  </a:cubicBezTo>
                  <a:lnTo>
                    <a:pt x="21600" y="0"/>
                  </a:lnTo>
                  <a:lnTo>
                    <a:pt x="20936" y="2158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5" name="Arc 371"/>
            <p:cNvSpPr>
              <a:spLocks/>
            </p:cNvSpPr>
            <p:nvPr/>
          </p:nvSpPr>
          <p:spPr bwMode="auto">
            <a:xfrm>
              <a:off x="1279" y="1643"/>
              <a:ext cx="34" cy="27"/>
            </a:xfrm>
            <a:custGeom>
              <a:avLst/>
              <a:gdLst>
                <a:gd name="T0" fmla="*/ 0 w 22227"/>
                <a:gd name="T1" fmla="*/ 0 h 21600"/>
                <a:gd name="T2" fmla="*/ 0 w 22227"/>
                <a:gd name="T3" fmla="*/ 0 h 21600"/>
                <a:gd name="T4" fmla="*/ 0 w 2222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27"/>
                <a:gd name="T10" fmla="*/ 0 h 21600"/>
                <a:gd name="T11" fmla="*/ 22227 w 2222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27" h="21600" fill="none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</a:path>
                <a:path w="22227" h="21600" stroke="0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  <a:lnTo>
                    <a:pt x="64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6" name="Arc 372"/>
            <p:cNvSpPr>
              <a:spLocks/>
            </p:cNvSpPr>
            <p:nvPr/>
          </p:nvSpPr>
          <p:spPr bwMode="auto">
            <a:xfrm>
              <a:off x="1413" y="1733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7" name="Arc 373"/>
            <p:cNvSpPr>
              <a:spLocks/>
            </p:cNvSpPr>
            <p:nvPr/>
          </p:nvSpPr>
          <p:spPr bwMode="auto">
            <a:xfrm>
              <a:off x="1384" y="1706"/>
              <a:ext cx="34" cy="28"/>
            </a:xfrm>
            <a:custGeom>
              <a:avLst/>
              <a:gdLst>
                <a:gd name="T0" fmla="*/ 0 w 22218"/>
                <a:gd name="T1" fmla="*/ 0 h 21600"/>
                <a:gd name="T2" fmla="*/ 0 w 22218"/>
                <a:gd name="T3" fmla="*/ 0 h 21600"/>
                <a:gd name="T4" fmla="*/ 0 w 2221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18"/>
                <a:gd name="T10" fmla="*/ 0 h 21600"/>
                <a:gd name="T11" fmla="*/ 22218 w 2221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8" h="21600" fill="none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</a:path>
                <a:path w="22218" h="21600" stroke="0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  <a:lnTo>
                    <a:pt x="633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8" name="Arc 374"/>
            <p:cNvSpPr>
              <a:spLocks/>
            </p:cNvSpPr>
            <p:nvPr/>
          </p:nvSpPr>
          <p:spPr bwMode="auto">
            <a:xfrm>
              <a:off x="1342" y="1733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79" name="Arc 375"/>
            <p:cNvSpPr>
              <a:spLocks/>
            </p:cNvSpPr>
            <p:nvPr/>
          </p:nvSpPr>
          <p:spPr bwMode="auto">
            <a:xfrm>
              <a:off x="1361" y="1707"/>
              <a:ext cx="25" cy="27"/>
            </a:xfrm>
            <a:custGeom>
              <a:avLst/>
              <a:gdLst>
                <a:gd name="T0" fmla="*/ 0 w 21586"/>
                <a:gd name="T1" fmla="*/ 0 h 21583"/>
                <a:gd name="T2" fmla="*/ 0 w 21586"/>
                <a:gd name="T3" fmla="*/ 0 h 21583"/>
                <a:gd name="T4" fmla="*/ 0 w 21586"/>
                <a:gd name="T5" fmla="*/ 0 h 21583"/>
                <a:gd name="T6" fmla="*/ 0 60000 65536"/>
                <a:gd name="T7" fmla="*/ 0 60000 65536"/>
                <a:gd name="T8" fmla="*/ 0 60000 65536"/>
                <a:gd name="T9" fmla="*/ 0 w 21586"/>
                <a:gd name="T10" fmla="*/ 0 h 21583"/>
                <a:gd name="T11" fmla="*/ 21586 w 21586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6" h="21583" fill="none" extrusionOk="0">
                  <a:moveTo>
                    <a:pt x="0" y="20798"/>
                  </a:moveTo>
                  <a:cubicBezTo>
                    <a:pt x="410" y="9509"/>
                    <a:pt x="9450" y="443"/>
                    <a:pt x="20737" y="-1"/>
                  </a:cubicBezTo>
                </a:path>
                <a:path w="21586" h="21583" stroke="0" extrusionOk="0">
                  <a:moveTo>
                    <a:pt x="0" y="20798"/>
                  </a:moveTo>
                  <a:cubicBezTo>
                    <a:pt x="410" y="9509"/>
                    <a:pt x="9450" y="443"/>
                    <a:pt x="20737" y="-1"/>
                  </a:cubicBezTo>
                  <a:lnTo>
                    <a:pt x="21586" y="21583"/>
                  </a:lnTo>
                  <a:lnTo>
                    <a:pt x="0" y="2079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0" name="Arc 376"/>
            <p:cNvSpPr>
              <a:spLocks/>
            </p:cNvSpPr>
            <p:nvPr/>
          </p:nvSpPr>
          <p:spPr bwMode="auto">
            <a:xfrm>
              <a:off x="1313" y="1733"/>
              <a:ext cx="33" cy="28"/>
            </a:xfrm>
            <a:custGeom>
              <a:avLst/>
              <a:gdLst>
                <a:gd name="T0" fmla="*/ 0 w 21600"/>
                <a:gd name="T1" fmla="*/ 0 h 22385"/>
                <a:gd name="T2" fmla="*/ 0 w 21600"/>
                <a:gd name="T3" fmla="*/ 0 h 22385"/>
                <a:gd name="T4" fmla="*/ 0 w 21600"/>
                <a:gd name="T5" fmla="*/ 0 h 223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85"/>
                <a:gd name="T11" fmla="*/ 21600 w 21600"/>
                <a:gd name="T12" fmla="*/ 22385 h 223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85" fill="none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</a:path>
                <a:path w="21600" h="22385" stroke="0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  <a:lnTo>
                    <a:pt x="21600" y="785"/>
                  </a:lnTo>
                  <a:lnTo>
                    <a:pt x="21600" y="223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81" name="Arc 377"/>
            <p:cNvSpPr>
              <a:spLocks/>
            </p:cNvSpPr>
            <p:nvPr/>
          </p:nvSpPr>
          <p:spPr bwMode="auto">
            <a:xfrm>
              <a:off x="1286" y="1706"/>
              <a:ext cx="33" cy="28"/>
            </a:xfrm>
            <a:custGeom>
              <a:avLst/>
              <a:gdLst>
                <a:gd name="T0" fmla="*/ 0 w 22237"/>
                <a:gd name="T1" fmla="*/ 0 h 21600"/>
                <a:gd name="T2" fmla="*/ 0 w 22237"/>
                <a:gd name="T3" fmla="*/ 0 h 21600"/>
                <a:gd name="T4" fmla="*/ 0 w 222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7"/>
                <a:gd name="T10" fmla="*/ 0 h 21600"/>
                <a:gd name="T11" fmla="*/ 22237 w 222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7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</a:path>
                <a:path w="22237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10" name="AutoShape 378"/>
          <p:cNvSpPr>
            <a:spLocks noChangeArrowheads="1"/>
          </p:cNvSpPr>
          <p:nvPr/>
        </p:nvSpPr>
        <p:spPr bwMode="auto">
          <a:xfrm rot="4800000" flipH="1" flipV="1">
            <a:off x="1326031" y="3310032"/>
            <a:ext cx="376237" cy="369711"/>
          </a:xfrm>
          <a:custGeom>
            <a:avLst/>
            <a:gdLst>
              <a:gd name="T0" fmla="*/ 5734566 w 21600"/>
              <a:gd name="T1" fmla="*/ 4004491 h 21600"/>
              <a:gd name="T2" fmla="*/ 3276728 w 21600"/>
              <a:gd name="T3" fmla="*/ 8008963 h 21600"/>
              <a:gd name="T4" fmla="*/ 818873 w 21600"/>
              <a:gd name="T5" fmla="*/ 4004491 h 21600"/>
              <a:gd name="T6" fmla="*/ 3276728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11" name="Group 379"/>
          <p:cNvGrpSpPr>
            <a:grpSpLocks/>
          </p:cNvGrpSpPr>
          <p:nvPr/>
        </p:nvGrpSpPr>
        <p:grpSpPr bwMode="auto">
          <a:xfrm>
            <a:off x="1357489" y="3382963"/>
            <a:ext cx="238478" cy="188912"/>
            <a:chOff x="871" y="1983"/>
            <a:chExt cx="168" cy="119"/>
          </a:xfrm>
        </p:grpSpPr>
        <p:sp>
          <p:nvSpPr>
            <p:cNvPr id="162758" name="Arc 380"/>
            <p:cNvSpPr>
              <a:spLocks/>
            </p:cNvSpPr>
            <p:nvPr/>
          </p:nvSpPr>
          <p:spPr bwMode="auto">
            <a:xfrm>
              <a:off x="927" y="2011"/>
              <a:ext cx="25" cy="27"/>
            </a:xfrm>
            <a:custGeom>
              <a:avLst/>
              <a:gdLst>
                <a:gd name="T0" fmla="*/ 0 w 21600"/>
                <a:gd name="T1" fmla="*/ 0 h 22415"/>
                <a:gd name="T2" fmla="*/ 0 w 21600"/>
                <a:gd name="T3" fmla="*/ 0 h 22415"/>
                <a:gd name="T4" fmla="*/ 0 w 21600"/>
                <a:gd name="T5" fmla="*/ 0 h 2241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415"/>
                <a:gd name="T11" fmla="*/ 21600 w 21600"/>
                <a:gd name="T12" fmla="*/ 22415 h 224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415" fill="none" extrusionOk="0">
                  <a:moveTo>
                    <a:pt x="21584" y="0"/>
                  </a:moveTo>
                  <a:cubicBezTo>
                    <a:pt x="21594" y="271"/>
                    <a:pt x="21600" y="543"/>
                    <a:pt x="21600" y="815"/>
                  </a:cubicBezTo>
                  <a:cubicBezTo>
                    <a:pt x="21600" y="12744"/>
                    <a:pt x="11929" y="22415"/>
                    <a:pt x="-1" y="22415"/>
                  </a:cubicBezTo>
                </a:path>
                <a:path w="21600" h="22415" stroke="0" extrusionOk="0">
                  <a:moveTo>
                    <a:pt x="21584" y="0"/>
                  </a:moveTo>
                  <a:cubicBezTo>
                    <a:pt x="21594" y="271"/>
                    <a:pt x="21600" y="543"/>
                    <a:pt x="21600" y="815"/>
                  </a:cubicBezTo>
                  <a:cubicBezTo>
                    <a:pt x="21600" y="12744"/>
                    <a:pt x="11929" y="22415"/>
                    <a:pt x="-1" y="22415"/>
                  </a:cubicBezTo>
                  <a:lnTo>
                    <a:pt x="0" y="815"/>
                  </a:lnTo>
                  <a:lnTo>
                    <a:pt x="21584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9" name="Arc 381"/>
            <p:cNvSpPr>
              <a:spLocks/>
            </p:cNvSpPr>
            <p:nvPr/>
          </p:nvSpPr>
          <p:spPr bwMode="auto">
            <a:xfrm>
              <a:off x="998" y="2010"/>
              <a:ext cx="35" cy="28"/>
            </a:xfrm>
            <a:custGeom>
              <a:avLst/>
              <a:gdLst>
                <a:gd name="T0" fmla="*/ 0 w 21600"/>
                <a:gd name="T1" fmla="*/ 0 h 22365"/>
                <a:gd name="T2" fmla="*/ 0 w 21600"/>
                <a:gd name="T3" fmla="*/ 0 h 22365"/>
                <a:gd name="T4" fmla="*/ 0 w 21600"/>
                <a:gd name="T5" fmla="*/ 0 h 2236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5"/>
                <a:gd name="T11" fmla="*/ 21600 w 21600"/>
                <a:gd name="T12" fmla="*/ 22365 h 223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5" fill="none" extrusionOk="0">
                  <a:moveTo>
                    <a:pt x="20963" y="22364"/>
                  </a:moveTo>
                  <a:cubicBezTo>
                    <a:pt x="9286" y="22020"/>
                    <a:pt x="0" y="12455"/>
                    <a:pt x="0" y="774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5" stroke="0" extrusionOk="0">
                  <a:moveTo>
                    <a:pt x="20963" y="22364"/>
                  </a:moveTo>
                  <a:cubicBezTo>
                    <a:pt x="9286" y="22020"/>
                    <a:pt x="0" y="12455"/>
                    <a:pt x="0" y="774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4"/>
                  </a:lnTo>
                  <a:lnTo>
                    <a:pt x="20963" y="2236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0" name="Arc 382"/>
            <p:cNvSpPr>
              <a:spLocks/>
            </p:cNvSpPr>
            <p:nvPr/>
          </p:nvSpPr>
          <p:spPr bwMode="auto">
            <a:xfrm>
              <a:off x="970" y="1983"/>
              <a:ext cx="35" cy="27"/>
            </a:xfrm>
            <a:custGeom>
              <a:avLst/>
              <a:gdLst>
                <a:gd name="T0" fmla="*/ 0 w 22208"/>
                <a:gd name="T1" fmla="*/ 0 h 21600"/>
                <a:gd name="T2" fmla="*/ 0 w 22208"/>
                <a:gd name="T3" fmla="*/ 0 h 21600"/>
                <a:gd name="T4" fmla="*/ 0 w 2220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08"/>
                <a:gd name="T10" fmla="*/ 0 h 21600"/>
                <a:gd name="T11" fmla="*/ 22208 w 2220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08" h="21600" fill="none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</a:path>
                <a:path w="22208" h="21600" stroke="0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  <a:lnTo>
                    <a:pt x="623" y="21600"/>
                  </a:lnTo>
                  <a:lnTo>
                    <a:pt x="-1" y="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1" name="Arc 383"/>
            <p:cNvSpPr>
              <a:spLocks/>
            </p:cNvSpPr>
            <p:nvPr/>
          </p:nvSpPr>
          <p:spPr bwMode="auto">
            <a:xfrm>
              <a:off x="951" y="1984"/>
              <a:ext cx="25" cy="26"/>
            </a:xfrm>
            <a:custGeom>
              <a:avLst/>
              <a:gdLst>
                <a:gd name="T0" fmla="*/ 0 w 21585"/>
                <a:gd name="T1" fmla="*/ 0 h 21584"/>
                <a:gd name="T2" fmla="*/ 0 w 21585"/>
                <a:gd name="T3" fmla="*/ 0 h 21584"/>
                <a:gd name="T4" fmla="*/ 0 w 21585"/>
                <a:gd name="T5" fmla="*/ 0 h 21584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4"/>
                <a:gd name="T11" fmla="*/ 21585 w 21585"/>
                <a:gd name="T12" fmla="*/ 21584 h 21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4" fill="none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</a:path>
                <a:path w="21585" h="21584" stroke="0" extrusionOk="0">
                  <a:moveTo>
                    <a:pt x="-1" y="20784"/>
                  </a:moveTo>
                  <a:cubicBezTo>
                    <a:pt x="417" y="9495"/>
                    <a:pt x="9464" y="434"/>
                    <a:pt x="20753" y="-1"/>
                  </a:cubicBezTo>
                  <a:lnTo>
                    <a:pt x="21585" y="21584"/>
                  </a:lnTo>
                  <a:lnTo>
                    <a:pt x="-1" y="207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2" name="Arc 384"/>
            <p:cNvSpPr>
              <a:spLocks/>
            </p:cNvSpPr>
            <p:nvPr/>
          </p:nvSpPr>
          <p:spPr bwMode="auto">
            <a:xfrm>
              <a:off x="899" y="2010"/>
              <a:ext cx="33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3" name="Arc 385"/>
            <p:cNvSpPr>
              <a:spLocks/>
            </p:cNvSpPr>
            <p:nvPr/>
          </p:nvSpPr>
          <p:spPr bwMode="auto">
            <a:xfrm>
              <a:off x="871" y="1983"/>
              <a:ext cx="33" cy="27"/>
            </a:xfrm>
            <a:custGeom>
              <a:avLst/>
              <a:gdLst>
                <a:gd name="T0" fmla="*/ 0 w 22236"/>
                <a:gd name="T1" fmla="*/ 0 h 21600"/>
                <a:gd name="T2" fmla="*/ 0 w 22236"/>
                <a:gd name="T3" fmla="*/ 0 h 21600"/>
                <a:gd name="T4" fmla="*/ 0 w 2223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6"/>
                <a:gd name="T10" fmla="*/ 0 h 21600"/>
                <a:gd name="T11" fmla="*/ 22236 w 2223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6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59" y="-1"/>
                    <a:pt x="21791" y="9173"/>
                    <a:pt x="22236" y="20772"/>
                  </a:cubicBezTo>
                </a:path>
                <a:path w="22236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59" y="-1"/>
                    <a:pt x="21791" y="9173"/>
                    <a:pt x="22236" y="2077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4" name="Arc 386"/>
            <p:cNvSpPr>
              <a:spLocks/>
            </p:cNvSpPr>
            <p:nvPr/>
          </p:nvSpPr>
          <p:spPr bwMode="auto">
            <a:xfrm>
              <a:off x="1005" y="2074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5" name="Arc 387"/>
            <p:cNvSpPr>
              <a:spLocks/>
            </p:cNvSpPr>
            <p:nvPr/>
          </p:nvSpPr>
          <p:spPr bwMode="auto">
            <a:xfrm>
              <a:off x="975" y="2047"/>
              <a:ext cx="34" cy="27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6" name="Arc 388"/>
            <p:cNvSpPr>
              <a:spLocks/>
            </p:cNvSpPr>
            <p:nvPr/>
          </p:nvSpPr>
          <p:spPr bwMode="auto">
            <a:xfrm>
              <a:off x="934" y="2074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7" name="Arc 389"/>
            <p:cNvSpPr>
              <a:spLocks/>
            </p:cNvSpPr>
            <p:nvPr/>
          </p:nvSpPr>
          <p:spPr bwMode="auto">
            <a:xfrm>
              <a:off x="953" y="2047"/>
              <a:ext cx="25" cy="27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8" name="Arc 390"/>
            <p:cNvSpPr>
              <a:spLocks/>
            </p:cNvSpPr>
            <p:nvPr/>
          </p:nvSpPr>
          <p:spPr bwMode="auto">
            <a:xfrm>
              <a:off x="905" y="2074"/>
              <a:ext cx="33" cy="28"/>
            </a:xfrm>
            <a:custGeom>
              <a:avLst/>
              <a:gdLst>
                <a:gd name="T0" fmla="*/ 0 w 21600"/>
                <a:gd name="T1" fmla="*/ 0 h 22385"/>
                <a:gd name="T2" fmla="*/ 0 w 21600"/>
                <a:gd name="T3" fmla="*/ 0 h 22385"/>
                <a:gd name="T4" fmla="*/ 0 w 21600"/>
                <a:gd name="T5" fmla="*/ 0 h 223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85"/>
                <a:gd name="T11" fmla="*/ 21600 w 21600"/>
                <a:gd name="T12" fmla="*/ 22385 h 223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85" fill="none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</a:path>
                <a:path w="21600" h="22385" stroke="0" extrusionOk="0">
                  <a:moveTo>
                    <a:pt x="21600" y="22384"/>
                  </a:moveTo>
                  <a:cubicBezTo>
                    <a:pt x="9670" y="22385"/>
                    <a:pt x="0" y="12714"/>
                    <a:pt x="0" y="785"/>
                  </a:cubicBezTo>
                  <a:cubicBezTo>
                    <a:pt x="0" y="523"/>
                    <a:pt x="4" y="261"/>
                    <a:pt x="14" y="0"/>
                  </a:cubicBezTo>
                  <a:lnTo>
                    <a:pt x="21600" y="785"/>
                  </a:lnTo>
                  <a:lnTo>
                    <a:pt x="21600" y="223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69" name="Arc 391"/>
            <p:cNvSpPr>
              <a:spLocks/>
            </p:cNvSpPr>
            <p:nvPr/>
          </p:nvSpPr>
          <p:spPr bwMode="auto">
            <a:xfrm>
              <a:off x="877" y="2047"/>
              <a:ext cx="34" cy="27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12" name="AutoShape 392"/>
          <p:cNvSpPr>
            <a:spLocks noChangeArrowheads="1"/>
          </p:cNvSpPr>
          <p:nvPr/>
        </p:nvSpPr>
        <p:spPr bwMode="auto">
          <a:xfrm rot="1920000">
            <a:off x="794456" y="5699180"/>
            <a:ext cx="70556" cy="587375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3" name="AutoShape 393"/>
          <p:cNvSpPr>
            <a:spLocks noChangeArrowheads="1"/>
          </p:cNvSpPr>
          <p:nvPr/>
        </p:nvSpPr>
        <p:spPr bwMode="auto">
          <a:xfrm rot="3540000">
            <a:off x="1545961" y="5019818"/>
            <a:ext cx="100012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4" name="AutoShape 394"/>
          <p:cNvSpPr>
            <a:spLocks noChangeArrowheads="1"/>
          </p:cNvSpPr>
          <p:nvPr/>
        </p:nvSpPr>
        <p:spPr bwMode="auto">
          <a:xfrm rot="4320000">
            <a:off x="2468590" y="4557890"/>
            <a:ext cx="104775" cy="523522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5" name="AutoShape 395"/>
          <p:cNvSpPr>
            <a:spLocks noChangeArrowheads="1"/>
          </p:cNvSpPr>
          <p:nvPr/>
        </p:nvSpPr>
        <p:spPr bwMode="auto">
          <a:xfrm rot="4860000">
            <a:off x="3450167" y="4303713"/>
            <a:ext cx="88900" cy="520700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6" name="AutoShape 396"/>
          <p:cNvSpPr>
            <a:spLocks noChangeArrowheads="1"/>
          </p:cNvSpPr>
          <p:nvPr/>
        </p:nvSpPr>
        <p:spPr bwMode="auto">
          <a:xfrm rot="-120000">
            <a:off x="4286957" y="4445000"/>
            <a:ext cx="598311" cy="103188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7" name="AutoShape 397"/>
          <p:cNvSpPr>
            <a:spLocks noChangeArrowheads="1"/>
          </p:cNvSpPr>
          <p:nvPr/>
        </p:nvSpPr>
        <p:spPr bwMode="auto">
          <a:xfrm rot="5700000">
            <a:off x="5506096" y="4272106"/>
            <a:ext cx="90487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8" name="AutoShape 398"/>
          <p:cNvSpPr>
            <a:spLocks noChangeArrowheads="1"/>
          </p:cNvSpPr>
          <p:nvPr/>
        </p:nvSpPr>
        <p:spPr bwMode="auto">
          <a:xfrm rot="6180000">
            <a:off x="6549259" y="4538046"/>
            <a:ext cx="122237" cy="523522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19" name="AutoShape 399"/>
          <p:cNvSpPr>
            <a:spLocks noChangeArrowheads="1"/>
          </p:cNvSpPr>
          <p:nvPr/>
        </p:nvSpPr>
        <p:spPr bwMode="auto">
          <a:xfrm rot="6900000">
            <a:off x="7697462" y="5004737"/>
            <a:ext cx="79375" cy="522111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0" name="AutoShape 400"/>
          <p:cNvSpPr>
            <a:spLocks noChangeArrowheads="1"/>
          </p:cNvSpPr>
          <p:nvPr/>
        </p:nvSpPr>
        <p:spPr bwMode="auto">
          <a:xfrm rot="8880000">
            <a:off x="8576733" y="5891268"/>
            <a:ext cx="97367" cy="587375"/>
          </a:xfrm>
          <a:prstGeom prst="roundRect">
            <a:avLst>
              <a:gd name="adj" fmla="val 49995"/>
            </a:avLst>
          </a:prstGeom>
          <a:solidFill>
            <a:srgbClr val="3A0062"/>
          </a:solidFill>
          <a:ln>
            <a:noFill/>
          </a:ln>
          <a:effectLst>
            <a:prstShdw prst="shdw17" dist="17961" dir="13500000">
              <a:srgbClr val="23003B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508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1" name="AutoShape 401"/>
          <p:cNvSpPr>
            <a:spLocks noChangeArrowheads="1"/>
          </p:cNvSpPr>
          <p:nvPr/>
        </p:nvSpPr>
        <p:spPr bwMode="auto">
          <a:xfrm>
            <a:off x="4686301" y="4794305"/>
            <a:ext cx="489655" cy="606425"/>
          </a:xfrm>
          <a:prstGeom prst="star16">
            <a:avLst>
              <a:gd name="adj" fmla="val 37500"/>
            </a:avLst>
          </a:prstGeom>
          <a:noFill/>
          <a:ln w="12700">
            <a:solidFill>
              <a:srgbClr val="FF2C2C"/>
            </a:solidFill>
            <a:miter lim="800000"/>
            <a:headEnd/>
            <a:tailEnd/>
          </a:ln>
          <a:effectLst>
            <a:prstShdw prst="shdw17" dist="17961" dir="2700000">
              <a:srgbClr val="991A1A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22" name="Group 402"/>
          <p:cNvGrpSpPr>
            <a:grpSpLocks/>
          </p:cNvGrpSpPr>
          <p:nvPr/>
        </p:nvGrpSpPr>
        <p:grpSpPr bwMode="auto">
          <a:xfrm>
            <a:off x="6242759" y="3871913"/>
            <a:ext cx="359834" cy="387350"/>
            <a:chOff x="4332" y="2291"/>
            <a:chExt cx="256" cy="244"/>
          </a:xfrm>
        </p:grpSpPr>
        <p:sp>
          <p:nvSpPr>
            <p:cNvPr id="162755" name="Line 403"/>
            <p:cNvSpPr>
              <a:spLocks noChangeShapeType="1"/>
            </p:cNvSpPr>
            <p:nvPr/>
          </p:nvSpPr>
          <p:spPr bwMode="auto">
            <a:xfrm>
              <a:off x="4332" y="2291"/>
              <a:ext cx="77" cy="7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6" name="Arc 404"/>
            <p:cNvSpPr>
              <a:spLocks/>
            </p:cNvSpPr>
            <p:nvPr/>
          </p:nvSpPr>
          <p:spPr bwMode="auto">
            <a:xfrm>
              <a:off x="4404" y="2306"/>
              <a:ext cx="66" cy="83"/>
            </a:xfrm>
            <a:custGeom>
              <a:avLst/>
              <a:gdLst>
                <a:gd name="T0" fmla="*/ 0 w 19729"/>
                <a:gd name="T1" fmla="*/ 0 h 21600"/>
                <a:gd name="T2" fmla="*/ 0 w 19729"/>
                <a:gd name="T3" fmla="*/ 0 h 21600"/>
                <a:gd name="T4" fmla="*/ 0 w 19729"/>
                <a:gd name="T5" fmla="*/ 0 h 21600"/>
                <a:gd name="T6" fmla="*/ 0 60000 65536"/>
                <a:gd name="T7" fmla="*/ 0 60000 65536"/>
                <a:gd name="T8" fmla="*/ 0 60000 65536"/>
                <a:gd name="T9" fmla="*/ 0 w 19729"/>
                <a:gd name="T10" fmla="*/ 0 h 21600"/>
                <a:gd name="T11" fmla="*/ 19729 w 19729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729" h="21600" fill="none" extrusionOk="0">
                  <a:moveTo>
                    <a:pt x="19729" y="21292"/>
                  </a:moveTo>
                  <a:cubicBezTo>
                    <a:pt x="18528" y="21497"/>
                    <a:pt x="17312" y="21599"/>
                    <a:pt x="16095" y="21599"/>
                  </a:cubicBezTo>
                  <a:cubicBezTo>
                    <a:pt x="9951" y="21599"/>
                    <a:pt x="4097" y="18983"/>
                    <a:pt x="0" y="14405"/>
                  </a:cubicBezTo>
                </a:path>
                <a:path w="19729" h="21600" stroke="0" extrusionOk="0">
                  <a:moveTo>
                    <a:pt x="19729" y="21292"/>
                  </a:moveTo>
                  <a:cubicBezTo>
                    <a:pt x="18528" y="21497"/>
                    <a:pt x="17312" y="21599"/>
                    <a:pt x="16095" y="21599"/>
                  </a:cubicBezTo>
                  <a:cubicBezTo>
                    <a:pt x="9951" y="21599"/>
                    <a:pt x="4097" y="18983"/>
                    <a:pt x="0" y="14405"/>
                  </a:cubicBezTo>
                  <a:lnTo>
                    <a:pt x="16095" y="0"/>
                  </a:lnTo>
                  <a:lnTo>
                    <a:pt x="19729" y="21292"/>
                  </a:lnTo>
                  <a:close/>
                </a:path>
              </a:pathLst>
            </a:custGeom>
            <a:noFill/>
            <a:ln w="25400" cap="rnd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7" name="Arc 405"/>
            <p:cNvSpPr>
              <a:spLocks/>
            </p:cNvSpPr>
            <p:nvPr/>
          </p:nvSpPr>
          <p:spPr bwMode="auto">
            <a:xfrm>
              <a:off x="4467" y="2384"/>
              <a:ext cx="121" cy="151"/>
            </a:xfrm>
            <a:custGeom>
              <a:avLst/>
              <a:gdLst>
                <a:gd name="T0" fmla="*/ 0 w 19511"/>
                <a:gd name="T1" fmla="*/ 0 h 21600"/>
                <a:gd name="T2" fmla="*/ 0 w 19511"/>
                <a:gd name="T3" fmla="*/ 0 h 21600"/>
                <a:gd name="T4" fmla="*/ 0 w 19511"/>
                <a:gd name="T5" fmla="*/ 0 h 21600"/>
                <a:gd name="T6" fmla="*/ 0 60000 65536"/>
                <a:gd name="T7" fmla="*/ 0 60000 65536"/>
                <a:gd name="T8" fmla="*/ 0 60000 65536"/>
                <a:gd name="T9" fmla="*/ 0 w 19511"/>
                <a:gd name="T10" fmla="*/ 0 h 21600"/>
                <a:gd name="T11" fmla="*/ 19511 w 195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11" h="21600" fill="none" extrusionOk="0">
                  <a:moveTo>
                    <a:pt x="-1" y="347"/>
                  </a:moveTo>
                  <a:cubicBezTo>
                    <a:pt x="1273" y="116"/>
                    <a:pt x="2564" y="-1"/>
                    <a:pt x="3859" y="-1"/>
                  </a:cubicBezTo>
                  <a:cubicBezTo>
                    <a:pt x="9775" y="-1"/>
                    <a:pt x="15433" y="2427"/>
                    <a:pt x="19510" y="6714"/>
                  </a:cubicBezTo>
                </a:path>
                <a:path w="19511" h="21600" stroke="0" extrusionOk="0">
                  <a:moveTo>
                    <a:pt x="-1" y="347"/>
                  </a:moveTo>
                  <a:cubicBezTo>
                    <a:pt x="1273" y="116"/>
                    <a:pt x="2564" y="-1"/>
                    <a:pt x="3859" y="-1"/>
                  </a:cubicBezTo>
                  <a:cubicBezTo>
                    <a:pt x="9775" y="-1"/>
                    <a:pt x="15433" y="2427"/>
                    <a:pt x="19510" y="6714"/>
                  </a:cubicBezTo>
                  <a:lnTo>
                    <a:pt x="3859" y="21600"/>
                  </a:lnTo>
                  <a:lnTo>
                    <a:pt x="-1" y="347"/>
                  </a:lnTo>
                  <a:close/>
                </a:path>
              </a:pathLst>
            </a:custGeom>
            <a:noFill/>
            <a:ln w="25400" cap="rnd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23" name="Oval 406"/>
          <p:cNvSpPr>
            <a:spLocks noChangeArrowheads="1"/>
          </p:cNvSpPr>
          <p:nvPr/>
        </p:nvSpPr>
        <p:spPr bwMode="auto">
          <a:xfrm>
            <a:off x="6577190" y="4084642"/>
            <a:ext cx="67733" cy="66675"/>
          </a:xfrm>
          <a:prstGeom prst="ellipse">
            <a:avLst/>
          </a:prstGeom>
          <a:solidFill>
            <a:srgbClr val="FF7C80"/>
          </a:solidFill>
          <a:ln>
            <a:noFill/>
          </a:ln>
          <a:effectLst>
            <a:prstShdw prst="shdw17" dist="17961" dir="2700000">
              <a:srgbClr val="994A4D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24" name="Oval 407"/>
          <p:cNvSpPr>
            <a:spLocks noChangeArrowheads="1"/>
          </p:cNvSpPr>
          <p:nvPr/>
        </p:nvSpPr>
        <p:spPr bwMode="auto">
          <a:xfrm>
            <a:off x="6210302" y="3835400"/>
            <a:ext cx="67733" cy="66675"/>
          </a:xfrm>
          <a:prstGeom prst="ellipse">
            <a:avLst/>
          </a:prstGeom>
          <a:solidFill>
            <a:srgbClr val="FF7C80"/>
          </a:solidFill>
          <a:ln>
            <a:noFill/>
          </a:ln>
          <a:effectLst>
            <a:prstShdw prst="shdw17" dist="17961" dir="2700000">
              <a:srgbClr val="994A4D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25" name="Group 408"/>
          <p:cNvGrpSpPr>
            <a:grpSpLocks/>
          </p:cNvGrpSpPr>
          <p:nvPr/>
        </p:nvGrpSpPr>
        <p:grpSpPr bwMode="auto">
          <a:xfrm>
            <a:off x="5599289" y="5084818"/>
            <a:ext cx="575733" cy="66675"/>
            <a:chOff x="3877" y="3055"/>
            <a:chExt cx="408" cy="42"/>
          </a:xfrm>
        </p:grpSpPr>
        <p:sp>
          <p:nvSpPr>
            <p:cNvPr id="162752" name="Line 409"/>
            <p:cNvSpPr>
              <a:spLocks noChangeShapeType="1"/>
            </p:cNvSpPr>
            <p:nvPr/>
          </p:nvSpPr>
          <p:spPr bwMode="auto">
            <a:xfrm>
              <a:off x="3909" y="3077"/>
              <a:ext cx="337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3" name="Oval 410"/>
            <p:cNvSpPr>
              <a:spLocks noChangeArrowheads="1"/>
            </p:cNvSpPr>
            <p:nvPr/>
          </p:nvSpPr>
          <p:spPr bwMode="auto">
            <a:xfrm>
              <a:off x="4237" y="3055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4" name="Oval 411"/>
            <p:cNvSpPr>
              <a:spLocks noChangeArrowheads="1"/>
            </p:cNvSpPr>
            <p:nvPr/>
          </p:nvSpPr>
          <p:spPr bwMode="auto">
            <a:xfrm>
              <a:off x="3877" y="3055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6" name="Group 412"/>
          <p:cNvGrpSpPr>
            <a:grpSpLocks/>
          </p:cNvGrpSpPr>
          <p:nvPr/>
        </p:nvGrpSpPr>
        <p:grpSpPr bwMode="auto">
          <a:xfrm>
            <a:off x="5901267" y="6027738"/>
            <a:ext cx="482600" cy="171450"/>
            <a:chOff x="4091" y="3649"/>
            <a:chExt cx="341" cy="108"/>
          </a:xfrm>
        </p:grpSpPr>
        <p:sp>
          <p:nvSpPr>
            <p:cNvPr id="162746" name="Line 413"/>
            <p:cNvSpPr>
              <a:spLocks noChangeShapeType="1"/>
            </p:cNvSpPr>
            <p:nvPr/>
          </p:nvSpPr>
          <p:spPr bwMode="auto">
            <a:xfrm>
              <a:off x="4222" y="3676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7" name="Line 414"/>
            <p:cNvSpPr>
              <a:spLocks noChangeShapeType="1"/>
            </p:cNvSpPr>
            <p:nvPr/>
          </p:nvSpPr>
          <p:spPr bwMode="auto">
            <a:xfrm flipH="1">
              <a:off x="4255" y="3676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8" name="Line 415"/>
            <p:cNvSpPr>
              <a:spLocks noChangeShapeType="1"/>
            </p:cNvSpPr>
            <p:nvPr/>
          </p:nvSpPr>
          <p:spPr bwMode="auto">
            <a:xfrm>
              <a:off x="4288" y="3671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9" name="Line 416"/>
            <p:cNvSpPr>
              <a:spLocks noChangeShapeType="1"/>
            </p:cNvSpPr>
            <p:nvPr/>
          </p:nvSpPr>
          <p:spPr bwMode="auto">
            <a:xfrm>
              <a:off x="4122" y="3676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0" name="Oval 417"/>
            <p:cNvSpPr>
              <a:spLocks noChangeArrowheads="1"/>
            </p:cNvSpPr>
            <p:nvPr/>
          </p:nvSpPr>
          <p:spPr bwMode="auto">
            <a:xfrm>
              <a:off x="4091" y="3654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51" name="Oval 418"/>
            <p:cNvSpPr>
              <a:spLocks noChangeArrowheads="1"/>
            </p:cNvSpPr>
            <p:nvPr/>
          </p:nvSpPr>
          <p:spPr bwMode="auto">
            <a:xfrm>
              <a:off x="4384" y="3649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7" name="Group 419"/>
          <p:cNvGrpSpPr>
            <a:grpSpLocks/>
          </p:cNvGrpSpPr>
          <p:nvPr/>
        </p:nvGrpSpPr>
        <p:grpSpPr bwMode="auto">
          <a:xfrm>
            <a:off x="6042382" y="5667375"/>
            <a:ext cx="481189" cy="171450"/>
            <a:chOff x="4191" y="3422"/>
            <a:chExt cx="340" cy="108"/>
          </a:xfrm>
        </p:grpSpPr>
        <p:sp>
          <p:nvSpPr>
            <p:cNvPr id="162740" name="Line 420"/>
            <p:cNvSpPr>
              <a:spLocks noChangeShapeType="1"/>
            </p:cNvSpPr>
            <p:nvPr/>
          </p:nvSpPr>
          <p:spPr bwMode="auto">
            <a:xfrm>
              <a:off x="4321" y="3449"/>
              <a:ext cx="34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1" name="Line 421"/>
            <p:cNvSpPr>
              <a:spLocks noChangeShapeType="1"/>
            </p:cNvSpPr>
            <p:nvPr/>
          </p:nvSpPr>
          <p:spPr bwMode="auto">
            <a:xfrm flipH="1">
              <a:off x="4355" y="3449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2" name="Line 422"/>
            <p:cNvSpPr>
              <a:spLocks noChangeShapeType="1"/>
            </p:cNvSpPr>
            <p:nvPr/>
          </p:nvSpPr>
          <p:spPr bwMode="auto">
            <a:xfrm>
              <a:off x="4388" y="3443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3" name="Line 423"/>
            <p:cNvSpPr>
              <a:spLocks noChangeShapeType="1"/>
            </p:cNvSpPr>
            <p:nvPr/>
          </p:nvSpPr>
          <p:spPr bwMode="auto">
            <a:xfrm>
              <a:off x="4222" y="3449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4" name="Oval 424"/>
            <p:cNvSpPr>
              <a:spLocks noChangeArrowheads="1"/>
            </p:cNvSpPr>
            <p:nvPr/>
          </p:nvSpPr>
          <p:spPr bwMode="auto">
            <a:xfrm>
              <a:off x="4191" y="3427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45" name="Oval 425"/>
            <p:cNvSpPr>
              <a:spLocks noChangeArrowheads="1"/>
            </p:cNvSpPr>
            <p:nvPr/>
          </p:nvSpPr>
          <p:spPr bwMode="auto">
            <a:xfrm>
              <a:off x="4484" y="3422"/>
              <a:ext cx="47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8" name="Group 426"/>
          <p:cNvGrpSpPr>
            <a:grpSpLocks/>
          </p:cNvGrpSpPr>
          <p:nvPr/>
        </p:nvGrpSpPr>
        <p:grpSpPr bwMode="auto">
          <a:xfrm>
            <a:off x="7786511" y="4637088"/>
            <a:ext cx="481189" cy="171450"/>
            <a:chOff x="5427" y="2773"/>
            <a:chExt cx="341" cy="108"/>
          </a:xfrm>
        </p:grpSpPr>
        <p:sp>
          <p:nvSpPr>
            <p:cNvPr id="162734" name="Line 427"/>
            <p:cNvSpPr>
              <a:spLocks noChangeShapeType="1"/>
            </p:cNvSpPr>
            <p:nvPr/>
          </p:nvSpPr>
          <p:spPr bwMode="auto">
            <a:xfrm>
              <a:off x="5558" y="2800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5" name="Line 428"/>
            <p:cNvSpPr>
              <a:spLocks noChangeShapeType="1"/>
            </p:cNvSpPr>
            <p:nvPr/>
          </p:nvSpPr>
          <p:spPr bwMode="auto">
            <a:xfrm flipH="1">
              <a:off x="5591" y="2800"/>
              <a:ext cx="33" cy="81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6" name="Line 429"/>
            <p:cNvSpPr>
              <a:spLocks noChangeShapeType="1"/>
            </p:cNvSpPr>
            <p:nvPr/>
          </p:nvSpPr>
          <p:spPr bwMode="auto">
            <a:xfrm>
              <a:off x="5624" y="2794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7" name="Line 430"/>
            <p:cNvSpPr>
              <a:spLocks noChangeShapeType="1"/>
            </p:cNvSpPr>
            <p:nvPr/>
          </p:nvSpPr>
          <p:spPr bwMode="auto">
            <a:xfrm>
              <a:off x="5458" y="2800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8" name="Oval 431"/>
            <p:cNvSpPr>
              <a:spLocks noChangeArrowheads="1"/>
            </p:cNvSpPr>
            <p:nvPr/>
          </p:nvSpPr>
          <p:spPr bwMode="auto">
            <a:xfrm>
              <a:off x="5427" y="2778"/>
              <a:ext cx="48" cy="42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9" name="Oval 432"/>
            <p:cNvSpPr>
              <a:spLocks noChangeArrowheads="1"/>
            </p:cNvSpPr>
            <p:nvPr/>
          </p:nvSpPr>
          <p:spPr bwMode="auto">
            <a:xfrm>
              <a:off x="5720" y="2773"/>
              <a:ext cx="48" cy="41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29" name="Group 433"/>
          <p:cNvGrpSpPr>
            <a:grpSpLocks/>
          </p:cNvGrpSpPr>
          <p:nvPr/>
        </p:nvGrpSpPr>
        <p:grpSpPr bwMode="auto">
          <a:xfrm>
            <a:off x="7137428" y="4321175"/>
            <a:ext cx="760589" cy="77788"/>
            <a:chOff x="4967" y="2574"/>
            <a:chExt cx="539" cy="49"/>
          </a:xfrm>
        </p:grpSpPr>
        <p:sp>
          <p:nvSpPr>
            <p:cNvPr id="162731" name="Line 434"/>
            <p:cNvSpPr>
              <a:spLocks noChangeShapeType="1"/>
            </p:cNvSpPr>
            <p:nvPr/>
          </p:nvSpPr>
          <p:spPr bwMode="auto">
            <a:xfrm>
              <a:off x="5009" y="2600"/>
              <a:ext cx="446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2" name="Oval 435"/>
            <p:cNvSpPr>
              <a:spLocks noChangeArrowheads="1"/>
            </p:cNvSpPr>
            <p:nvPr/>
          </p:nvSpPr>
          <p:spPr bwMode="auto">
            <a:xfrm>
              <a:off x="5443" y="2574"/>
              <a:ext cx="63" cy="49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3" name="Oval 436"/>
            <p:cNvSpPr>
              <a:spLocks noChangeArrowheads="1"/>
            </p:cNvSpPr>
            <p:nvPr/>
          </p:nvSpPr>
          <p:spPr bwMode="auto">
            <a:xfrm>
              <a:off x="4967" y="2574"/>
              <a:ext cx="64" cy="49"/>
            </a:xfrm>
            <a:prstGeom prst="ellipse">
              <a:avLst/>
            </a:prstGeom>
            <a:solidFill>
              <a:srgbClr val="FF7C80"/>
            </a:solidFill>
            <a:ln>
              <a:noFill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830" name="Arc 437"/>
          <p:cNvSpPr>
            <a:spLocks/>
          </p:cNvSpPr>
          <p:nvPr/>
        </p:nvSpPr>
        <p:spPr bwMode="auto">
          <a:xfrm>
            <a:off x="6534857" y="2484438"/>
            <a:ext cx="554566" cy="93662"/>
          </a:xfrm>
          <a:custGeom>
            <a:avLst/>
            <a:gdLst>
              <a:gd name="T0" fmla="*/ 18020139 w 21600"/>
              <a:gd name="T1" fmla="*/ 0 h 21600"/>
              <a:gd name="T2" fmla="*/ 0 w 21600"/>
              <a:gd name="T3" fmla="*/ 406137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1" name="Arc 438"/>
          <p:cNvSpPr>
            <a:spLocks/>
          </p:cNvSpPr>
          <p:nvPr/>
        </p:nvSpPr>
        <p:spPr bwMode="auto">
          <a:xfrm rot="2700000">
            <a:off x="7596480" y="3071901"/>
            <a:ext cx="525463" cy="77612"/>
          </a:xfrm>
          <a:custGeom>
            <a:avLst/>
            <a:gdLst>
              <a:gd name="T0" fmla="*/ 12744471 w 21600"/>
              <a:gd name="T1" fmla="*/ 352943 h 21600"/>
              <a:gd name="T2" fmla="*/ 0 w 21600"/>
              <a:gd name="T3" fmla="*/ 0 h 21600"/>
              <a:gd name="T4" fmla="*/ 12782935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535" y="21599"/>
                </a:moveTo>
                <a:cubicBezTo>
                  <a:pt x="9631" y="21564"/>
                  <a:pt x="-1" y="11903"/>
                  <a:pt x="-1" y="-1"/>
                </a:cubicBezTo>
              </a:path>
              <a:path w="21600" h="21600" stroke="0" extrusionOk="0">
                <a:moveTo>
                  <a:pt x="21535" y="21599"/>
                </a:moveTo>
                <a:cubicBezTo>
                  <a:pt x="9631" y="21564"/>
                  <a:pt x="-1" y="11903"/>
                  <a:pt x="-1" y="-1"/>
                </a:cubicBezTo>
                <a:lnTo>
                  <a:pt x="21600" y="0"/>
                </a:lnTo>
                <a:lnTo>
                  <a:pt x="21535" y="21599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2" name="Arc 439"/>
          <p:cNvSpPr>
            <a:spLocks/>
          </p:cNvSpPr>
          <p:nvPr/>
        </p:nvSpPr>
        <p:spPr bwMode="auto">
          <a:xfrm rot="-8760000">
            <a:off x="7018867" y="2441575"/>
            <a:ext cx="546100" cy="280988"/>
          </a:xfrm>
          <a:custGeom>
            <a:avLst/>
            <a:gdLst>
              <a:gd name="T0" fmla="*/ 17474163 w 21600"/>
              <a:gd name="T1" fmla="*/ 0 h 20745"/>
              <a:gd name="T2" fmla="*/ 5182379 w 21600"/>
              <a:gd name="T3" fmla="*/ 3805942 h 20745"/>
              <a:gd name="T4" fmla="*/ 0 w 21600"/>
              <a:gd name="T5" fmla="*/ 21469 h 20745"/>
              <a:gd name="T6" fmla="*/ 0 60000 65536"/>
              <a:gd name="T7" fmla="*/ 0 60000 65536"/>
              <a:gd name="T8" fmla="*/ 0 60000 65536"/>
              <a:gd name="T9" fmla="*/ 0 w 21600"/>
              <a:gd name="T10" fmla="*/ 0 h 20745"/>
              <a:gd name="T11" fmla="*/ 21600 w 21600"/>
              <a:gd name="T12" fmla="*/ 20745 h 2074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0745" fill="none" extrusionOk="0">
                <a:moveTo>
                  <a:pt x="21599" y="0"/>
                </a:moveTo>
                <a:cubicBezTo>
                  <a:pt x="21599" y="39"/>
                  <a:pt x="21600" y="78"/>
                  <a:pt x="21600" y="117"/>
                </a:cubicBezTo>
                <a:cubicBezTo>
                  <a:pt x="21600" y="9578"/>
                  <a:pt x="15442" y="17939"/>
                  <a:pt x="6406" y="20745"/>
                </a:cubicBezTo>
              </a:path>
              <a:path w="21600" h="20745" stroke="0" extrusionOk="0">
                <a:moveTo>
                  <a:pt x="21599" y="0"/>
                </a:moveTo>
                <a:cubicBezTo>
                  <a:pt x="21599" y="39"/>
                  <a:pt x="21600" y="78"/>
                  <a:pt x="21600" y="117"/>
                </a:cubicBezTo>
                <a:cubicBezTo>
                  <a:pt x="21600" y="9578"/>
                  <a:pt x="15442" y="17939"/>
                  <a:pt x="6406" y="20745"/>
                </a:cubicBezTo>
                <a:lnTo>
                  <a:pt x="0" y="117"/>
                </a:lnTo>
                <a:lnTo>
                  <a:pt x="21599" y="0"/>
                </a:lnTo>
                <a:close/>
              </a:path>
            </a:pathLst>
          </a:cu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rnd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3" name="Arc 440"/>
          <p:cNvSpPr>
            <a:spLocks/>
          </p:cNvSpPr>
          <p:nvPr/>
        </p:nvSpPr>
        <p:spPr bwMode="auto">
          <a:xfrm rot="2040000">
            <a:off x="7310967" y="2606730"/>
            <a:ext cx="498122" cy="271463"/>
          </a:xfrm>
          <a:custGeom>
            <a:avLst/>
            <a:gdLst>
              <a:gd name="T0" fmla="*/ 0 w 20633"/>
              <a:gd name="T1" fmla="*/ 0 h 21600"/>
              <a:gd name="T2" fmla="*/ 15219969 w 20633"/>
              <a:gd name="T3" fmla="*/ 2373014 h 21600"/>
              <a:gd name="T4" fmla="*/ 42777 w 20633"/>
              <a:gd name="T5" fmla="*/ 3411674 h 21600"/>
              <a:gd name="T6" fmla="*/ 0 60000 65536"/>
              <a:gd name="T7" fmla="*/ 0 60000 65536"/>
              <a:gd name="T8" fmla="*/ 0 60000 65536"/>
              <a:gd name="T9" fmla="*/ 0 w 20633"/>
              <a:gd name="T10" fmla="*/ 0 h 21600"/>
              <a:gd name="T11" fmla="*/ 20633 w 2063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633" h="21600" fill="none" extrusionOk="0">
                <a:moveTo>
                  <a:pt x="0" y="0"/>
                </a:moveTo>
                <a:cubicBezTo>
                  <a:pt x="19" y="0"/>
                  <a:pt x="38" y="-1"/>
                  <a:pt x="58" y="-1"/>
                </a:cubicBezTo>
                <a:cubicBezTo>
                  <a:pt x="9453" y="-1"/>
                  <a:pt x="17772" y="6074"/>
                  <a:pt x="20632" y="15024"/>
                </a:cubicBezTo>
              </a:path>
              <a:path w="20633" h="21600" stroke="0" extrusionOk="0">
                <a:moveTo>
                  <a:pt x="0" y="0"/>
                </a:moveTo>
                <a:cubicBezTo>
                  <a:pt x="19" y="0"/>
                  <a:pt x="38" y="-1"/>
                  <a:pt x="58" y="-1"/>
                </a:cubicBezTo>
                <a:cubicBezTo>
                  <a:pt x="9453" y="-1"/>
                  <a:pt x="17772" y="6074"/>
                  <a:pt x="20632" y="15024"/>
                </a:cubicBezTo>
                <a:lnTo>
                  <a:pt x="58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E8B9FF"/>
          </a:solidFill>
          <a:ln w="28575" cap="rnd">
            <a:solidFill>
              <a:srgbClr val="FF99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4" name="Rectangle 441"/>
          <p:cNvSpPr>
            <a:spLocks noChangeArrowheads="1"/>
          </p:cNvSpPr>
          <p:nvPr/>
        </p:nvSpPr>
        <p:spPr bwMode="auto">
          <a:xfrm>
            <a:off x="6630815" y="2532118"/>
            <a:ext cx="657578" cy="428625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5" name="Rectangle 442"/>
          <p:cNvSpPr>
            <a:spLocks noChangeArrowheads="1"/>
          </p:cNvSpPr>
          <p:nvPr/>
        </p:nvSpPr>
        <p:spPr bwMode="auto">
          <a:xfrm rot="1560000">
            <a:off x="7202339" y="2801938"/>
            <a:ext cx="478367" cy="430212"/>
          </a:xfrm>
          <a:prstGeom prst="rect">
            <a:avLst/>
          </a:prstGeom>
          <a:solidFill>
            <a:srgbClr val="E8B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6" name="Oval 443"/>
          <p:cNvSpPr>
            <a:spLocks noChangeArrowheads="1"/>
          </p:cNvSpPr>
          <p:nvPr/>
        </p:nvSpPr>
        <p:spPr bwMode="auto">
          <a:xfrm>
            <a:off x="7188228" y="2460680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7" name="Oval 444"/>
          <p:cNvSpPr>
            <a:spLocks noChangeArrowheads="1"/>
          </p:cNvSpPr>
          <p:nvPr/>
        </p:nvSpPr>
        <p:spPr bwMode="auto">
          <a:xfrm>
            <a:off x="7093656" y="266388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8" name="Oval 445"/>
          <p:cNvSpPr>
            <a:spLocks noChangeArrowheads="1"/>
          </p:cNvSpPr>
          <p:nvPr/>
        </p:nvSpPr>
        <p:spPr bwMode="auto">
          <a:xfrm>
            <a:off x="7265812" y="2494018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39" name="Oval 446"/>
          <p:cNvSpPr>
            <a:spLocks noChangeArrowheads="1"/>
          </p:cNvSpPr>
          <p:nvPr/>
        </p:nvSpPr>
        <p:spPr bwMode="auto">
          <a:xfrm>
            <a:off x="7246056" y="2590855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0" name="Oval 447"/>
          <p:cNvSpPr>
            <a:spLocks noChangeArrowheads="1"/>
          </p:cNvSpPr>
          <p:nvPr/>
        </p:nvSpPr>
        <p:spPr bwMode="auto">
          <a:xfrm>
            <a:off x="7150101" y="2579743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1" name="Oval 448"/>
          <p:cNvSpPr>
            <a:spLocks noChangeArrowheads="1"/>
          </p:cNvSpPr>
          <p:nvPr/>
        </p:nvSpPr>
        <p:spPr bwMode="auto">
          <a:xfrm>
            <a:off x="7200901" y="27178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2" name="Oval 449"/>
          <p:cNvSpPr>
            <a:spLocks noChangeArrowheads="1"/>
          </p:cNvSpPr>
          <p:nvPr/>
        </p:nvSpPr>
        <p:spPr bwMode="auto">
          <a:xfrm>
            <a:off x="7157156" y="2816225"/>
            <a:ext cx="7055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3" name="Oval 450"/>
          <p:cNvSpPr>
            <a:spLocks noChangeArrowheads="1"/>
          </p:cNvSpPr>
          <p:nvPr/>
        </p:nvSpPr>
        <p:spPr bwMode="auto">
          <a:xfrm>
            <a:off x="7109178" y="291153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4" name="Oval 451"/>
          <p:cNvSpPr>
            <a:spLocks noChangeArrowheads="1"/>
          </p:cNvSpPr>
          <p:nvPr/>
        </p:nvSpPr>
        <p:spPr bwMode="auto">
          <a:xfrm>
            <a:off x="7062612" y="30353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5" name="Oval 452"/>
          <p:cNvSpPr>
            <a:spLocks noChangeArrowheads="1"/>
          </p:cNvSpPr>
          <p:nvPr/>
        </p:nvSpPr>
        <p:spPr bwMode="auto">
          <a:xfrm>
            <a:off x="7006167" y="3146480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6" name="Oval 453"/>
          <p:cNvSpPr>
            <a:spLocks noChangeArrowheads="1"/>
          </p:cNvSpPr>
          <p:nvPr/>
        </p:nvSpPr>
        <p:spPr bwMode="auto">
          <a:xfrm>
            <a:off x="7337778" y="2492375"/>
            <a:ext cx="7055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7" name="Oval 454"/>
          <p:cNvSpPr>
            <a:spLocks noChangeArrowheads="1"/>
          </p:cNvSpPr>
          <p:nvPr/>
        </p:nvSpPr>
        <p:spPr bwMode="auto">
          <a:xfrm>
            <a:off x="7339189" y="2603555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8" name="Oval 455"/>
          <p:cNvSpPr>
            <a:spLocks noChangeArrowheads="1"/>
          </p:cNvSpPr>
          <p:nvPr/>
        </p:nvSpPr>
        <p:spPr bwMode="auto">
          <a:xfrm>
            <a:off x="7330723" y="272732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49" name="Oval 456"/>
          <p:cNvSpPr>
            <a:spLocks noChangeArrowheads="1"/>
          </p:cNvSpPr>
          <p:nvPr/>
        </p:nvSpPr>
        <p:spPr bwMode="auto">
          <a:xfrm>
            <a:off x="7322256" y="2851205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0" name="Oval 457"/>
          <p:cNvSpPr>
            <a:spLocks noChangeArrowheads="1"/>
          </p:cNvSpPr>
          <p:nvPr/>
        </p:nvSpPr>
        <p:spPr bwMode="auto">
          <a:xfrm>
            <a:off x="7299678" y="294804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1" name="Oval 458"/>
          <p:cNvSpPr>
            <a:spLocks noChangeArrowheads="1"/>
          </p:cNvSpPr>
          <p:nvPr/>
        </p:nvSpPr>
        <p:spPr bwMode="auto">
          <a:xfrm>
            <a:off x="7240412" y="3046468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2" name="Oval 459"/>
          <p:cNvSpPr>
            <a:spLocks noChangeArrowheads="1"/>
          </p:cNvSpPr>
          <p:nvPr/>
        </p:nvSpPr>
        <p:spPr bwMode="auto">
          <a:xfrm>
            <a:off x="7183967" y="3170293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3" name="Oval 460"/>
          <p:cNvSpPr>
            <a:spLocks noChangeArrowheads="1"/>
          </p:cNvSpPr>
          <p:nvPr/>
        </p:nvSpPr>
        <p:spPr bwMode="auto">
          <a:xfrm>
            <a:off x="7113412" y="32543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4" name="Oval 461"/>
          <p:cNvSpPr>
            <a:spLocks noChangeArrowheads="1"/>
          </p:cNvSpPr>
          <p:nvPr/>
        </p:nvSpPr>
        <p:spPr bwMode="auto">
          <a:xfrm>
            <a:off x="7518428" y="324331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5" name="Oval 462"/>
          <p:cNvSpPr>
            <a:spLocks noChangeArrowheads="1"/>
          </p:cNvSpPr>
          <p:nvPr/>
        </p:nvSpPr>
        <p:spPr bwMode="auto">
          <a:xfrm>
            <a:off x="7557939" y="3327400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6" name="Oval 463"/>
          <p:cNvSpPr>
            <a:spLocks noChangeArrowheads="1"/>
          </p:cNvSpPr>
          <p:nvPr/>
        </p:nvSpPr>
        <p:spPr bwMode="auto">
          <a:xfrm>
            <a:off x="7621412" y="3398840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7" name="Oval 464"/>
          <p:cNvSpPr>
            <a:spLocks noChangeArrowheads="1"/>
          </p:cNvSpPr>
          <p:nvPr/>
        </p:nvSpPr>
        <p:spPr bwMode="auto">
          <a:xfrm>
            <a:off x="7419622" y="4214868"/>
            <a:ext cx="119945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8" name="Oval 465"/>
          <p:cNvSpPr>
            <a:spLocks noChangeArrowheads="1"/>
          </p:cNvSpPr>
          <p:nvPr/>
        </p:nvSpPr>
        <p:spPr bwMode="auto">
          <a:xfrm>
            <a:off x="7653867" y="415613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59" name="Oval 466"/>
          <p:cNvSpPr>
            <a:spLocks noChangeArrowheads="1"/>
          </p:cNvSpPr>
          <p:nvPr/>
        </p:nvSpPr>
        <p:spPr bwMode="auto">
          <a:xfrm>
            <a:off x="7425294" y="253529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0" name="Oval 467"/>
          <p:cNvSpPr>
            <a:spLocks noChangeArrowheads="1"/>
          </p:cNvSpPr>
          <p:nvPr/>
        </p:nvSpPr>
        <p:spPr bwMode="auto">
          <a:xfrm>
            <a:off x="7426678" y="264483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1" name="Oval 468"/>
          <p:cNvSpPr>
            <a:spLocks noChangeArrowheads="1"/>
          </p:cNvSpPr>
          <p:nvPr/>
        </p:nvSpPr>
        <p:spPr bwMode="auto">
          <a:xfrm>
            <a:off x="7442228" y="277024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2" name="Oval 469"/>
          <p:cNvSpPr>
            <a:spLocks noChangeArrowheads="1"/>
          </p:cNvSpPr>
          <p:nvPr/>
        </p:nvSpPr>
        <p:spPr bwMode="auto">
          <a:xfrm>
            <a:off x="7445050" y="291946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3" name="Oval 470"/>
          <p:cNvSpPr>
            <a:spLocks noChangeArrowheads="1"/>
          </p:cNvSpPr>
          <p:nvPr/>
        </p:nvSpPr>
        <p:spPr bwMode="auto">
          <a:xfrm>
            <a:off x="7437967" y="303218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4" name="Oval 471"/>
          <p:cNvSpPr>
            <a:spLocks noChangeArrowheads="1"/>
          </p:cNvSpPr>
          <p:nvPr/>
        </p:nvSpPr>
        <p:spPr bwMode="auto">
          <a:xfrm>
            <a:off x="7476094" y="315441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5" name="Oval 472"/>
          <p:cNvSpPr>
            <a:spLocks noChangeArrowheads="1"/>
          </p:cNvSpPr>
          <p:nvPr/>
        </p:nvSpPr>
        <p:spPr bwMode="auto">
          <a:xfrm>
            <a:off x="7419650" y="419264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6" name="Oval 473"/>
          <p:cNvSpPr>
            <a:spLocks noChangeArrowheads="1"/>
          </p:cNvSpPr>
          <p:nvPr/>
        </p:nvSpPr>
        <p:spPr bwMode="auto">
          <a:xfrm>
            <a:off x="7385756" y="4087813"/>
            <a:ext cx="7055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7" name="Oval 474"/>
          <p:cNvSpPr>
            <a:spLocks noChangeArrowheads="1"/>
          </p:cNvSpPr>
          <p:nvPr/>
        </p:nvSpPr>
        <p:spPr bwMode="auto">
          <a:xfrm>
            <a:off x="7641168" y="4218043"/>
            <a:ext cx="119944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8" name="Oval 475"/>
          <p:cNvSpPr>
            <a:spLocks noChangeArrowheads="1"/>
          </p:cNvSpPr>
          <p:nvPr/>
        </p:nvSpPr>
        <p:spPr bwMode="auto">
          <a:xfrm>
            <a:off x="7021689" y="3768725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69" name="Oval 476"/>
          <p:cNvSpPr>
            <a:spLocks noChangeArrowheads="1"/>
          </p:cNvSpPr>
          <p:nvPr/>
        </p:nvSpPr>
        <p:spPr bwMode="auto">
          <a:xfrm>
            <a:off x="7195256" y="3879850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0" name="Oval 477"/>
          <p:cNvSpPr>
            <a:spLocks noChangeArrowheads="1"/>
          </p:cNvSpPr>
          <p:nvPr/>
        </p:nvSpPr>
        <p:spPr bwMode="auto">
          <a:xfrm>
            <a:off x="7260167" y="3935413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1" name="Oval 478"/>
          <p:cNvSpPr>
            <a:spLocks noChangeArrowheads="1"/>
          </p:cNvSpPr>
          <p:nvPr/>
        </p:nvSpPr>
        <p:spPr bwMode="auto">
          <a:xfrm>
            <a:off x="7336367" y="4006857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2" name="Oval 479"/>
          <p:cNvSpPr>
            <a:spLocks noChangeArrowheads="1"/>
          </p:cNvSpPr>
          <p:nvPr/>
        </p:nvSpPr>
        <p:spPr bwMode="auto">
          <a:xfrm>
            <a:off x="7120467" y="382111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3" name="Oval 480"/>
          <p:cNvSpPr>
            <a:spLocks noChangeArrowheads="1"/>
          </p:cNvSpPr>
          <p:nvPr/>
        </p:nvSpPr>
        <p:spPr bwMode="auto">
          <a:xfrm>
            <a:off x="6327424" y="2187630"/>
            <a:ext cx="83256" cy="92075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4" name="Oval 481"/>
          <p:cNvSpPr>
            <a:spLocks noChangeArrowheads="1"/>
          </p:cNvSpPr>
          <p:nvPr/>
        </p:nvSpPr>
        <p:spPr bwMode="auto">
          <a:xfrm>
            <a:off x="6347178" y="211619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5" name="Oval 482"/>
          <p:cNvSpPr>
            <a:spLocks noChangeArrowheads="1"/>
          </p:cNvSpPr>
          <p:nvPr/>
        </p:nvSpPr>
        <p:spPr bwMode="auto">
          <a:xfrm>
            <a:off x="8068761" y="3878266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6" name="Oval 483"/>
          <p:cNvSpPr>
            <a:spLocks noChangeArrowheads="1"/>
          </p:cNvSpPr>
          <p:nvPr/>
        </p:nvSpPr>
        <p:spPr bwMode="auto">
          <a:xfrm>
            <a:off x="8023578" y="3975106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7" name="Oval 484"/>
          <p:cNvSpPr>
            <a:spLocks noChangeArrowheads="1"/>
          </p:cNvSpPr>
          <p:nvPr/>
        </p:nvSpPr>
        <p:spPr bwMode="auto">
          <a:xfrm>
            <a:off x="8075789" y="4327580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8" name="Oval 485"/>
          <p:cNvSpPr>
            <a:spLocks noChangeArrowheads="1"/>
          </p:cNvSpPr>
          <p:nvPr/>
        </p:nvSpPr>
        <p:spPr bwMode="auto">
          <a:xfrm>
            <a:off x="8091339" y="4440293"/>
            <a:ext cx="71967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79" name="Oval 486"/>
          <p:cNvSpPr>
            <a:spLocks noChangeArrowheads="1"/>
          </p:cNvSpPr>
          <p:nvPr/>
        </p:nvSpPr>
        <p:spPr bwMode="auto">
          <a:xfrm>
            <a:off x="6169378" y="2052640"/>
            <a:ext cx="73378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0" name="Oval 487"/>
          <p:cNvSpPr>
            <a:spLocks noChangeArrowheads="1"/>
          </p:cNvSpPr>
          <p:nvPr/>
        </p:nvSpPr>
        <p:spPr bwMode="auto">
          <a:xfrm>
            <a:off x="6318956" y="2271768"/>
            <a:ext cx="7055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1" name="Oval 488"/>
          <p:cNvSpPr>
            <a:spLocks noChangeArrowheads="1"/>
          </p:cNvSpPr>
          <p:nvPr/>
        </p:nvSpPr>
        <p:spPr bwMode="auto">
          <a:xfrm>
            <a:off x="8174567" y="3657607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2" name="Oval 489"/>
          <p:cNvSpPr>
            <a:spLocks noChangeArrowheads="1"/>
          </p:cNvSpPr>
          <p:nvPr/>
        </p:nvSpPr>
        <p:spPr bwMode="auto">
          <a:xfrm>
            <a:off x="8128028" y="3768725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3" name="Oval 490"/>
          <p:cNvSpPr>
            <a:spLocks noChangeArrowheads="1"/>
          </p:cNvSpPr>
          <p:nvPr/>
        </p:nvSpPr>
        <p:spPr bwMode="auto">
          <a:xfrm>
            <a:off x="8022167" y="409257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4" name="Oval 491"/>
          <p:cNvSpPr>
            <a:spLocks noChangeArrowheads="1"/>
          </p:cNvSpPr>
          <p:nvPr/>
        </p:nvSpPr>
        <p:spPr bwMode="auto">
          <a:xfrm>
            <a:off x="8047567" y="420375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5" name="Oval 492"/>
          <p:cNvSpPr>
            <a:spLocks noChangeArrowheads="1"/>
          </p:cNvSpPr>
          <p:nvPr/>
        </p:nvSpPr>
        <p:spPr bwMode="auto">
          <a:xfrm>
            <a:off x="6163736" y="1938340"/>
            <a:ext cx="83256" cy="92075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6" name="Oval 493"/>
          <p:cNvSpPr>
            <a:spLocks noChangeArrowheads="1"/>
          </p:cNvSpPr>
          <p:nvPr/>
        </p:nvSpPr>
        <p:spPr bwMode="auto">
          <a:xfrm>
            <a:off x="5995813" y="2103493"/>
            <a:ext cx="83255" cy="90487"/>
          </a:xfrm>
          <a:prstGeom prst="ellipse">
            <a:avLst/>
          </a:prstGeom>
          <a:solidFill>
            <a:srgbClr val="FF5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7" name="Oval 494"/>
          <p:cNvSpPr>
            <a:spLocks noChangeArrowheads="1"/>
          </p:cNvSpPr>
          <p:nvPr/>
        </p:nvSpPr>
        <p:spPr bwMode="auto">
          <a:xfrm>
            <a:off x="6004278" y="219239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8" name="Oval 495"/>
          <p:cNvSpPr>
            <a:spLocks noChangeArrowheads="1"/>
          </p:cNvSpPr>
          <p:nvPr/>
        </p:nvSpPr>
        <p:spPr bwMode="auto">
          <a:xfrm>
            <a:off x="5970412" y="2274943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89" name="Oval 496"/>
          <p:cNvSpPr>
            <a:spLocks noChangeArrowheads="1"/>
          </p:cNvSpPr>
          <p:nvPr/>
        </p:nvSpPr>
        <p:spPr bwMode="auto">
          <a:xfrm>
            <a:off x="7583339" y="3917958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0" name="Oval 497"/>
          <p:cNvSpPr>
            <a:spLocks noChangeArrowheads="1"/>
          </p:cNvSpPr>
          <p:nvPr/>
        </p:nvSpPr>
        <p:spPr bwMode="auto">
          <a:xfrm>
            <a:off x="7610123" y="4027491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1" name="Oval 498"/>
          <p:cNvSpPr>
            <a:spLocks noChangeArrowheads="1"/>
          </p:cNvSpPr>
          <p:nvPr/>
        </p:nvSpPr>
        <p:spPr bwMode="auto">
          <a:xfrm>
            <a:off x="6296378" y="2017713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2" name="Oval 499"/>
          <p:cNvSpPr>
            <a:spLocks noChangeArrowheads="1"/>
          </p:cNvSpPr>
          <p:nvPr/>
        </p:nvSpPr>
        <p:spPr bwMode="auto">
          <a:xfrm>
            <a:off x="6251250" y="1966917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3" name="Oval 500"/>
          <p:cNvSpPr>
            <a:spLocks noChangeArrowheads="1"/>
          </p:cNvSpPr>
          <p:nvPr/>
        </p:nvSpPr>
        <p:spPr bwMode="auto">
          <a:xfrm>
            <a:off x="6096028" y="1930403"/>
            <a:ext cx="71967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4" name="Oval 501"/>
          <p:cNvSpPr>
            <a:spLocks noChangeArrowheads="1"/>
          </p:cNvSpPr>
          <p:nvPr/>
        </p:nvSpPr>
        <p:spPr bwMode="auto">
          <a:xfrm>
            <a:off x="6039556" y="2041529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5" name="Oval 502"/>
          <p:cNvSpPr>
            <a:spLocks noChangeArrowheads="1"/>
          </p:cNvSpPr>
          <p:nvPr/>
        </p:nvSpPr>
        <p:spPr bwMode="auto">
          <a:xfrm>
            <a:off x="6929967" y="37242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6" name="Oval 503"/>
          <p:cNvSpPr>
            <a:spLocks noChangeArrowheads="1"/>
          </p:cNvSpPr>
          <p:nvPr/>
        </p:nvSpPr>
        <p:spPr bwMode="auto">
          <a:xfrm>
            <a:off x="7580489" y="3821119"/>
            <a:ext cx="73378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897" name="Oval 504"/>
          <p:cNvSpPr>
            <a:spLocks noChangeArrowheads="1"/>
          </p:cNvSpPr>
          <p:nvPr/>
        </p:nvSpPr>
        <p:spPr bwMode="auto">
          <a:xfrm>
            <a:off x="8071558" y="4557768"/>
            <a:ext cx="118533" cy="161925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898" name="Group 505"/>
          <p:cNvGrpSpPr>
            <a:grpSpLocks/>
          </p:cNvGrpSpPr>
          <p:nvPr/>
        </p:nvGrpSpPr>
        <p:grpSpPr bwMode="auto">
          <a:xfrm>
            <a:off x="6587094" y="2890838"/>
            <a:ext cx="371123" cy="315912"/>
            <a:chOff x="4577" y="1673"/>
            <a:chExt cx="263" cy="199"/>
          </a:xfrm>
        </p:grpSpPr>
        <p:sp>
          <p:nvSpPr>
            <p:cNvPr id="162719" name="Arc 506"/>
            <p:cNvSpPr>
              <a:spLocks/>
            </p:cNvSpPr>
            <p:nvPr/>
          </p:nvSpPr>
          <p:spPr bwMode="auto">
            <a:xfrm>
              <a:off x="4671" y="1720"/>
              <a:ext cx="39" cy="43"/>
            </a:xfrm>
            <a:custGeom>
              <a:avLst/>
              <a:gdLst>
                <a:gd name="T0" fmla="*/ 0 w 22161"/>
                <a:gd name="T1" fmla="*/ 0 h 21600"/>
                <a:gd name="T2" fmla="*/ 0 w 22161"/>
                <a:gd name="T3" fmla="*/ 0 h 21600"/>
                <a:gd name="T4" fmla="*/ 0 w 2216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161"/>
                <a:gd name="T10" fmla="*/ 0 h 21600"/>
                <a:gd name="T11" fmla="*/ 22161 w 2216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61" h="21600" fill="none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</a:path>
                <a:path w="22161" h="21600" stroke="0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  <a:lnTo>
                    <a:pt x="561" y="0"/>
                  </a:lnTo>
                  <a:lnTo>
                    <a:pt x="22161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0" name="Arc 507"/>
            <p:cNvSpPr>
              <a:spLocks/>
            </p:cNvSpPr>
            <p:nvPr/>
          </p:nvSpPr>
          <p:spPr bwMode="auto">
            <a:xfrm>
              <a:off x="4778" y="1719"/>
              <a:ext cx="53" cy="45"/>
            </a:xfrm>
            <a:custGeom>
              <a:avLst/>
              <a:gdLst>
                <a:gd name="T0" fmla="*/ 0 w 21600"/>
                <a:gd name="T1" fmla="*/ 0 h 22077"/>
                <a:gd name="T2" fmla="*/ 0 w 21600"/>
                <a:gd name="T3" fmla="*/ 0 h 22077"/>
                <a:gd name="T4" fmla="*/ 0 w 21600"/>
                <a:gd name="T5" fmla="*/ 0 h 220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77"/>
                <a:gd name="T11" fmla="*/ 21600 w 21600"/>
                <a:gd name="T12" fmla="*/ 22077 h 220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77" fill="none" extrusionOk="0">
                  <a:moveTo>
                    <a:pt x="21184" y="22076"/>
                  </a:moveTo>
                  <a:cubicBezTo>
                    <a:pt x="9418" y="21850"/>
                    <a:pt x="0" y="12248"/>
                    <a:pt x="0" y="481"/>
                  </a:cubicBezTo>
                  <a:cubicBezTo>
                    <a:pt x="0" y="320"/>
                    <a:pt x="1" y="160"/>
                    <a:pt x="5" y="0"/>
                  </a:cubicBezTo>
                </a:path>
                <a:path w="21600" h="22077" stroke="0" extrusionOk="0">
                  <a:moveTo>
                    <a:pt x="21184" y="22076"/>
                  </a:moveTo>
                  <a:cubicBezTo>
                    <a:pt x="9418" y="21850"/>
                    <a:pt x="0" y="12248"/>
                    <a:pt x="0" y="481"/>
                  </a:cubicBezTo>
                  <a:cubicBezTo>
                    <a:pt x="0" y="320"/>
                    <a:pt x="1" y="160"/>
                    <a:pt x="5" y="0"/>
                  </a:cubicBezTo>
                  <a:lnTo>
                    <a:pt x="21600" y="481"/>
                  </a:lnTo>
                  <a:lnTo>
                    <a:pt x="21184" y="22076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1" name="Arc 508"/>
            <p:cNvSpPr>
              <a:spLocks/>
            </p:cNvSpPr>
            <p:nvPr/>
          </p:nvSpPr>
          <p:spPr bwMode="auto">
            <a:xfrm>
              <a:off x="4736" y="1673"/>
              <a:ext cx="53" cy="44"/>
            </a:xfrm>
            <a:custGeom>
              <a:avLst/>
              <a:gdLst>
                <a:gd name="T0" fmla="*/ 0 w 22011"/>
                <a:gd name="T1" fmla="*/ 0 h 21600"/>
                <a:gd name="T2" fmla="*/ 0 w 22011"/>
                <a:gd name="T3" fmla="*/ 0 h 21600"/>
                <a:gd name="T4" fmla="*/ 0 w 2201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11"/>
                <a:gd name="T10" fmla="*/ 0 h 21600"/>
                <a:gd name="T11" fmla="*/ 22011 w 220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11" h="21600" fill="none" extrusionOk="0">
                  <a:moveTo>
                    <a:pt x="-1" y="3"/>
                  </a:moveTo>
                  <a:cubicBezTo>
                    <a:pt x="136" y="1"/>
                    <a:pt x="273" y="-1"/>
                    <a:pt x="411" y="-1"/>
                  </a:cubicBezTo>
                  <a:cubicBezTo>
                    <a:pt x="12340" y="-1"/>
                    <a:pt x="22011" y="9670"/>
                    <a:pt x="22011" y="21600"/>
                  </a:cubicBezTo>
                </a:path>
                <a:path w="22011" h="21600" stroke="0" extrusionOk="0">
                  <a:moveTo>
                    <a:pt x="-1" y="3"/>
                  </a:moveTo>
                  <a:cubicBezTo>
                    <a:pt x="136" y="1"/>
                    <a:pt x="273" y="-1"/>
                    <a:pt x="411" y="-1"/>
                  </a:cubicBezTo>
                  <a:cubicBezTo>
                    <a:pt x="12340" y="-1"/>
                    <a:pt x="22011" y="9670"/>
                    <a:pt x="22011" y="21600"/>
                  </a:cubicBezTo>
                  <a:lnTo>
                    <a:pt x="411" y="21600"/>
                  </a:lnTo>
                  <a:lnTo>
                    <a:pt x="-1" y="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2" name="Arc 509"/>
            <p:cNvSpPr>
              <a:spLocks/>
            </p:cNvSpPr>
            <p:nvPr/>
          </p:nvSpPr>
          <p:spPr bwMode="auto">
            <a:xfrm>
              <a:off x="4705" y="1675"/>
              <a:ext cx="39" cy="43"/>
            </a:xfrm>
            <a:custGeom>
              <a:avLst/>
              <a:gdLst>
                <a:gd name="T0" fmla="*/ 0 w 21600"/>
                <a:gd name="T1" fmla="*/ 0 h 21593"/>
                <a:gd name="T2" fmla="*/ 0 w 21600"/>
                <a:gd name="T3" fmla="*/ 0 h 21593"/>
                <a:gd name="T4" fmla="*/ 0 w 21600"/>
                <a:gd name="T5" fmla="*/ 0 h 2159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3"/>
                <a:gd name="T11" fmla="*/ 21600 w 21600"/>
                <a:gd name="T12" fmla="*/ 21593 h 2159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3" fill="none" extrusionOk="0">
                  <a:moveTo>
                    <a:pt x="-1" y="21592"/>
                  </a:moveTo>
                  <a:cubicBezTo>
                    <a:pt x="-1" y="9882"/>
                    <a:pt x="9332" y="304"/>
                    <a:pt x="21039" y="0"/>
                  </a:cubicBezTo>
                </a:path>
                <a:path w="21600" h="21593" stroke="0" extrusionOk="0">
                  <a:moveTo>
                    <a:pt x="-1" y="21592"/>
                  </a:moveTo>
                  <a:cubicBezTo>
                    <a:pt x="-1" y="9882"/>
                    <a:pt x="9332" y="304"/>
                    <a:pt x="21039" y="0"/>
                  </a:cubicBezTo>
                  <a:lnTo>
                    <a:pt x="21600" y="21593"/>
                  </a:lnTo>
                  <a:lnTo>
                    <a:pt x="-1" y="2159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3" name="Arc 510"/>
            <p:cNvSpPr>
              <a:spLocks/>
            </p:cNvSpPr>
            <p:nvPr/>
          </p:nvSpPr>
          <p:spPr bwMode="auto">
            <a:xfrm>
              <a:off x="4627" y="1719"/>
              <a:ext cx="50" cy="45"/>
            </a:xfrm>
            <a:custGeom>
              <a:avLst/>
              <a:gdLst>
                <a:gd name="T0" fmla="*/ 0 w 21600"/>
                <a:gd name="T1" fmla="*/ 0 h 22085"/>
                <a:gd name="T2" fmla="*/ 0 w 21600"/>
                <a:gd name="T3" fmla="*/ 0 h 22085"/>
                <a:gd name="T4" fmla="*/ 0 w 21600"/>
                <a:gd name="T5" fmla="*/ 0 h 220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85"/>
                <a:gd name="T11" fmla="*/ 21600 w 21600"/>
                <a:gd name="T12" fmla="*/ 22085 h 220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85" fill="none" extrusionOk="0">
                  <a:moveTo>
                    <a:pt x="21600" y="22084"/>
                  </a:moveTo>
                  <a:cubicBezTo>
                    <a:pt x="9670" y="22085"/>
                    <a:pt x="0" y="12414"/>
                    <a:pt x="0" y="485"/>
                  </a:cubicBezTo>
                  <a:cubicBezTo>
                    <a:pt x="0" y="323"/>
                    <a:pt x="1" y="161"/>
                    <a:pt x="5" y="0"/>
                  </a:cubicBezTo>
                </a:path>
                <a:path w="21600" h="22085" stroke="0" extrusionOk="0">
                  <a:moveTo>
                    <a:pt x="21600" y="22084"/>
                  </a:moveTo>
                  <a:cubicBezTo>
                    <a:pt x="9670" y="22085"/>
                    <a:pt x="0" y="12414"/>
                    <a:pt x="0" y="485"/>
                  </a:cubicBezTo>
                  <a:cubicBezTo>
                    <a:pt x="0" y="323"/>
                    <a:pt x="1" y="161"/>
                    <a:pt x="5" y="0"/>
                  </a:cubicBezTo>
                  <a:lnTo>
                    <a:pt x="21600" y="485"/>
                  </a:lnTo>
                  <a:lnTo>
                    <a:pt x="21600" y="2208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4" name="Arc 511"/>
            <p:cNvSpPr>
              <a:spLocks/>
            </p:cNvSpPr>
            <p:nvPr/>
          </p:nvSpPr>
          <p:spPr bwMode="auto">
            <a:xfrm>
              <a:off x="4577" y="1675"/>
              <a:ext cx="50" cy="43"/>
            </a:xfrm>
            <a:custGeom>
              <a:avLst/>
              <a:gdLst>
                <a:gd name="T0" fmla="*/ 0 w 22041"/>
                <a:gd name="T1" fmla="*/ 0 h 21600"/>
                <a:gd name="T2" fmla="*/ 0 w 22041"/>
                <a:gd name="T3" fmla="*/ 0 h 21600"/>
                <a:gd name="T4" fmla="*/ 0 w 2204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41"/>
                <a:gd name="T10" fmla="*/ 0 h 21600"/>
                <a:gd name="T11" fmla="*/ 22041 w 2204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41" h="21600" fill="none" extrusionOk="0">
                  <a:moveTo>
                    <a:pt x="0" y="4"/>
                  </a:moveTo>
                  <a:cubicBezTo>
                    <a:pt x="146" y="1"/>
                    <a:pt x="293" y="-1"/>
                    <a:pt x="441" y="-1"/>
                  </a:cubicBezTo>
                  <a:cubicBezTo>
                    <a:pt x="12370" y="-1"/>
                    <a:pt x="22041" y="9670"/>
                    <a:pt x="22041" y="21600"/>
                  </a:cubicBezTo>
                </a:path>
                <a:path w="22041" h="21600" stroke="0" extrusionOk="0">
                  <a:moveTo>
                    <a:pt x="0" y="4"/>
                  </a:moveTo>
                  <a:cubicBezTo>
                    <a:pt x="146" y="1"/>
                    <a:pt x="293" y="-1"/>
                    <a:pt x="441" y="-1"/>
                  </a:cubicBezTo>
                  <a:cubicBezTo>
                    <a:pt x="12370" y="-1"/>
                    <a:pt x="22041" y="9670"/>
                    <a:pt x="22041" y="21600"/>
                  </a:cubicBezTo>
                  <a:lnTo>
                    <a:pt x="441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5" name="Arc 512"/>
            <p:cNvSpPr>
              <a:spLocks/>
            </p:cNvSpPr>
            <p:nvPr/>
          </p:nvSpPr>
          <p:spPr bwMode="auto">
            <a:xfrm>
              <a:off x="4789" y="1826"/>
              <a:ext cx="51" cy="46"/>
            </a:xfrm>
            <a:custGeom>
              <a:avLst/>
              <a:gdLst>
                <a:gd name="T0" fmla="*/ 0 w 21600"/>
                <a:gd name="T1" fmla="*/ 0 h 22066"/>
                <a:gd name="T2" fmla="*/ 0 w 21600"/>
                <a:gd name="T3" fmla="*/ 0 h 22066"/>
                <a:gd name="T4" fmla="*/ 0 w 21600"/>
                <a:gd name="T5" fmla="*/ 0 h 2206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66"/>
                <a:gd name="T11" fmla="*/ 21600 w 21600"/>
                <a:gd name="T12" fmla="*/ 22066 h 2206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66" fill="none" extrusionOk="0">
                  <a:moveTo>
                    <a:pt x="21168" y="22065"/>
                  </a:moveTo>
                  <a:cubicBezTo>
                    <a:pt x="9409" y="21830"/>
                    <a:pt x="0" y="12230"/>
                    <a:pt x="0" y="470"/>
                  </a:cubicBezTo>
                  <a:cubicBezTo>
                    <a:pt x="0" y="313"/>
                    <a:pt x="1" y="156"/>
                    <a:pt x="5" y="0"/>
                  </a:cubicBezTo>
                </a:path>
                <a:path w="21600" h="22066" stroke="0" extrusionOk="0">
                  <a:moveTo>
                    <a:pt x="21168" y="22065"/>
                  </a:moveTo>
                  <a:cubicBezTo>
                    <a:pt x="9409" y="21830"/>
                    <a:pt x="0" y="12230"/>
                    <a:pt x="0" y="470"/>
                  </a:cubicBezTo>
                  <a:cubicBezTo>
                    <a:pt x="0" y="313"/>
                    <a:pt x="1" y="156"/>
                    <a:pt x="5" y="0"/>
                  </a:cubicBezTo>
                  <a:lnTo>
                    <a:pt x="21600" y="470"/>
                  </a:lnTo>
                  <a:lnTo>
                    <a:pt x="21168" y="22065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6" name="Arc 513"/>
            <p:cNvSpPr>
              <a:spLocks/>
            </p:cNvSpPr>
            <p:nvPr/>
          </p:nvSpPr>
          <p:spPr bwMode="auto">
            <a:xfrm>
              <a:off x="4744" y="1781"/>
              <a:ext cx="51" cy="45"/>
            </a:xfrm>
            <a:custGeom>
              <a:avLst/>
              <a:gdLst>
                <a:gd name="T0" fmla="*/ 0 w 22032"/>
                <a:gd name="T1" fmla="*/ 0 h 21600"/>
                <a:gd name="T2" fmla="*/ 0 w 22032"/>
                <a:gd name="T3" fmla="*/ 0 h 21600"/>
                <a:gd name="T4" fmla="*/ 0 w 220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32"/>
                <a:gd name="T10" fmla="*/ 0 h 21600"/>
                <a:gd name="T11" fmla="*/ 22032 w 220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32" h="21600" fill="none" extrusionOk="0">
                  <a:moveTo>
                    <a:pt x="0" y="4"/>
                  </a:moveTo>
                  <a:cubicBezTo>
                    <a:pt x="143" y="1"/>
                    <a:pt x="287" y="-1"/>
                    <a:pt x="432" y="-1"/>
                  </a:cubicBezTo>
                  <a:cubicBezTo>
                    <a:pt x="12361" y="-1"/>
                    <a:pt x="22032" y="9670"/>
                    <a:pt x="22032" y="21600"/>
                  </a:cubicBezTo>
                </a:path>
                <a:path w="22032" h="21600" stroke="0" extrusionOk="0">
                  <a:moveTo>
                    <a:pt x="0" y="4"/>
                  </a:moveTo>
                  <a:cubicBezTo>
                    <a:pt x="143" y="1"/>
                    <a:pt x="287" y="-1"/>
                    <a:pt x="432" y="-1"/>
                  </a:cubicBezTo>
                  <a:cubicBezTo>
                    <a:pt x="12361" y="-1"/>
                    <a:pt x="22032" y="9670"/>
                    <a:pt x="22032" y="21600"/>
                  </a:cubicBezTo>
                  <a:lnTo>
                    <a:pt x="432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7" name="Arc 514"/>
            <p:cNvSpPr>
              <a:spLocks/>
            </p:cNvSpPr>
            <p:nvPr/>
          </p:nvSpPr>
          <p:spPr bwMode="auto">
            <a:xfrm>
              <a:off x="4681" y="1826"/>
              <a:ext cx="39" cy="45"/>
            </a:xfrm>
            <a:custGeom>
              <a:avLst/>
              <a:gdLst>
                <a:gd name="T0" fmla="*/ 0 w 22161"/>
                <a:gd name="T1" fmla="*/ 0 h 21600"/>
                <a:gd name="T2" fmla="*/ 0 w 22161"/>
                <a:gd name="T3" fmla="*/ 0 h 21600"/>
                <a:gd name="T4" fmla="*/ 0 w 2216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161"/>
                <a:gd name="T10" fmla="*/ 0 h 21600"/>
                <a:gd name="T11" fmla="*/ 22161 w 2216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161" h="21600" fill="none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</a:path>
                <a:path w="22161" h="21600" stroke="0" extrusionOk="0">
                  <a:moveTo>
                    <a:pt x="22161" y="0"/>
                  </a:moveTo>
                  <a:cubicBezTo>
                    <a:pt x="22161" y="11929"/>
                    <a:pt x="12490" y="21600"/>
                    <a:pt x="561" y="21600"/>
                  </a:cubicBezTo>
                  <a:cubicBezTo>
                    <a:pt x="373" y="21599"/>
                    <a:pt x="186" y="21597"/>
                    <a:pt x="0" y="21592"/>
                  </a:cubicBezTo>
                  <a:lnTo>
                    <a:pt x="561" y="0"/>
                  </a:lnTo>
                  <a:lnTo>
                    <a:pt x="22161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8" name="Arc 515"/>
            <p:cNvSpPr>
              <a:spLocks/>
            </p:cNvSpPr>
            <p:nvPr/>
          </p:nvSpPr>
          <p:spPr bwMode="auto">
            <a:xfrm>
              <a:off x="4710" y="1781"/>
              <a:ext cx="38" cy="45"/>
            </a:xfrm>
            <a:custGeom>
              <a:avLst/>
              <a:gdLst>
                <a:gd name="T0" fmla="*/ 0 w 21600"/>
                <a:gd name="T1" fmla="*/ 0 h 21592"/>
                <a:gd name="T2" fmla="*/ 0 w 21600"/>
                <a:gd name="T3" fmla="*/ 0 h 21592"/>
                <a:gd name="T4" fmla="*/ 0 w 21600"/>
                <a:gd name="T5" fmla="*/ 0 h 2159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2"/>
                <a:gd name="T11" fmla="*/ 21600 w 21600"/>
                <a:gd name="T12" fmla="*/ 21592 h 2159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2" fill="none" extrusionOk="0">
                  <a:moveTo>
                    <a:pt x="-1" y="21591"/>
                  </a:moveTo>
                  <a:cubicBezTo>
                    <a:pt x="-1" y="9887"/>
                    <a:pt x="9323" y="311"/>
                    <a:pt x="21023" y="-1"/>
                  </a:cubicBezTo>
                </a:path>
                <a:path w="21600" h="21592" stroke="0" extrusionOk="0">
                  <a:moveTo>
                    <a:pt x="-1" y="21591"/>
                  </a:moveTo>
                  <a:cubicBezTo>
                    <a:pt x="-1" y="9887"/>
                    <a:pt x="9323" y="311"/>
                    <a:pt x="21023" y="-1"/>
                  </a:cubicBezTo>
                  <a:lnTo>
                    <a:pt x="21600" y="21592"/>
                  </a:lnTo>
                  <a:lnTo>
                    <a:pt x="-1" y="21591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29" name="Arc 516"/>
            <p:cNvSpPr>
              <a:spLocks/>
            </p:cNvSpPr>
            <p:nvPr/>
          </p:nvSpPr>
          <p:spPr bwMode="auto">
            <a:xfrm>
              <a:off x="4638" y="1825"/>
              <a:ext cx="49" cy="47"/>
            </a:xfrm>
            <a:custGeom>
              <a:avLst/>
              <a:gdLst>
                <a:gd name="T0" fmla="*/ 0 w 21600"/>
                <a:gd name="T1" fmla="*/ 0 h 22075"/>
                <a:gd name="T2" fmla="*/ 0 w 21600"/>
                <a:gd name="T3" fmla="*/ 0 h 22075"/>
                <a:gd name="T4" fmla="*/ 0 w 21600"/>
                <a:gd name="T5" fmla="*/ 0 h 2207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075"/>
                <a:gd name="T11" fmla="*/ 21600 w 21600"/>
                <a:gd name="T12" fmla="*/ 22075 h 220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075" fill="none" extrusionOk="0">
                  <a:moveTo>
                    <a:pt x="21600" y="22074"/>
                  </a:moveTo>
                  <a:cubicBezTo>
                    <a:pt x="9670" y="22075"/>
                    <a:pt x="0" y="12404"/>
                    <a:pt x="0" y="475"/>
                  </a:cubicBezTo>
                  <a:cubicBezTo>
                    <a:pt x="0" y="316"/>
                    <a:pt x="1" y="158"/>
                    <a:pt x="5" y="0"/>
                  </a:cubicBezTo>
                </a:path>
                <a:path w="21600" h="22075" stroke="0" extrusionOk="0">
                  <a:moveTo>
                    <a:pt x="21600" y="22074"/>
                  </a:moveTo>
                  <a:cubicBezTo>
                    <a:pt x="9670" y="22075"/>
                    <a:pt x="0" y="12404"/>
                    <a:pt x="0" y="475"/>
                  </a:cubicBezTo>
                  <a:cubicBezTo>
                    <a:pt x="0" y="316"/>
                    <a:pt x="1" y="158"/>
                    <a:pt x="5" y="0"/>
                  </a:cubicBezTo>
                  <a:lnTo>
                    <a:pt x="21600" y="475"/>
                  </a:lnTo>
                  <a:lnTo>
                    <a:pt x="21600" y="2207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30" name="Arc 517"/>
            <p:cNvSpPr>
              <a:spLocks/>
            </p:cNvSpPr>
            <p:nvPr/>
          </p:nvSpPr>
          <p:spPr bwMode="auto">
            <a:xfrm>
              <a:off x="4581" y="1781"/>
              <a:ext cx="50" cy="45"/>
            </a:xfrm>
            <a:custGeom>
              <a:avLst/>
              <a:gdLst>
                <a:gd name="T0" fmla="*/ 0 w 22036"/>
                <a:gd name="T1" fmla="*/ 0 h 21600"/>
                <a:gd name="T2" fmla="*/ 0 w 22036"/>
                <a:gd name="T3" fmla="*/ 0 h 21600"/>
                <a:gd name="T4" fmla="*/ 0 w 2203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036"/>
                <a:gd name="T10" fmla="*/ 0 h 21600"/>
                <a:gd name="T11" fmla="*/ 22036 w 2203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036" h="21600" fill="none" extrusionOk="0">
                  <a:moveTo>
                    <a:pt x="0" y="4"/>
                  </a:moveTo>
                  <a:cubicBezTo>
                    <a:pt x="145" y="1"/>
                    <a:pt x="290" y="-1"/>
                    <a:pt x="436" y="-1"/>
                  </a:cubicBezTo>
                  <a:cubicBezTo>
                    <a:pt x="12365" y="-1"/>
                    <a:pt x="22036" y="9670"/>
                    <a:pt x="22036" y="21600"/>
                  </a:cubicBezTo>
                </a:path>
                <a:path w="22036" h="21600" stroke="0" extrusionOk="0">
                  <a:moveTo>
                    <a:pt x="0" y="4"/>
                  </a:moveTo>
                  <a:cubicBezTo>
                    <a:pt x="145" y="1"/>
                    <a:pt x="290" y="-1"/>
                    <a:pt x="436" y="-1"/>
                  </a:cubicBezTo>
                  <a:cubicBezTo>
                    <a:pt x="12365" y="-1"/>
                    <a:pt x="22036" y="9670"/>
                    <a:pt x="22036" y="21600"/>
                  </a:cubicBezTo>
                  <a:lnTo>
                    <a:pt x="436" y="2160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899" name="Group 518"/>
          <p:cNvGrpSpPr>
            <a:grpSpLocks/>
          </p:cNvGrpSpPr>
          <p:nvPr/>
        </p:nvGrpSpPr>
        <p:grpSpPr bwMode="auto">
          <a:xfrm>
            <a:off x="6074835" y="2255838"/>
            <a:ext cx="237067" cy="188912"/>
            <a:chOff x="4214" y="1273"/>
            <a:chExt cx="168" cy="119"/>
          </a:xfrm>
        </p:grpSpPr>
        <p:sp>
          <p:nvSpPr>
            <p:cNvPr id="162707" name="Arc 519"/>
            <p:cNvSpPr>
              <a:spLocks/>
            </p:cNvSpPr>
            <p:nvPr/>
          </p:nvSpPr>
          <p:spPr bwMode="auto">
            <a:xfrm>
              <a:off x="4271" y="1301"/>
              <a:ext cx="26" cy="26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08" name="Arc 520"/>
            <p:cNvSpPr>
              <a:spLocks/>
            </p:cNvSpPr>
            <p:nvPr/>
          </p:nvSpPr>
          <p:spPr bwMode="auto">
            <a:xfrm>
              <a:off x="4342" y="1300"/>
              <a:ext cx="35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09" name="Arc 521"/>
            <p:cNvSpPr>
              <a:spLocks/>
            </p:cNvSpPr>
            <p:nvPr/>
          </p:nvSpPr>
          <p:spPr bwMode="auto">
            <a:xfrm>
              <a:off x="4313" y="1273"/>
              <a:ext cx="35" cy="27"/>
            </a:xfrm>
            <a:custGeom>
              <a:avLst/>
              <a:gdLst>
                <a:gd name="T0" fmla="*/ 0 w 22235"/>
                <a:gd name="T1" fmla="*/ 0 h 21600"/>
                <a:gd name="T2" fmla="*/ 0 w 22235"/>
                <a:gd name="T3" fmla="*/ 0 h 21600"/>
                <a:gd name="T4" fmla="*/ 0 w 222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5"/>
                <a:gd name="T10" fmla="*/ 0 h 21600"/>
                <a:gd name="T11" fmla="*/ 22235 w 222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5" h="21600" fill="none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</a:path>
                <a:path w="22235" h="21600" stroke="0" extrusionOk="0">
                  <a:moveTo>
                    <a:pt x="0" y="9"/>
                  </a:moveTo>
                  <a:cubicBezTo>
                    <a:pt x="211" y="3"/>
                    <a:pt x="423" y="-1"/>
                    <a:pt x="635" y="-1"/>
                  </a:cubicBezTo>
                  <a:cubicBezTo>
                    <a:pt x="12564" y="-1"/>
                    <a:pt x="22235" y="9670"/>
                    <a:pt x="22235" y="21600"/>
                  </a:cubicBezTo>
                  <a:lnTo>
                    <a:pt x="635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0" name="Arc 522"/>
            <p:cNvSpPr>
              <a:spLocks/>
            </p:cNvSpPr>
            <p:nvPr/>
          </p:nvSpPr>
          <p:spPr bwMode="auto">
            <a:xfrm>
              <a:off x="4293" y="1275"/>
              <a:ext cx="26" cy="26"/>
            </a:xfrm>
            <a:custGeom>
              <a:avLst/>
              <a:gdLst>
                <a:gd name="T0" fmla="*/ 0 w 21585"/>
                <a:gd name="T1" fmla="*/ 0 h 21585"/>
                <a:gd name="T2" fmla="*/ 0 w 21585"/>
                <a:gd name="T3" fmla="*/ 0 h 21585"/>
                <a:gd name="T4" fmla="*/ 0 w 21585"/>
                <a:gd name="T5" fmla="*/ 0 h 21585"/>
                <a:gd name="T6" fmla="*/ 0 60000 65536"/>
                <a:gd name="T7" fmla="*/ 0 60000 65536"/>
                <a:gd name="T8" fmla="*/ 0 60000 65536"/>
                <a:gd name="T9" fmla="*/ 0 w 21585"/>
                <a:gd name="T10" fmla="*/ 0 h 21585"/>
                <a:gd name="T11" fmla="*/ 21585 w 21585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5" h="21585" fill="none" extrusionOk="0">
                  <a:moveTo>
                    <a:pt x="0" y="20770"/>
                  </a:moveTo>
                  <a:cubicBezTo>
                    <a:pt x="426" y="9480"/>
                    <a:pt x="9480" y="426"/>
                    <a:pt x="20770" y="0"/>
                  </a:cubicBezTo>
                </a:path>
                <a:path w="21585" h="21585" stroke="0" extrusionOk="0">
                  <a:moveTo>
                    <a:pt x="0" y="20770"/>
                  </a:moveTo>
                  <a:cubicBezTo>
                    <a:pt x="426" y="9480"/>
                    <a:pt x="9480" y="426"/>
                    <a:pt x="20770" y="0"/>
                  </a:cubicBezTo>
                  <a:lnTo>
                    <a:pt x="21585" y="21585"/>
                  </a:lnTo>
                  <a:lnTo>
                    <a:pt x="0" y="2077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1" name="Arc 523"/>
            <p:cNvSpPr>
              <a:spLocks/>
            </p:cNvSpPr>
            <p:nvPr/>
          </p:nvSpPr>
          <p:spPr bwMode="auto">
            <a:xfrm>
              <a:off x="4242" y="1300"/>
              <a:ext cx="33" cy="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2" name="Arc 524"/>
            <p:cNvSpPr>
              <a:spLocks/>
            </p:cNvSpPr>
            <p:nvPr/>
          </p:nvSpPr>
          <p:spPr bwMode="auto">
            <a:xfrm>
              <a:off x="4214" y="1274"/>
              <a:ext cx="34" cy="27"/>
            </a:xfrm>
            <a:custGeom>
              <a:avLst/>
              <a:gdLst>
                <a:gd name="T0" fmla="*/ 0 w 22227"/>
                <a:gd name="T1" fmla="*/ 0 h 21600"/>
                <a:gd name="T2" fmla="*/ 0 w 22227"/>
                <a:gd name="T3" fmla="*/ 0 h 21600"/>
                <a:gd name="T4" fmla="*/ 0 w 2222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27"/>
                <a:gd name="T10" fmla="*/ 0 h 21600"/>
                <a:gd name="T11" fmla="*/ 22227 w 2222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27" h="21600" fill="none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</a:path>
                <a:path w="22227" h="21600" stroke="0" extrusionOk="0">
                  <a:moveTo>
                    <a:pt x="-1" y="9"/>
                  </a:moveTo>
                  <a:cubicBezTo>
                    <a:pt x="213" y="3"/>
                    <a:pt x="427" y="-1"/>
                    <a:pt x="642" y="-1"/>
                  </a:cubicBezTo>
                  <a:cubicBezTo>
                    <a:pt x="12254" y="-1"/>
                    <a:pt x="21788" y="9181"/>
                    <a:pt x="22226" y="20785"/>
                  </a:cubicBezTo>
                  <a:lnTo>
                    <a:pt x="64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3" name="Arc 525"/>
            <p:cNvSpPr>
              <a:spLocks/>
            </p:cNvSpPr>
            <p:nvPr/>
          </p:nvSpPr>
          <p:spPr bwMode="auto">
            <a:xfrm>
              <a:off x="4348" y="1364"/>
              <a:ext cx="34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4" name="Arc 526"/>
            <p:cNvSpPr>
              <a:spLocks/>
            </p:cNvSpPr>
            <p:nvPr/>
          </p:nvSpPr>
          <p:spPr bwMode="auto">
            <a:xfrm>
              <a:off x="4319" y="1337"/>
              <a:ext cx="34" cy="28"/>
            </a:xfrm>
            <a:custGeom>
              <a:avLst/>
              <a:gdLst>
                <a:gd name="T0" fmla="*/ 0 w 22218"/>
                <a:gd name="T1" fmla="*/ 0 h 21600"/>
                <a:gd name="T2" fmla="*/ 0 w 22218"/>
                <a:gd name="T3" fmla="*/ 0 h 21600"/>
                <a:gd name="T4" fmla="*/ 0 w 2221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18"/>
                <a:gd name="T10" fmla="*/ 0 h 21600"/>
                <a:gd name="T11" fmla="*/ 22218 w 2221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18" h="21600" fill="none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</a:path>
                <a:path w="22218" h="21600" stroke="0" extrusionOk="0">
                  <a:moveTo>
                    <a:pt x="0" y="9"/>
                  </a:moveTo>
                  <a:cubicBezTo>
                    <a:pt x="210" y="3"/>
                    <a:pt x="421" y="-1"/>
                    <a:pt x="633" y="-1"/>
                  </a:cubicBezTo>
                  <a:cubicBezTo>
                    <a:pt x="12252" y="-1"/>
                    <a:pt x="21789" y="9191"/>
                    <a:pt x="22218" y="20802"/>
                  </a:cubicBezTo>
                  <a:lnTo>
                    <a:pt x="633" y="21600"/>
                  </a:ln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5" name="Arc 527"/>
            <p:cNvSpPr>
              <a:spLocks/>
            </p:cNvSpPr>
            <p:nvPr/>
          </p:nvSpPr>
          <p:spPr bwMode="auto">
            <a:xfrm>
              <a:off x="4277" y="1364"/>
              <a:ext cx="26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6" name="Arc 528"/>
            <p:cNvSpPr>
              <a:spLocks/>
            </p:cNvSpPr>
            <p:nvPr/>
          </p:nvSpPr>
          <p:spPr bwMode="auto">
            <a:xfrm>
              <a:off x="4298" y="1338"/>
              <a:ext cx="24" cy="27"/>
            </a:xfrm>
            <a:custGeom>
              <a:avLst/>
              <a:gdLst>
                <a:gd name="T0" fmla="*/ 0 w 21586"/>
                <a:gd name="T1" fmla="*/ 0 h 21583"/>
                <a:gd name="T2" fmla="*/ 0 w 21586"/>
                <a:gd name="T3" fmla="*/ 0 h 21583"/>
                <a:gd name="T4" fmla="*/ 0 w 21586"/>
                <a:gd name="T5" fmla="*/ 0 h 21583"/>
                <a:gd name="T6" fmla="*/ 0 60000 65536"/>
                <a:gd name="T7" fmla="*/ 0 60000 65536"/>
                <a:gd name="T8" fmla="*/ 0 60000 65536"/>
                <a:gd name="T9" fmla="*/ 0 w 21586"/>
                <a:gd name="T10" fmla="*/ 0 h 21583"/>
                <a:gd name="T11" fmla="*/ 21586 w 21586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86" h="21583" fill="none" extrusionOk="0">
                  <a:moveTo>
                    <a:pt x="-1" y="20813"/>
                  </a:moveTo>
                  <a:cubicBezTo>
                    <a:pt x="401" y="9525"/>
                    <a:pt x="9434" y="452"/>
                    <a:pt x="20721" y="0"/>
                  </a:cubicBezTo>
                </a:path>
                <a:path w="21586" h="21583" stroke="0" extrusionOk="0">
                  <a:moveTo>
                    <a:pt x="-1" y="20813"/>
                  </a:moveTo>
                  <a:cubicBezTo>
                    <a:pt x="401" y="9525"/>
                    <a:pt x="9434" y="452"/>
                    <a:pt x="20721" y="0"/>
                  </a:cubicBezTo>
                  <a:lnTo>
                    <a:pt x="21586" y="21583"/>
                  </a:lnTo>
                  <a:lnTo>
                    <a:pt x="-1" y="2081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7" name="Arc 529"/>
            <p:cNvSpPr>
              <a:spLocks/>
            </p:cNvSpPr>
            <p:nvPr/>
          </p:nvSpPr>
          <p:spPr bwMode="auto">
            <a:xfrm>
              <a:off x="4249" y="1364"/>
              <a:ext cx="33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718" name="Arc 530"/>
            <p:cNvSpPr>
              <a:spLocks/>
            </p:cNvSpPr>
            <p:nvPr/>
          </p:nvSpPr>
          <p:spPr bwMode="auto">
            <a:xfrm>
              <a:off x="4221" y="1337"/>
              <a:ext cx="33" cy="28"/>
            </a:xfrm>
            <a:custGeom>
              <a:avLst/>
              <a:gdLst>
                <a:gd name="T0" fmla="*/ 0 w 22237"/>
                <a:gd name="T1" fmla="*/ 0 h 21600"/>
                <a:gd name="T2" fmla="*/ 0 w 22237"/>
                <a:gd name="T3" fmla="*/ 0 h 21600"/>
                <a:gd name="T4" fmla="*/ 0 w 2223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37"/>
                <a:gd name="T10" fmla="*/ 0 h 21600"/>
                <a:gd name="T11" fmla="*/ 22237 w 2223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37" h="21600" fill="none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</a:path>
                <a:path w="22237" h="21600" stroke="0" extrusionOk="0">
                  <a:moveTo>
                    <a:pt x="-1" y="9"/>
                  </a:moveTo>
                  <a:cubicBezTo>
                    <a:pt x="217" y="3"/>
                    <a:pt x="434" y="-1"/>
                    <a:pt x="652" y="-1"/>
                  </a:cubicBezTo>
                  <a:cubicBezTo>
                    <a:pt x="12271" y="-1"/>
                    <a:pt x="21808" y="9191"/>
                    <a:pt x="22237" y="20802"/>
                  </a:cubicBezTo>
                  <a:lnTo>
                    <a:pt x="652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1A1A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00" name="Group 531"/>
          <p:cNvGrpSpPr>
            <a:grpSpLocks/>
          </p:cNvGrpSpPr>
          <p:nvPr/>
        </p:nvGrpSpPr>
        <p:grpSpPr bwMode="auto">
          <a:xfrm>
            <a:off x="4384323" y="1287518"/>
            <a:ext cx="767644" cy="847725"/>
            <a:chOff x="2681" y="529"/>
            <a:chExt cx="483" cy="534"/>
          </a:xfrm>
        </p:grpSpPr>
        <p:sp>
          <p:nvSpPr>
            <p:cNvPr id="162612" name="Oval 532"/>
            <p:cNvSpPr>
              <a:spLocks noChangeArrowheads="1"/>
            </p:cNvSpPr>
            <p:nvPr/>
          </p:nvSpPr>
          <p:spPr bwMode="auto">
            <a:xfrm>
              <a:off x="2740" y="588"/>
              <a:ext cx="363" cy="393"/>
            </a:xfrm>
            <a:prstGeom prst="ellipse">
              <a:avLst/>
            </a:prstGeom>
            <a:solidFill>
              <a:srgbClr val="430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13" name="Group 533"/>
            <p:cNvGrpSpPr>
              <a:grpSpLocks/>
            </p:cNvGrpSpPr>
            <p:nvPr/>
          </p:nvGrpSpPr>
          <p:grpSpPr bwMode="auto">
            <a:xfrm>
              <a:off x="2743" y="585"/>
              <a:ext cx="50" cy="82"/>
              <a:chOff x="3086" y="719"/>
              <a:chExt cx="56" cy="82"/>
            </a:xfrm>
          </p:grpSpPr>
          <p:grpSp>
            <p:nvGrpSpPr>
              <p:cNvPr id="162703" name="Group 534"/>
              <p:cNvGrpSpPr>
                <a:grpSpLocks/>
              </p:cNvGrpSpPr>
              <p:nvPr/>
            </p:nvGrpSpPr>
            <p:grpSpPr bwMode="auto">
              <a:xfrm>
                <a:off x="3086" y="719"/>
                <a:ext cx="50" cy="51"/>
                <a:chOff x="3086" y="719"/>
                <a:chExt cx="50" cy="51"/>
              </a:xfrm>
            </p:grpSpPr>
            <p:sp>
              <p:nvSpPr>
                <p:cNvPr id="162705" name="Oval 535"/>
                <p:cNvSpPr>
                  <a:spLocks noChangeArrowheads="1"/>
                </p:cNvSpPr>
                <p:nvPr/>
              </p:nvSpPr>
              <p:spPr bwMode="auto">
                <a:xfrm>
                  <a:off x="3098" y="719"/>
                  <a:ext cx="38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706" name="Oval 536"/>
                <p:cNvSpPr>
                  <a:spLocks noChangeArrowheads="1"/>
                </p:cNvSpPr>
                <p:nvPr/>
              </p:nvSpPr>
              <p:spPr bwMode="auto">
                <a:xfrm>
                  <a:off x="3086" y="734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704" name="Rectangle 537"/>
              <p:cNvSpPr>
                <a:spLocks noChangeArrowheads="1"/>
              </p:cNvSpPr>
              <p:nvPr/>
            </p:nvSpPr>
            <p:spPr bwMode="auto">
              <a:xfrm rot="-2220000">
                <a:off x="3121" y="726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4" name="Group 538"/>
            <p:cNvGrpSpPr>
              <a:grpSpLocks/>
            </p:cNvGrpSpPr>
            <p:nvPr/>
          </p:nvGrpSpPr>
          <p:grpSpPr bwMode="auto">
            <a:xfrm>
              <a:off x="2828" y="529"/>
              <a:ext cx="56" cy="42"/>
              <a:chOff x="3181" y="663"/>
              <a:chExt cx="63" cy="42"/>
            </a:xfrm>
          </p:grpSpPr>
          <p:sp>
            <p:nvSpPr>
              <p:cNvPr id="162701" name="Oval 539"/>
              <p:cNvSpPr>
                <a:spLocks noChangeArrowheads="1"/>
              </p:cNvSpPr>
              <p:nvPr/>
            </p:nvSpPr>
            <p:spPr bwMode="auto">
              <a:xfrm>
                <a:off x="3206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702" name="Oval 540"/>
              <p:cNvSpPr>
                <a:spLocks noChangeArrowheads="1"/>
              </p:cNvSpPr>
              <p:nvPr/>
            </p:nvSpPr>
            <p:spPr bwMode="auto">
              <a:xfrm>
                <a:off x="3181" y="671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5" name="Group 541"/>
            <p:cNvGrpSpPr>
              <a:grpSpLocks/>
            </p:cNvGrpSpPr>
            <p:nvPr/>
          </p:nvGrpSpPr>
          <p:grpSpPr bwMode="auto">
            <a:xfrm>
              <a:off x="2911" y="529"/>
              <a:ext cx="58" cy="35"/>
              <a:chOff x="3275" y="663"/>
              <a:chExt cx="65" cy="35"/>
            </a:xfrm>
          </p:grpSpPr>
          <p:sp>
            <p:nvSpPr>
              <p:cNvPr id="162699" name="Oval 542"/>
              <p:cNvSpPr>
                <a:spLocks noChangeArrowheads="1"/>
              </p:cNvSpPr>
              <p:nvPr/>
            </p:nvSpPr>
            <p:spPr bwMode="auto">
              <a:xfrm>
                <a:off x="3302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700" name="Oval 543"/>
              <p:cNvSpPr>
                <a:spLocks noChangeArrowheads="1"/>
              </p:cNvSpPr>
              <p:nvPr/>
            </p:nvSpPr>
            <p:spPr bwMode="auto">
              <a:xfrm>
                <a:off x="3275" y="663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16" name="Group 544"/>
            <p:cNvGrpSpPr>
              <a:grpSpLocks/>
            </p:cNvGrpSpPr>
            <p:nvPr/>
          </p:nvGrpSpPr>
          <p:grpSpPr bwMode="auto">
            <a:xfrm>
              <a:off x="3010" y="552"/>
              <a:ext cx="51" cy="48"/>
              <a:chOff x="3386" y="686"/>
              <a:chExt cx="58" cy="48"/>
            </a:xfrm>
          </p:grpSpPr>
          <p:sp>
            <p:nvSpPr>
              <p:cNvPr id="162697" name="Oval 545"/>
              <p:cNvSpPr>
                <a:spLocks noChangeArrowheads="1"/>
              </p:cNvSpPr>
              <p:nvPr/>
            </p:nvSpPr>
            <p:spPr bwMode="auto">
              <a:xfrm>
                <a:off x="3408" y="698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8" name="Oval 546"/>
              <p:cNvSpPr>
                <a:spLocks noChangeArrowheads="1"/>
              </p:cNvSpPr>
              <p:nvPr/>
            </p:nvSpPr>
            <p:spPr bwMode="auto">
              <a:xfrm>
                <a:off x="3386" y="686"/>
                <a:ext cx="34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17" name="Oval 547"/>
            <p:cNvSpPr>
              <a:spLocks noChangeArrowheads="1"/>
            </p:cNvSpPr>
            <p:nvPr/>
          </p:nvSpPr>
          <p:spPr bwMode="auto">
            <a:xfrm>
              <a:off x="2692" y="689"/>
              <a:ext cx="36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8" name="Oval 548"/>
            <p:cNvSpPr>
              <a:spLocks noChangeArrowheads="1"/>
            </p:cNvSpPr>
            <p:nvPr/>
          </p:nvSpPr>
          <p:spPr bwMode="auto">
            <a:xfrm>
              <a:off x="2689" y="708"/>
              <a:ext cx="33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19" name="Group 549"/>
            <p:cNvGrpSpPr>
              <a:grpSpLocks/>
            </p:cNvGrpSpPr>
            <p:nvPr/>
          </p:nvGrpSpPr>
          <p:grpSpPr bwMode="auto">
            <a:xfrm>
              <a:off x="2778" y="980"/>
              <a:ext cx="52" cy="49"/>
              <a:chOff x="3125" y="1114"/>
              <a:chExt cx="59" cy="49"/>
            </a:xfrm>
          </p:grpSpPr>
          <p:sp>
            <p:nvSpPr>
              <p:cNvPr id="162695" name="Oval 550"/>
              <p:cNvSpPr>
                <a:spLocks noChangeArrowheads="1"/>
              </p:cNvSpPr>
              <p:nvPr/>
            </p:nvSpPr>
            <p:spPr bwMode="auto">
              <a:xfrm>
                <a:off x="3147" y="1130"/>
                <a:ext cx="37" cy="3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6" name="Oval 551"/>
              <p:cNvSpPr>
                <a:spLocks noChangeArrowheads="1"/>
              </p:cNvSpPr>
              <p:nvPr/>
            </p:nvSpPr>
            <p:spPr bwMode="auto">
              <a:xfrm>
                <a:off x="3125" y="1114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0" name="Group 552"/>
            <p:cNvGrpSpPr>
              <a:grpSpLocks/>
            </p:cNvGrpSpPr>
            <p:nvPr/>
          </p:nvGrpSpPr>
          <p:grpSpPr bwMode="auto">
            <a:xfrm>
              <a:off x="2970" y="997"/>
              <a:ext cx="58" cy="50"/>
              <a:chOff x="3341" y="1131"/>
              <a:chExt cx="66" cy="50"/>
            </a:xfrm>
          </p:grpSpPr>
          <p:sp>
            <p:nvSpPr>
              <p:cNvPr id="162693" name="Oval 553"/>
              <p:cNvSpPr>
                <a:spLocks noChangeArrowheads="1"/>
              </p:cNvSpPr>
              <p:nvPr/>
            </p:nvSpPr>
            <p:spPr bwMode="auto">
              <a:xfrm>
                <a:off x="3371" y="1131"/>
                <a:ext cx="36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4" name="Oval 554"/>
              <p:cNvSpPr>
                <a:spLocks noChangeArrowheads="1"/>
              </p:cNvSpPr>
              <p:nvPr/>
            </p:nvSpPr>
            <p:spPr bwMode="auto">
              <a:xfrm>
                <a:off x="3339" y="1147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1" name="Group 555"/>
            <p:cNvGrpSpPr>
              <a:grpSpLocks/>
            </p:cNvGrpSpPr>
            <p:nvPr/>
          </p:nvGrpSpPr>
          <p:grpSpPr bwMode="auto">
            <a:xfrm>
              <a:off x="3066" y="912"/>
              <a:ext cx="53" cy="62"/>
              <a:chOff x="3449" y="1046"/>
              <a:chExt cx="60" cy="62"/>
            </a:xfrm>
          </p:grpSpPr>
          <p:sp>
            <p:nvSpPr>
              <p:cNvPr id="162691" name="Oval 556"/>
              <p:cNvSpPr>
                <a:spLocks noChangeArrowheads="1"/>
              </p:cNvSpPr>
              <p:nvPr/>
            </p:nvSpPr>
            <p:spPr bwMode="auto">
              <a:xfrm>
                <a:off x="3471" y="1046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2" name="Oval 557"/>
              <p:cNvSpPr>
                <a:spLocks noChangeArrowheads="1"/>
              </p:cNvSpPr>
              <p:nvPr/>
            </p:nvSpPr>
            <p:spPr bwMode="auto">
              <a:xfrm>
                <a:off x="3449" y="1073"/>
                <a:ext cx="36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2" name="Group 558"/>
            <p:cNvGrpSpPr>
              <a:grpSpLocks/>
            </p:cNvGrpSpPr>
            <p:nvPr/>
          </p:nvGrpSpPr>
          <p:grpSpPr bwMode="auto">
            <a:xfrm>
              <a:off x="3127" y="796"/>
              <a:ext cx="37" cy="70"/>
              <a:chOff x="3518" y="930"/>
              <a:chExt cx="41" cy="70"/>
            </a:xfrm>
          </p:grpSpPr>
          <p:sp>
            <p:nvSpPr>
              <p:cNvPr id="162689" name="Oval 559"/>
              <p:cNvSpPr>
                <a:spLocks noChangeArrowheads="1"/>
              </p:cNvSpPr>
              <p:nvPr/>
            </p:nvSpPr>
            <p:spPr bwMode="auto">
              <a:xfrm>
                <a:off x="3521" y="930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90" name="Oval 560"/>
              <p:cNvSpPr>
                <a:spLocks noChangeArrowheads="1"/>
              </p:cNvSpPr>
              <p:nvPr/>
            </p:nvSpPr>
            <p:spPr bwMode="auto">
              <a:xfrm>
                <a:off x="3518" y="963"/>
                <a:ext cx="36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23" name="Group 561"/>
            <p:cNvGrpSpPr>
              <a:grpSpLocks/>
            </p:cNvGrpSpPr>
            <p:nvPr/>
          </p:nvGrpSpPr>
          <p:grpSpPr bwMode="auto">
            <a:xfrm>
              <a:off x="3114" y="684"/>
              <a:ext cx="40" cy="62"/>
              <a:chOff x="3503" y="818"/>
              <a:chExt cx="45" cy="62"/>
            </a:xfrm>
          </p:grpSpPr>
          <p:sp>
            <p:nvSpPr>
              <p:cNvPr id="162687" name="Oval 562"/>
              <p:cNvSpPr>
                <a:spLocks noChangeArrowheads="1"/>
              </p:cNvSpPr>
              <p:nvPr/>
            </p:nvSpPr>
            <p:spPr bwMode="auto">
              <a:xfrm>
                <a:off x="3503" y="818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688" name="Oval 563"/>
              <p:cNvSpPr>
                <a:spLocks noChangeArrowheads="1"/>
              </p:cNvSpPr>
              <p:nvPr/>
            </p:nvSpPr>
            <p:spPr bwMode="auto">
              <a:xfrm>
                <a:off x="3511" y="844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24" name="Rectangle 564"/>
            <p:cNvSpPr>
              <a:spLocks noChangeArrowheads="1"/>
            </p:cNvSpPr>
            <p:nvPr/>
          </p:nvSpPr>
          <p:spPr bwMode="auto">
            <a:xfrm rot="1920000">
              <a:off x="3020" y="555"/>
              <a:ext cx="19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5" name="Rectangle 565"/>
            <p:cNvSpPr>
              <a:spLocks noChangeArrowheads="1"/>
            </p:cNvSpPr>
            <p:nvPr/>
          </p:nvSpPr>
          <p:spPr bwMode="auto">
            <a:xfrm rot="1680000">
              <a:off x="2810" y="936"/>
              <a:ext cx="20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6" name="Rectangle 566"/>
            <p:cNvSpPr>
              <a:spLocks noChangeArrowheads="1"/>
            </p:cNvSpPr>
            <p:nvPr/>
          </p:nvSpPr>
          <p:spPr bwMode="auto">
            <a:xfrm rot="240000">
              <a:off x="2931" y="531"/>
              <a:ext cx="19" cy="81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7" name="Rectangle 567"/>
            <p:cNvSpPr>
              <a:spLocks noChangeArrowheads="1"/>
            </p:cNvSpPr>
            <p:nvPr/>
          </p:nvSpPr>
          <p:spPr bwMode="auto">
            <a:xfrm rot="6420000">
              <a:off x="2722" y="689"/>
              <a:ext cx="20" cy="7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28" name="Rectangle 568"/>
            <p:cNvSpPr>
              <a:spLocks noChangeArrowheads="1"/>
            </p:cNvSpPr>
            <p:nvPr/>
          </p:nvSpPr>
          <p:spPr bwMode="auto">
            <a:xfrm rot="-840000">
              <a:off x="2852" y="535"/>
              <a:ext cx="19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29" name="Group 569"/>
            <p:cNvGrpSpPr>
              <a:grpSpLocks/>
            </p:cNvGrpSpPr>
            <p:nvPr/>
          </p:nvGrpSpPr>
          <p:grpSpPr bwMode="auto">
            <a:xfrm>
              <a:off x="2681" y="818"/>
              <a:ext cx="85" cy="59"/>
              <a:chOff x="3016" y="952"/>
              <a:chExt cx="96" cy="59"/>
            </a:xfrm>
          </p:grpSpPr>
          <p:grpSp>
            <p:nvGrpSpPr>
              <p:cNvPr id="162683" name="Group 570"/>
              <p:cNvGrpSpPr>
                <a:grpSpLocks/>
              </p:cNvGrpSpPr>
              <p:nvPr/>
            </p:nvGrpSpPr>
            <p:grpSpPr bwMode="auto">
              <a:xfrm>
                <a:off x="3016" y="952"/>
                <a:ext cx="49" cy="59"/>
                <a:chOff x="3016" y="952"/>
                <a:chExt cx="49" cy="59"/>
              </a:xfrm>
            </p:grpSpPr>
            <p:sp>
              <p:nvSpPr>
                <p:cNvPr id="162685" name="Oval 571"/>
                <p:cNvSpPr>
                  <a:spLocks noChangeArrowheads="1"/>
                </p:cNvSpPr>
                <p:nvPr/>
              </p:nvSpPr>
              <p:spPr bwMode="auto">
                <a:xfrm>
                  <a:off x="3016" y="952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86" name="Oval 572"/>
                <p:cNvSpPr>
                  <a:spLocks noChangeArrowheads="1"/>
                </p:cNvSpPr>
                <p:nvPr/>
              </p:nvSpPr>
              <p:spPr bwMode="auto">
                <a:xfrm>
                  <a:off x="3027" y="977"/>
                  <a:ext cx="38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84" name="Rectangle 573"/>
              <p:cNvSpPr>
                <a:spLocks noChangeArrowheads="1"/>
              </p:cNvSpPr>
              <p:nvPr/>
            </p:nvSpPr>
            <p:spPr bwMode="auto">
              <a:xfrm rot="4320000">
                <a:off x="3059" y="931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0" name="Group 574"/>
            <p:cNvGrpSpPr>
              <a:grpSpLocks/>
            </p:cNvGrpSpPr>
            <p:nvPr/>
          </p:nvGrpSpPr>
          <p:grpSpPr bwMode="auto">
            <a:xfrm>
              <a:off x="2722" y="909"/>
              <a:ext cx="77" cy="52"/>
              <a:chOff x="3062" y="1043"/>
              <a:chExt cx="87" cy="52"/>
            </a:xfrm>
          </p:grpSpPr>
          <p:grpSp>
            <p:nvGrpSpPr>
              <p:cNvPr id="162679" name="Group 575"/>
              <p:cNvGrpSpPr>
                <a:grpSpLocks/>
              </p:cNvGrpSpPr>
              <p:nvPr/>
            </p:nvGrpSpPr>
            <p:grpSpPr bwMode="auto">
              <a:xfrm>
                <a:off x="3062" y="1043"/>
                <a:ext cx="49" cy="52"/>
                <a:chOff x="3062" y="1043"/>
                <a:chExt cx="49" cy="52"/>
              </a:xfrm>
            </p:grpSpPr>
            <p:sp>
              <p:nvSpPr>
                <p:cNvPr id="162681" name="Oval 576"/>
                <p:cNvSpPr>
                  <a:spLocks noChangeArrowheads="1"/>
                </p:cNvSpPr>
                <p:nvPr/>
              </p:nvSpPr>
              <p:spPr bwMode="auto">
                <a:xfrm>
                  <a:off x="3069" y="1056"/>
                  <a:ext cx="42" cy="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82" name="Oval 577"/>
                <p:cNvSpPr>
                  <a:spLocks noChangeArrowheads="1"/>
                </p:cNvSpPr>
                <p:nvPr/>
              </p:nvSpPr>
              <p:spPr bwMode="auto">
                <a:xfrm>
                  <a:off x="3062" y="1043"/>
                  <a:ext cx="37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80" name="Rectangle 578"/>
              <p:cNvSpPr>
                <a:spLocks noChangeArrowheads="1"/>
              </p:cNvSpPr>
              <p:nvPr/>
            </p:nvSpPr>
            <p:spPr bwMode="auto">
              <a:xfrm rot="3000000">
                <a:off x="3097" y="1014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1" name="Group 579"/>
            <p:cNvGrpSpPr>
              <a:grpSpLocks/>
            </p:cNvGrpSpPr>
            <p:nvPr/>
          </p:nvGrpSpPr>
          <p:grpSpPr bwMode="auto">
            <a:xfrm>
              <a:off x="2860" y="975"/>
              <a:ext cx="60" cy="88"/>
              <a:chOff x="3218" y="1109"/>
              <a:chExt cx="67" cy="88"/>
            </a:xfrm>
          </p:grpSpPr>
          <p:grpSp>
            <p:nvGrpSpPr>
              <p:cNvPr id="162675" name="Group 580"/>
              <p:cNvGrpSpPr>
                <a:grpSpLocks/>
              </p:cNvGrpSpPr>
              <p:nvPr/>
            </p:nvGrpSpPr>
            <p:grpSpPr bwMode="auto">
              <a:xfrm>
                <a:off x="3218" y="1155"/>
                <a:ext cx="67" cy="42"/>
                <a:chOff x="3218" y="1155"/>
                <a:chExt cx="67" cy="42"/>
              </a:xfrm>
            </p:grpSpPr>
            <p:sp>
              <p:nvSpPr>
                <p:cNvPr id="162677" name="Oval 581"/>
                <p:cNvSpPr>
                  <a:spLocks noChangeArrowheads="1"/>
                </p:cNvSpPr>
                <p:nvPr/>
              </p:nvSpPr>
              <p:spPr bwMode="auto">
                <a:xfrm>
                  <a:off x="3247" y="1162"/>
                  <a:ext cx="38" cy="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8" name="Oval 582"/>
                <p:cNvSpPr>
                  <a:spLocks noChangeArrowheads="1"/>
                </p:cNvSpPr>
                <p:nvPr/>
              </p:nvSpPr>
              <p:spPr bwMode="auto">
                <a:xfrm>
                  <a:off x="3218" y="1155"/>
                  <a:ext cx="37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76" name="Rectangle 583"/>
              <p:cNvSpPr>
                <a:spLocks noChangeArrowheads="1"/>
              </p:cNvSpPr>
              <p:nvPr/>
            </p:nvSpPr>
            <p:spPr bwMode="auto">
              <a:xfrm rot="660000">
                <a:off x="3251" y="1109"/>
                <a:ext cx="21" cy="82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32" name="Group 584"/>
            <p:cNvGrpSpPr>
              <a:grpSpLocks/>
            </p:cNvGrpSpPr>
            <p:nvPr/>
          </p:nvGrpSpPr>
          <p:grpSpPr bwMode="auto">
            <a:xfrm>
              <a:off x="3049" y="612"/>
              <a:ext cx="74" cy="55"/>
              <a:chOff x="3430" y="746"/>
              <a:chExt cx="83" cy="55"/>
            </a:xfrm>
          </p:grpSpPr>
          <p:grpSp>
            <p:nvGrpSpPr>
              <p:cNvPr id="162671" name="Group 585"/>
              <p:cNvGrpSpPr>
                <a:grpSpLocks/>
              </p:cNvGrpSpPr>
              <p:nvPr/>
            </p:nvGrpSpPr>
            <p:grpSpPr bwMode="auto">
              <a:xfrm>
                <a:off x="3461" y="746"/>
                <a:ext cx="49" cy="55"/>
                <a:chOff x="3461" y="746"/>
                <a:chExt cx="49" cy="55"/>
              </a:xfrm>
            </p:grpSpPr>
            <p:sp>
              <p:nvSpPr>
                <p:cNvPr id="162673" name="Oval 586"/>
                <p:cNvSpPr>
                  <a:spLocks noChangeArrowheads="1"/>
                </p:cNvSpPr>
                <p:nvPr/>
              </p:nvSpPr>
              <p:spPr bwMode="auto">
                <a:xfrm>
                  <a:off x="3459" y="746"/>
                  <a:ext cx="40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4" name="Oval 587"/>
                <p:cNvSpPr>
                  <a:spLocks noChangeArrowheads="1"/>
                </p:cNvSpPr>
                <p:nvPr/>
              </p:nvSpPr>
              <p:spPr bwMode="auto">
                <a:xfrm>
                  <a:off x="3471" y="767"/>
                  <a:ext cx="39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72" name="Rectangle 588"/>
              <p:cNvSpPr>
                <a:spLocks noChangeArrowheads="1"/>
              </p:cNvSpPr>
              <p:nvPr/>
            </p:nvSpPr>
            <p:spPr bwMode="auto">
              <a:xfrm rot="2880000">
                <a:off x="3461" y="744"/>
                <a:ext cx="21" cy="8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633" name="Rectangle 589"/>
            <p:cNvSpPr>
              <a:spLocks noChangeArrowheads="1"/>
            </p:cNvSpPr>
            <p:nvPr/>
          </p:nvSpPr>
          <p:spPr bwMode="auto">
            <a:xfrm rot="4080000">
              <a:off x="3109" y="691"/>
              <a:ext cx="22" cy="7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4" name="Rectangle 590"/>
            <p:cNvSpPr>
              <a:spLocks noChangeArrowheads="1"/>
            </p:cNvSpPr>
            <p:nvPr/>
          </p:nvSpPr>
          <p:spPr bwMode="auto">
            <a:xfrm rot="-1080000">
              <a:off x="2984" y="952"/>
              <a:ext cx="20" cy="84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5" name="Rectangle 591"/>
            <p:cNvSpPr>
              <a:spLocks noChangeArrowheads="1"/>
            </p:cNvSpPr>
            <p:nvPr/>
          </p:nvSpPr>
          <p:spPr bwMode="auto">
            <a:xfrm rot="-2880000">
              <a:off x="3067" y="890"/>
              <a:ext cx="20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6" name="Rectangle 592"/>
            <p:cNvSpPr>
              <a:spLocks noChangeArrowheads="1"/>
            </p:cNvSpPr>
            <p:nvPr/>
          </p:nvSpPr>
          <p:spPr bwMode="auto">
            <a:xfrm rot="5880000">
              <a:off x="3111" y="792"/>
              <a:ext cx="22" cy="7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7" name="AutoShape 593"/>
            <p:cNvSpPr>
              <a:spLocks noChangeArrowheads="1"/>
            </p:cNvSpPr>
            <p:nvPr/>
          </p:nvSpPr>
          <p:spPr bwMode="auto">
            <a:xfrm rot="4800000" flipH="1" flipV="1">
              <a:off x="2812" y="671"/>
              <a:ext cx="237" cy="233"/>
            </a:xfrm>
            <a:custGeom>
              <a:avLst/>
              <a:gdLst>
                <a:gd name="T0" fmla="*/ 2 w 21600"/>
                <a:gd name="T1" fmla="*/ 1 h 21600"/>
                <a:gd name="T2" fmla="*/ 1 w 21600"/>
                <a:gd name="T3" fmla="*/ 3 h 21600"/>
                <a:gd name="T4" fmla="*/ 0 w 21600"/>
                <a:gd name="T5" fmla="*/ 1 h 21600"/>
                <a:gd name="T6" fmla="*/ 1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466 w 21600"/>
                <a:gd name="T13" fmla="*/ 4542 h 21600"/>
                <a:gd name="T14" fmla="*/ 17134 w 21600"/>
                <a:gd name="T15" fmla="*/ 1705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398" y="21600"/>
                  </a:lnTo>
                  <a:lnTo>
                    <a:pt x="16202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8" name="Arc 594"/>
            <p:cNvSpPr>
              <a:spLocks/>
            </p:cNvSpPr>
            <p:nvPr/>
          </p:nvSpPr>
          <p:spPr bwMode="auto">
            <a:xfrm>
              <a:off x="2882" y="744"/>
              <a:ext cx="22" cy="2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39" name="Arc 595"/>
            <p:cNvSpPr>
              <a:spLocks/>
            </p:cNvSpPr>
            <p:nvPr/>
          </p:nvSpPr>
          <p:spPr bwMode="auto">
            <a:xfrm>
              <a:off x="2946" y="743"/>
              <a:ext cx="31" cy="27"/>
            </a:xfrm>
            <a:custGeom>
              <a:avLst/>
              <a:gdLst>
                <a:gd name="T0" fmla="*/ 0 w 21600"/>
                <a:gd name="T1" fmla="*/ 0 h 21591"/>
                <a:gd name="T2" fmla="*/ 0 w 21600"/>
                <a:gd name="T3" fmla="*/ 0 h 21591"/>
                <a:gd name="T4" fmla="*/ 0 w 21600"/>
                <a:gd name="T5" fmla="*/ 0 h 2159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91"/>
                <a:gd name="T11" fmla="*/ 21600 w 21600"/>
                <a:gd name="T12" fmla="*/ 21591 h 2159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91" fill="none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</a:path>
                <a:path w="21600" h="21591" stroke="0" extrusionOk="0">
                  <a:moveTo>
                    <a:pt x="20974" y="21590"/>
                  </a:moveTo>
                  <a:cubicBezTo>
                    <a:pt x="9293" y="21252"/>
                    <a:pt x="-1" y="11685"/>
                    <a:pt x="-1" y="-1"/>
                  </a:cubicBezTo>
                  <a:lnTo>
                    <a:pt x="21600" y="0"/>
                  </a:lnTo>
                  <a:lnTo>
                    <a:pt x="20974" y="2159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0" name="Arc 596"/>
            <p:cNvSpPr>
              <a:spLocks/>
            </p:cNvSpPr>
            <p:nvPr/>
          </p:nvSpPr>
          <p:spPr bwMode="auto">
            <a:xfrm>
              <a:off x="2920" y="716"/>
              <a:ext cx="31" cy="27"/>
            </a:xfrm>
            <a:custGeom>
              <a:avLst/>
              <a:gdLst>
                <a:gd name="T0" fmla="*/ 0 w 22208"/>
                <a:gd name="T1" fmla="*/ 0 h 21600"/>
                <a:gd name="T2" fmla="*/ 0 w 22208"/>
                <a:gd name="T3" fmla="*/ 0 h 21600"/>
                <a:gd name="T4" fmla="*/ 0 w 2220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08"/>
                <a:gd name="T10" fmla="*/ 0 h 21600"/>
                <a:gd name="T11" fmla="*/ 22208 w 2220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08" h="21600" fill="none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</a:path>
                <a:path w="22208" h="21600" stroke="0" extrusionOk="0">
                  <a:moveTo>
                    <a:pt x="-1" y="8"/>
                  </a:moveTo>
                  <a:cubicBezTo>
                    <a:pt x="207" y="2"/>
                    <a:pt x="415" y="-1"/>
                    <a:pt x="623" y="-1"/>
                  </a:cubicBezTo>
                  <a:cubicBezTo>
                    <a:pt x="12235" y="-1"/>
                    <a:pt x="21769" y="9181"/>
                    <a:pt x="22207" y="20785"/>
                  </a:cubicBezTo>
                  <a:lnTo>
                    <a:pt x="623" y="21600"/>
                  </a:lnTo>
                  <a:lnTo>
                    <a:pt x="-1" y="8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1" name="Arc 597"/>
            <p:cNvSpPr>
              <a:spLocks/>
            </p:cNvSpPr>
            <p:nvPr/>
          </p:nvSpPr>
          <p:spPr bwMode="auto">
            <a:xfrm>
              <a:off x="2902" y="717"/>
              <a:ext cx="23" cy="26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2"/>
                    <a:pt x="9162" y="453"/>
                    <a:pt x="20753" y="-1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2"/>
                    <a:pt x="9162" y="453"/>
                    <a:pt x="20753" y="-1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2" name="Arc 598"/>
            <p:cNvSpPr>
              <a:spLocks/>
            </p:cNvSpPr>
            <p:nvPr/>
          </p:nvSpPr>
          <p:spPr bwMode="auto">
            <a:xfrm>
              <a:off x="2857" y="743"/>
              <a:ext cx="29" cy="2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3" name="Arc 599"/>
            <p:cNvSpPr>
              <a:spLocks/>
            </p:cNvSpPr>
            <p:nvPr/>
          </p:nvSpPr>
          <p:spPr bwMode="auto">
            <a:xfrm>
              <a:off x="2832" y="717"/>
              <a:ext cx="30" cy="26"/>
            </a:xfrm>
            <a:custGeom>
              <a:avLst/>
              <a:gdLst>
                <a:gd name="T0" fmla="*/ 0 w 22254"/>
                <a:gd name="T1" fmla="*/ 0 h 21600"/>
                <a:gd name="T2" fmla="*/ 0 w 22254"/>
                <a:gd name="T3" fmla="*/ 0 h 21600"/>
                <a:gd name="T4" fmla="*/ 0 w 2225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54"/>
                <a:gd name="T10" fmla="*/ 0 h 21600"/>
                <a:gd name="T11" fmla="*/ 22254 w 2225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54" h="21600" fill="none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</a:path>
                <a:path w="22254" h="21600" stroke="0" extrusionOk="0">
                  <a:moveTo>
                    <a:pt x="-1" y="9"/>
                  </a:moveTo>
                  <a:cubicBezTo>
                    <a:pt x="217" y="3"/>
                    <a:pt x="435" y="-1"/>
                    <a:pt x="654" y="-1"/>
                  </a:cubicBezTo>
                  <a:cubicBezTo>
                    <a:pt x="12583" y="-1"/>
                    <a:pt x="22254" y="9670"/>
                    <a:pt x="22254" y="21600"/>
                  </a:cubicBezTo>
                  <a:lnTo>
                    <a:pt x="65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4" name="Arc 600"/>
            <p:cNvSpPr>
              <a:spLocks/>
            </p:cNvSpPr>
            <p:nvPr/>
          </p:nvSpPr>
          <p:spPr bwMode="auto">
            <a:xfrm>
              <a:off x="2951" y="807"/>
              <a:ext cx="30" cy="28"/>
            </a:xfrm>
            <a:custGeom>
              <a:avLst/>
              <a:gdLst>
                <a:gd name="T0" fmla="*/ 0 w 21600"/>
                <a:gd name="T1" fmla="*/ 0 h 22363"/>
                <a:gd name="T2" fmla="*/ 0 w 21600"/>
                <a:gd name="T3" fmla="*/ 0 h 22363"/>
                <a:gd name="T4" fmla="*/ 0 w 21600"/>
                <a:gd name="T5" fmla="*/ 0 h 2236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3"/>
                <a:gd name="T11" fmla="*/ 21600 w 21600"/>
                <a:gd name="T12" fmla="*/ 22363 h 223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3" fill="none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3" stroke="0" extrusionOk="0">
                  <a:moveTo>
                    <a:pt x="20943" y="22363"/>
                  </a:moveTo>
                  <a:cubicBezTo>
                    <a:pt x="9275" y="22008"/>
                    <a:pt x="0" y="12446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43" y="22363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5" name="Arc 601"/>
            <p:cNvSpPr>
              <a:spLocks/>
            </p:cNvSpPr>
            <p:nvPr/>
          </p:nvSpPr>
          <p:spPr bwMode="auto">
            <a:xfrm>
              <a:off x="2925" y="780"/>
              <a:ext cx="31" cy="27"/>
            </a:xfrm>
            <a:custGeom>
              <a:avLst/>
              <a:gdLst>
                <a:gd name="T0" fmla="*/ 0 w 22244"/>
                <a:gd name="T1" fmla="*/ 0 h 21600"/>
                <a:gd name="T2" fmla="*/ 0 w 22244"/>
                <a:gd name="T3" fmla="*/ 0 h 21600"/>
                <a:gd name="T4" fmla="*/ 0 w 222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44"/>
                <a:gd name="T10" fmla="*/ 0 h 21600"/>
                <a:gd name="T11" fmla="*/ 22244 w 222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44" h="21600" fill="none" extrusionOk="0">
                  <a:moveTo>
                    <a:pt x="-1" y="9"/>
                  </a:moveTo>
                  <a:cubicBezTo>
                    <a:pt x="214" y="3"/>
                    <a:pt x="429" y="-1"/>
                    <a:pt x="644" y="-1"/>
                  </a:cubicBezTo>
                  <a:cubicBezTo>
                    <a:pt x="12573" y="-1"/>
                    <a:pt x="22244" y="9670"/>
                    <a:pt x="22244" y="21600"/>
                  </a:cubicBezTo>
                </a:path>
                <a:path w="22244" h="21600" stroke="0" extrusionOk="0">
                  <a:moveTo>
                    <a:pt x="-1" y="9"/>
                  </a:moveTo>
                  <a:cubicBezTo>
                    <a:pt x="214" y="3"/>
                    <a:pt x="429" y="-1"/>
                    <a:pt x="644" y="-1"/>
                  </a:cubicBezTo>
                  <a:cubicBezTo>
                    <a:pt x="12573" y="-1"/>
                    <a:pt x="22244" y="9670"/>
                    <a:pt x="22244" y="21600"/>
                  </a:cubicBezTo>
                  <a:lnTo>
                    <a:pt x="644" y="21600"/>
                  </a:lnTo>
                  <a:lnTo>
                    <a:pt x="-1" y="9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6" name="Arc 602"/>
            <p:cNvSpPr>
              <a:spLocks/>
            </p:cNvSpPr>
            <p:nvPr/>
          </p:nvSpPr>
          <p:spPr bwMode="auto">
            <a:xfrm>
              <a:off x="2888" y="807"/>
              <a:ext cx="23" cy="27"/>
            </a:xfrm>
            <a:custGeom>
              <a:avLst/>
              <a:gdLst>
                <a:gd name="T0" fmla="*/ 0 w 22446"/>
                <a:gd name="T1" fmla="*/ 0 h 21600"/>
                <a:gd name="T2" fmla="*/ 0 w 22446"/>
                <a:gd name="T3" fmla="*/ 0 h 21600"/>
                <a:gd name="T4" fmla="*/ 0 w 2244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46"/>
                <a:gd name="T10" fmla="*/ 0 h 21600"/>
                <a:gd name="T11" fmla="*/ 22446 w 2244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46" h="21600" fill="none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</a:path>
                <a:path w="22446" h="21600" stroke="0" extrusionOk="0">
                  <a:moveTo>
                    <a:pt x="22446" y="0"/>
                  </a:moveTo>
                  <a:cubicBezTo>
                    <a:pt x="22446" y="11929"/>
                    <a:pt x="12775" y="21600"/>
                    <a:pt x="846" y="21600"/>
                  </a:cubicBezTo>
                  <a:cubicBezTo>
                    <a:pt x="563" y="21599"/>
                    <a:pt x="281" y="21594"/>
                    <a:pt x="-1" y="21583"/>
                  </a:cubicBezTo>
                  <a:lnTo>
                    <a:pt x="846" y="0"/>
                  </a:lnTo>
                  <a:lnTo>
                    <a:pt x="22446" y="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7" name="Arc 603"/>
            <p:cNvSpPr>
              <a:spLocks/>
            </p:cNvSpPr>
            <p:nvPr/>
          </p:nvSpPr>
          <p:spPr bwMode="auto">
            <a:xfrm>
              <a:off x="2905" y="780"/>
              <a:ext cx="22" cy="27"/>
            </a:xfrm>
            <a:custGeom>
              <a:avLst/>
              <a:gdLst>
                <a:gd name="T0" fmla="*/ 0 w 21600"/>
                <a:gd name="T1" fmla="*/ 0 h 21583"/>
                <a:gd name="T2" fmla="*/ 0 w 21600"/>
                <a:gd name="T3" fmla="*/ 0 h 21583"/>
                <a:gd name="T4" fmla="*/ 0 w 21600"/>
                <a:gd name="T5" fmla="*/ 0 h 21583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3"/>
                <a:gd name="T11" fmla="*/ 21600 w 21600"/>
                <a:gd name="T12" fmla="*/ 21583 h 2158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3" fill="none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</a:path>
                <a:path w="21600" h="21583" stroke="0" extrusionOk="0">
                  <a:moveTo>
                    <a:pt x="-1" y="21582"/>
                  </a:moveTo>
                  <a:cubicBezTo>
                    <a:pt x="-1" y="9989"/>
                    <a:pt x="9152" y="463"/>
                    <a:pt x="20737" y="0"/>
                  </a:cubicBezTo>
                  <a:lnTo>
                    <a:pt x="21600" y="21583"/>
                  </a:lnTo>
                  <a:lnTo>
                    <a:pt x="-1" y="2158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8" name="Arc 604"/>
            <p:cNvSpPr>
              <a:spLocks/>
            </p:cNvSpPr>
            <p:nvPr/>
          </p:nvSpPr>
          <p:spPr bwMode="auto">
            <a:xfrm>
              <a:off x="2863" y="807"/>
              <a:ext cx="29" cy="28"/>
            </a:xfrm>
            <a:custGeom>
              <a:avLst/>
              <a:gdLst>
                <a:gd name="T0" fmla="*/ 0 w 21600"/>
                <a:gd name="T1" fmla="*/ 0 h 22362"/>
                <a:gd name="T2" fmla="*/ 0 w 21600"/>
                <a:gd name="T3" fmla="*/ 0 h 22362"/>
                <a:gd name="T4" fmla="*/ 0 w 21600"/>
                <a:gd name="T5" fmla="*/ 0 h 22362"/>
                <a:gd name="T6" fmla="*/ 0 60000 65536"/>
                <a:gd name="T7" fmla="*/ 0 60000 65536"/>
                <a:gd name="T8" fmla="*/ 0 60000 65536"/>
                <a:gd name="T9" fmla="*/ 0 w 21600"/>
                <a:gd name="T10" fmla="*/ 0 h 22362"/>
                <a:gd name="T11" fmla="*/ 21600 w 21600"/>
                <a:gd name="T12" fmla="*/ 22362 h 223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2362" fill="none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</a:path>
                <a:path w="21600" h="22362" stroke="0" extrusionOk="0">
                  <a:moveTo>
                    <a:pt x="20922" y="22362"/>
                  </a:moveTo>
                  <a:cubicBezTo>
                    <a:pt x="9262" y="21996"/>
                    <a:pt x="0" y="12438"/>
                    <a:pt x="0" y="773"/>
                  </a:cubicBezTo>
                  <a:cubicBezTo>
                    <a:pt x="0" y="515"/>
                    <a:pt x="4" y="257"/>
                    <a:pt x="13" y="-1"/>
                  </a:cubicBezTo>
                  <a:lnTo>
                    <a:pt x="21600" y="773"/>
                  </a:lnTo>
                  <a:lnTo>
                    <a:pt x="20922" y="22362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49" name="Arc 605"/>
            <p:cNvSpPr>
              <a:spLocks/>
            </p:cNvSpPr>
            <p:nvPr/>
          </p:nvSpPr>
          <p:spPr bwMode="auto">
            <a:xfrm>
              <a:off x="2838" y="780"/>
              <a:ext cx="30" cy="27"/>
            </a:xfrm>
            <a:custGeom>
              <a:avLst/>
              <a:gdLst>
                <a:gd name="T0" fmla="*/ 0 w 22264"/>
                <a:gd name="T1" fmla="*/ 0 h 21600"/>
                <a:gd name="T2" fmla="*/ 0 w 22264"/>
                <a:gd name="T3" fmla="*/ 0 h 21600"/>
                <a:gd name="T4" fmla="*/ 0 w 2226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264"/>
                <a:gd name="T10" fmla="*/ 0 h 21600"/>
                <a:gd name="T11" fmla="*/ 22264 w 2226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264" h="21600" fill="none" extrusionOk="0">
                  <a:moveTo>
                    <a:pt x="0" y="10"/>
                  </a:moveTo>
                  <a:cubicBezTo>
                    <a:pt x="221" y="3"/>
                    <a:pt x="442" y="-1"/>
                    <a:pt x="664" y="-1"/>
                  </a:cubicBezTo>
                  <a:cubicBezTo>
                    <a:pt x="12593" y="-1"/>
                    <a:pt x="22264" y="9670"/>
                    <a:pt x="22264" y="21600"/>
                  </a:cubicBezTo>
                </a:path>
                <a:path w="22264" h="21600" stroke="0" extrusionOk="0">
                  <a:moveTo>
                    <a:pt x="0" y="10"/>
                  </a:moveTo>
                  <a:cubicBezTo>
                    <a:pt x="221" y="3"/>
                    <a:pt x="442" y="-1"/>
                    <a:pt x="664" y="-1"/>
                  </a:cubicBezTo>
                  <a:cubicBezTo>
                    <a:pt x="12593" y="-1"/>
                    <a:pt x="22264" y="9670"/>
                    <a:pt x="22264" y="21600"/>
                  </a:cubicBezTo>
                  <a:lnTo>
                    <a:pt x="664" y="2160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FF2C2C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50" name="Oval 606"/>
            <p:cNvSpPr>
              <a:spLocks noChangeArrowheads="1"/>
            </p:cNvSpPr>
            <p:nvPr/>
          </p:nvSpPr>
          <p:spPr bwMode="auto">
            <a:xfrm>
              <a:off x="2754" y="605"/>
              <a:ext cx="337" cy="361"/>
            </a:xfrm>
            <a:prstGeom prst="ellipse">
              <a:avLst/>
            </a:prstGeom>
            <a:solidFill>
              <a:srgbClr val="820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651" name="Group 607"/>
            <p:cNvGrpSpPr>
              <a:grpSpLocks/>
            </p:cNvGrpSpPr>
            <p:nvPr/>
          </p:nvGrpSpPr>
          <p:grpSpPr bwMode="auto">
            <a:xfrm>
              <a:off x="2987" y="810"/>
              <a:ext cx="26" cy="63"/>
              <a:chOff x="3360" y="944"/>
              <a:chExt cx="30" cy="63"/>
            </a:xfrm>
          </p:grpSpPr>
          <p:grpSp>
            <p:nvGrpSpPr>
              <p:cNvPr id="162667" name="Group 608"/>
              <p:cNvGrpSpPr>
                <a:grpSpLocks/>
              </p:cNvGrpSpPr>
              <p:nvPr/>
            </p:nvGrpSpPr>
            <p:grpSpPr bwMode="auto">
              <a:xfrm>
                <a:off x="3360" y="974"/>
                <a:ext cx="30" cy="33"/>
                <a:chOff x="3360" y="974"/>
                <a:chExt cx="30" cy="33"/>
              </a:xfrm>
            </p:grpSpPr>
            <p:sp>
              <p:nvSpPr>
                <p:cNvPr id="162669" name="Oval 609"/>
                <p:cNvSpPr>
                  <a:spLocks noChangeArrowheads="1"/>
                </p:cNvSpPr>
                <p:nvPr/>
              </p:nvSpPr>
              <p:spPr bwMode="auto">
                <a:xfrm>
                  <a:off x="3375" y="974"/>
                  <a:ext cx="15" cy="2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70" name="Oval 610"/>
                <p:cNvSpPr>
                  <a:spLocks noChangeArrowheads="1"/>
                </p:cNvSpPr>
                <p:nvPr/>
              </p:nvSpPr>
              <p:spPr bwMode="auto">
                <a:xfrm>
                  <a:off x="3360" y="985"/>
                  <a:ext cx="15" cy="2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8" name="Rectangle 611"/>
              <p:cNvSpPr>
                <a:spLocks noChangeArrowheads="1"/>
              </p:cNvSpPr>
              <p:nvPr/>
            </p:nvSpPr>
            <p:spPr bwMode="auto">
              <a:xfrm rot="-1080000">
                <a:off x="3369" y="944"/>
                <a:ext cx="14" cy="5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2" name="Group 612"/>
            <p:cNvGrpSpPr>
              <a:grpSpLocks/>
            </p:cNvGrpSpPr>
            <p:nvPr/>
          </p:nvGrpSpPr>
          <p:grpSpPr bwMode="auto">
            <a:xfrm>
              <a:off x="2844" y="825"/>
              <a:ext cx="48" cy="73"/>
              <a:chOff x="3200" y="959"/>
              <a:chExt cx="53" cy="73"/>
            </a:xfrm>
          </p:grpSpPr>
          <p:grpSp>
            <p:nvGrpSpPr>
              <p:cNvPr id="162663" name="Group 613"/>
              <p:cNvGrpSpPr>
                <a:grpSpLocks/>
              </p:cNvGrpSpPr>
              <p:nvPr/>
            </p:nvGrpSpPr>
            <p:grpSpPr bwMode="auto">
              <a:xfrm>
                <a:off x="3200" y="998"/>
                <a:ext cx="53" cy="34"/>
                <a:chOff x="3200" y="998"/>
                <a:chExt cx="53" cy="34"/>
              </a:xfrm>
            </p:grpSpPr>
            <p:sp>
              <p:nvSpPr>
                <p:cNvPr id="162665" name="Oval 614"/>
                <p:cNvSpPr>
                  <a:spLocks noChangeArrowheads="1"/>
                </p:cNvSpPr>
                <p:nvPr/>
              </p:nvSpPr>
              <p:spPr bwMode="auto">
                <a:xfrm>
                  <a:off x="3223" y="1004"/>
                  <a:ext cx="30" cy="2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66" name="Oval 615"/>
                <p:cNvSpPr>
                  <a:spLocks noChangeArrowheads="1"/>
                </p:cNvSpPr>
                <p:nvPr/>
              </p:nvSpPr>
              <p:spPr bwMode="auto">
                <a:xfrm>
                  <a:off x="3200" y="998"/>
                  <a:ext cx="30" cy="2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4" name="Rectangle 616"/>
              <p:cNvSpPr>
                <a:spLocks noChangeArrowheads="1"/>
              </p:cNvSpPr>
              <p:nvPr/>
            </p:nvSpPr>
            <p:spPr bwMode="auto">
              <a:xfrm rot="660000">
                <a:off x="3226" y="959"/>
                <a:ext cx="19" cy="69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3" name="Group 617"/>
            <p:cNvGrpSpPr>
              <a:grpSpLocks/>
            </p:cNvGrpSpPr>
            <p:nvPr/>
          </p:nvGrpSpPr>
          <p:grpSpPr bwMode="auto">
            <a:xfrm>
              <a:off x="2799" y="612"/>
              <a:ext cx="50" cy="82"/>
              <a:chOff x="3149" y="746"/>
              <a:chExt cx="56" cy="82"/>
            </a:xfrm>
          </p:grpSpPr>
          <p:grpSp>
            <p:nvGrpSpPr>
              <p:cNvPr id="162659" name="Group 618"/>
              <p:cNvGrpSpPr>
                <a:grpSpLocks/>
              </p:cNvGrpSpPr>
              <p:nvPr/>
            </p:nvGrpSpPr>
            <p:grpSpPr bwMode="auto">
              <a:xfrm>
                <a:off x="3149" y="746"/>
                <a:ext cx="49" cy="51"/>
                <a:chOff x="3149" y="746"/>
                <a:chExt cx="49" cy="51"/>
              </a:xfrm>
            </p:grpSpPr>
            <p:sp>
              <p:nvSpPr>
                <p:cNvPr id="162661" name="Oval 619"/>
                <p:cNvSpPr>
                  <a:spLocks noChangeArrowheads="1"/>
                </p:cNvSpPr>
                <p:nvPr/>
              </p:nvSpPr>
              <p:spPr bwMode="auto">
                <a:xfrm>
                  <a:off x="3161" y="746"/>
                  <a:ext cx="37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62" name="Oval 620"/>
                <p:cNvSpPr>
                  <a:spLocks noChangeArrowheads="1"/>
                </p:cNvSpPr>
                <p:nvPr/>
              </p:nvSpPr>
              <p:spPr bwMode="auto">
                <a:xfrm>
                  <a:off x="3149" y="761"/>
                  <a:ext cx="36" cy="36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60" name="Rectangle 621"/>
              <p:cNvSpPr>
                <a:spLocks noChangeArrowheads="1"/>
              </p:cNvSpPr>
              <p:nvPr/>
            </p:nvSpPr>
            <p:spPr bwMode="auto">
              <a:xfrm rot="-2220000">
                <a:off x="3184" y="753"/>
                <a:ext cx="21" cy="75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654" name="Group 622"/>
            <p:cNvGrpSpPr>
              <a:grpSpLocks/>
            </p:cNvGrpSpPr>
            <p:nvPr/>
          </p:nvGrpSpPr>
          <p:grpSpPr bwMode="auto">
            <a:xfrm>
              <a:off x="2943" y="613"/>
              <a:ext cx="53" cy="83"/>
              <a:chOff x="3311" y="747"/>
              <a:chExt cx="59" cy="83"/>
            </a:xfrm>
          </p:grpSpPr>
          <p:grpSp>
            <p:nvGrpSpPr>
              <p:cNvPr id="162655" name="Group 623"/>
              <p:cNvGrpSpPr>
                <a:grpSpLocks/>
              </p:cNvGrpSpPr>
              <p:nvPr/>
            </p:nvGrpSpPr>
            <p:grpSpPr bwMode="auto">
              <a:xfrm>
                <a:off x="3311" y="747"/>
                <a:ext cx="59" cy="45"/>
                <a:chOff x="3311" y="747"/>
                <a:chExt cx="59" cy="45"/>
              </a:xfrm>
            </p:grpSpPr>
            <p:sp>
              <p:nvSpPr>
                <p:cNvPr id="162657" name="Oval 624"/>
                <p:cNvSpPr>
                  <a:spLocks noChangeArrowheads="1"/>
                </p:cNvSpPr>
                <p:nvPr/>
              </p:nvSpPr>
              <p:spPr bwMode="auto">
                <a:xfrm rot="-2100000">
                  <a:off x="3311" y="747"/>
                  <a:ext cx="40" cy="37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62658" name="Oval 625"/>
                <p:cNvSpPr>
                  <a:spLocks noChangeArrowheads="1"/>
                </p:cNvSpPr>
                <p:nvPr/>
              </p:nvSpPr>
              <p:spPr bwMode="auto">
                <a:xfrm rot="-2100000">
                  <a:off x="3333" y="758"/>
                  <a:ext cx="39" cy="3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defTabSz="914400"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12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sp>
            <p:nvSpPr>
              <p:cNvPr id="162656" name="Rectangle 626"/>
              <p:cNvSpPr>
                <a:spLocks noChangeArrowheads="1"/>
              </p:cNvSpPr>
              <p:nvPr/>
            </p:nvSpPr>
            <p:spPr bwMode="auto">
              <a:xfrm rot="780000">
                <a:off x="3326" y="747"/>
                <a:ext cx="23" cy="83"/>
              </a:xfrm>
              <a:prstGeom prst="rect">
                <a:avLst/>
              </a:prstGeom>
              <a:solidFill>
                <a:srgbClr val="CCF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1901" name="Oval 627"/>
          <p:cNvSpPr>
            <a:spLocks noChangeArrowheads="1"/>
          </p:cNvSpPr>
          <p:nvPr/>
        </p:nvSpPr>
        <p:spPr bwMode="auto">
          <a:xfrm>
            <a:off x="2961923" y="5086405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2" name="Oval 628"/>
          <p:cNvSpPr>
            <a:spLocks noChangeArrowheads="1"/>
          </p:cNvSpPr>
          <p:nvPr/>
        </p:nvSpPr>
        <p:spPr bwMode="auto">
          <a:xfrm>
            <a:off x="3025424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3" name="Oval 629"/>
          <p:cNvSpPr>
            <a:spLocks noChangeArrowheads="1"/>
          </p:cNvSpPr>
          <p:nvPr/>
        </p:nvSpPr>
        <p:spPr bwMode="auto">
          <a:xfrm>
            <a:off x="3087511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4" name="Oval 630"/>
          <p:cNvSpPr>
            <a:spLocks noChangeArrowheads="1"/>
          </p:cNvSpPr>
          <p:nvPr/>
        </p:nvSpPr>
        <p:spPr bwMode="auto">
          <a:xfrm>
            <a:off x="3149600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5" name="Oval 631"/>
          <p:cNvSpPr>
            <a:spLocks noChangeArrowheads="1"/>
          </p:cNvSpPr>
          <p:nvPr/>
        </p:nvSpPr>
        <p:spPr bwMode="auto">
          <a:xfrm>
            <a:off x="3211689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6" name="Oval 632"/>
          <p:cNvSpPr>
            <a:spLocks noChangeArrowheads="1"/>
          </p:cNvSpPr>
          <p:nvPr/>
        </p:nvSpPr>
        <p:spPr bwMode="auto">
          <a:xfrm>
            <a:off x="3273778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7" name="Oval 633"/>
          <p:cNvSpPr>
            <a:spLocks noChangeArrowheads="1"/>
          </p:cNvSpPr>
          <p:nvPr/>
        </p:nvSpPr>
        <p:spPr bwMode="auto">
          <a:xfrm>
            <a:off x="3337280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8" name="Oval 634"/>
          <p:cNvSpPr>
            <a:spLocks noChangeArrowheads="1"/>
          </p:cNvSpPr>
          <p:nvPr/>
        </p:nvSpPr>
        <p:spPr bwMode="auto">
          <a:xfrm>
            <a:off x="3399371" y="5086405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09" name="Oval 635"/>
          <p:cNvSpPr>
            <a:spLocks noChangeArrowheads="1"/>
          </p:cNvSpPr>
          <p:nvPr/>
        </p:nvSpPr>
        <p:spPr bwMode="auto">
          <a:xfrm>
            <a:off x="3462867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0" name="Oval 636"/>
          <p:cNvSpPr>
            <a:spLocks noChangeArrowheads="1"/>
          </p:cNvSpPr>
          <p:nvPr/>
        </p:nvSpPr>
        <p:spPr bwMode="auto">
          <a:xfrm>
            <a:off x="3524956" y="5086405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1" name="Oval 637"/>
          <p:cNvSpPr>
            <a:spLocks noChangeArrowheads="1"/>
          </p:cNvSpPr>
          <p:nvPr/>
        </p:nvSpPr>
        <p:spPr bwMode="auto">
          <a:xfrm>
            <a:off x="3588456" y="5086405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2" name="Oval 638"/>
          <p:cNvSpPr>
            <a:spLocks noChangeArrowheads="1"/>
          </p:cNvSpPr>
          <p:nvPr/>
        </p:nvSpPr>
        <p:spPr bwMode="auto">
          <a:xfrm>
            <a:off x="3649133" y="5086405"/>
            <a:ext cx="2822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3" name="Oval 639"/>
          <p:cNvSpPr>
            <a:spLocks noChangeArrowheads="1"/>
          </p:cNvSpPr>
          <p:nvPr/>
        </p:nvSpPr>
        <p:spPr bwMode="auto">
          <a:xfrm>
            <a:off x="2961923" y="5464230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4" name="Oval 640"/>
          <p:cNvSpPr>
            <a:spLocks noChangeArrowheads="1"/>
          </p:cNvSpPr>
          <p:nvPr/>
        </p:nvSpPr>
        <p:spPr bwMode="auto">
          <a:xfrm>
            <a:off x="3025424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5" name="Oval 641"/>
          <p:cNvSpPr>
            <a:spLocks noChangeArrowheads="1"/>
          </p:cNvSpPr>
          <p:nvPr/>
        </p:nvSpPr>
        <p:spPr bwMode="auto">
          <a:xfrm>
            <a:off x="3087511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6" name="Oval 642"/>
          <p:cNvSpPr>
            <a:spLocks noChangeArrowheads="1"/>
          </p:cNvSpPr>
          <p:nvPr/>
        </p:nvSpPr>
        <p:spPr bwMode="auto">
          <a:xfrm>
            <a:off x="3149600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7" name="Oval 643"/>
          <p:cNvSpPr>
            <a:spLocks noChangeArrowheads="1"/>
          </p:cNvSpPr>
          <p:nvPr/>
        </p:nvSpPr>
        <p:spPr bwMode="auto">
          <a:xfrm>
            <a:off x="3211689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8" name="Oval 644"/>
          <p:cNvSpPr>
            <a:spLocks noChangeArrowheads="1"/>
          </p:cNvSpPr>
          <p:nvPr/>
        </p:nvSpPr>
        <p:spPr bwMode="auto">
          <a:xfrm>
            <a:off x="3273778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19" name="Oval 645"/>
          <p:cNvSpPr>
            <a:spLocks noChangeArrowheads="1"/>
          </p:cNvSpPr>
          <p:nvPr/>
        </p:nvSpPr>
        <p:spPr bwMode="auto">
          <a:xfrm>
            <a:off x="3337280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0" name="Oval 646"/>
          <p:cNvSpPr>
            <a:spLocks noChangeArrowheads="1"/>
          </p:cNvSpPr>
          <p:nvPr/>
        </p:nvSpPr>
        <p:spPr bwMode="auto">
          <a:xfrm>
            <a:off x="3399371" y="5464230"/>
            <a:ext cx="26811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1" name="Oval 647"/>
          <p:cNvSpPr>
            <a:spLocks noChangeArrowheads="1"/>
          </p:cNvSpPr>
          <p:nvPr/>
        </p:nvSpPr>
        <p:spPr bwMode="auto">
          <a:xfrm>
            <a:off x="3462867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2" name="Oval 648"/>
          <p:cNvSpPr>
            <a:spLocks noChangeArrowheads="1"/>
          </p:cNvSpPr>
          <p:nvPr/>
        </p:nvSpPr>
        <p:spPr bwMode="auto">
          <a:xfrm>
            <a:off x="3524956" y="5464230"/>
            <a:ext cx="2681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3" name="Oval 649"/>
          <p:cNvSpPr>
            <a:spLocks noChangeArrowheads="1"/>
          </p:cNvSpPr>
          <p:nvPr/>
        </p:nvSpPr>
        <p:spPr bwMode="auto">
          <a:xfrm>
            <a:off x="3588456" y="5464230"/>
            <a:ext cx="25400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4" name="Oval 650"/>
          <p:cNvSpPr>
            <a:spLocks noChangeArrowheads="1"/>
          </p:cNvSpPr>
          <p:nvPr/>
        </p:nvSpPr>
        <p:spPr bwMode="auto">
          <a:xfrm>
            <a:off x="3649133" y="5464230"/>
            <a:ext cx="28222" cy="285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5" name="Oval 651"/>
          <p:cNvSpPr>
            <a:spLocks noChangeArrowheads="1"/>
          </p:cNvSpPr>
          <p:nvPr/>
        </p:nvSpPr>
        <p:spPr bwMode="auto">
          <a:xfrm rot="3960000">
            <a:off x="2107936" y="4702291"/>
            <a:ext cx="30162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6" name="Oval 652"/>
          <p:cNvSpPr>
            <a:spLocks noChangeArrowheads="1"/>
          </p:cNvSpPr>
          <p:nvPr/>
        </p:nvSpPr>
        <p:spPr bwMode="auto">
          <a:xfrm rot="3960000">
            <a:off x="2131131" y="4766557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7" name="Oval 653"/>
          <p:cNvSpPr>
            <a:spLocks noChangeArrowheads="1"/>
          </p:cNvSpPr>
          <p:nvPr/>
        </p:nvSpPr>
        <p:spPr bwMode="auto">
          <a:xfrm rot="3960000">
            <a:off x="2158762" y="4827704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8" name="Oval 654"/>
          <p:cNvSpPr>
            <a:spLocks noChangeArrowheads="1"/>
          </p:cNvSpPr>
          <p:nvPr/>
        </p:nvSpPr>
        <p:spPr bwMode="auto">
          <a:xfrm rot="3960000">
            <a:off x="2181931" y="4891969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29" name="Oval 655"/>
          <p:cNvSpPr>
            <a:spLocks noChangeArrowheads="1"/>
          </p:cNvSpPr>
          <p:nvPr/>
        </p:nvSpPr>
        <p:spPr bwMode="auto">
          <a:xfrm rot="3960000">
            <a:off x="2208037" y="4954615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0" name="Oval 656"/>
          <p:cNvSpPr>
            <a:spLocks noChangeArrowheads="1"/>
          </p:cNvSpPr>
          <p:nvPr/>
        </p:nvSpPr>
        <p:spPr bwMode="auto">
          <a:xfrm rot="3960000">
            <a:off x="2232731" y="5017382"/>
            <a:ext cx="31750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1" name="Oval 657"/>
          <p:cNvSpPr>
            <a:spLocks noChangeArrowheads="1"/>
          </p:cNvSpPr>
          <p:nvPr/>
        </p:nvSpPr>
        <p:spPr bwMode="auto">
          <a:xfrm rot="3960000">
            <a:off x="2261068" y="5079234"/>
            <a:ext cx="30163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2" name="Oval 658"/>
          <p:cNvSpPr>
            <a:spLocks noChangeArrowheads="1"/>
          </p:cNvSpPr>
          <p:nvPr/>
        </p:nvSpPr>
        <p:spPr bwMode="auto">
          <a:xfrm rot="3960000">
            <a:off x="2285762" y="5142029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3" name="Oval 659"/>
          <p:cNvSpPr>
            <a:spLocks noChangeArrowheads="1"/>
          </p:cNvSpPr>
          <p:nvPr/>
        </p:nvSpPr>
        <p:spPr bwMode="auto">
          <a:xfrm rot="3960000">
            <a:off x="2310546" y="5206295"/>
            <a:ext cx="28575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4" name="Oval 660"/>
          <p:cNvSpPr>
            <a:spLocks noChangeArrowheads="1"/>
          </p:cNvSpPr>
          <p:nvPr/>
        </p:nvSpPr>
        <p:spPr bwMode="auto">
          <a:xfrm rot="3960000">
            <a:off x="2336536" y="5267441"/>
            <a:ext cx="30162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5" name="Oval 661"/>
          <p:cNvSpPr>
            <a:spLocks noChangeArrowheads="1"/>
          </p:cNvSpPr>
          <p:nvPr/>
        </p:nvSpPr>
        <p:spPr bwMode="auto">
          <a:xfrm rot="3960000">
            <a:off x="2361346" y="5331707"/>
            <a:ext cx="28575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6" name="Oval 662"/>
          <p:cNvSpPr>
            <a:spLocks noChangeArrowheads="1"/>
          </p:cNvSpPr>
          <p:nvPr/>
        </p:nvSpPr>
        <p:spPr bwMode="auto">
          <a:xfrm rot="3960000">
            <a:off x="2385837" y="5394352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7" name="Oval 663"/>
          <p:cNvSpPr>
            <a:spLocks noChangeArrowheads="1"/>
          </p:cNvSpPr>
          <p:nvPr/>
        </p:nvSpPr>
        <p:spPr bwMode="auto">
          <a:xfrm rot="3960000">
            <a:off x="2412762" y="5456354"/>
            <a:ext cx="30163" cy="26811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8" name="Oval 664"/>
          <p:cNvSpPr>
            <a:spLocks noChangeArrowheads="1"/>
          </p:cNvSpPr>
          <p:nvPr/>
        </p:nvSpPr>
        <p:spPr bwMode="auto">
          <a:xfrm rot="3960000">
            <a:off x="1793169" y="4856339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39" name="Oval 665"/>
          <p:cNvSpPr>
            <a:spLocks noChangeArrowheads="1"/>
          </p:cNvSpPr>
          <p:nvPr/>
        </p:nvSpPr>
        <p:spPr bwMode="auto">
          <a:xfrm rot="3960000">
            <a:off x="1819981" y="4919690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0" name="Oval 666"/>
          <p:cNvSpPr>
            <a:spLocks noChangeArrowheads="1"/>
          </p:cNvSpPr>
          <p:nvPr/>
        </p:nvSpPr>
        <p:spPr bwMode="auto">
          <a:xfrm rot="3960000">
            <a:off x="1846881" y="4981663"/>
            <a:ext cx="30162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1" name="Oval 667"/>
          <p:cNvSpPr>
            <a:spLocks noChangeArrowheads="1"/>
          </p:cNvSpPr>
          <p:nvPr/>
        </p:nvSpPr>
        <p:spPr bwMode="auto">
          <a:xfrm rot="3960000">
            <a:off x="1869369" y="5045252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2" name="Oval 668"/>
          <p:cNvSpPr>
            <a:spLocks noChangeArrowheads="1"/>
          </p:cNvSpPr>
          <p:nvPr/>
        </p:nvSpPr>
        <p:spPr bwMode="auto">
          <a:xfrm rot="3960000">
            <a:off x="1897707" y="5107076"/>
            <a:ext cx="30163" cy="2681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3" name="Oval 669"/>
          <p:cNvSpPr>
            <a:spLocks noChangeArrowheads="1"/>
          </p:cNvSpPr>
          <p:nvPr/>
        </p:nvSpPr>
        <p:spPr bwMode="auto">
          <a:xfrm rot="3960000">
            <a:off x="1920169" y="5170664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4" name="Oval 670"/>
          <p:cNvSpPr>
            <a:spLocks noChangeArrowheads="1"/>
          </p:cNvSpPr>
          <p:nvPr/>
        </p:nvSpPr>
        <p:spPr bwMode="auto">
          <a:xfrm rot="3960000">
            <a:off x="1947775" y="5233221"/>
            <a:ext cx="30162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5" name="Oval 671"/>
          <p:cNvSpPr>
            <a:spLocks noChangeArrowheads="1"/>
          </p:cNvSpPr>
          <p:nvPr/>
        </p:nvSpPr>
        <p:spPr bwMode="auto">
          <a:xfrm rot="3960000">
            <a:off x="1972381" y="5295927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6" name="Oval 672"/>
          <p:cNvSpPr>
            <a:spLocks noChangeArrowheads="1"/>
          </p:cNvSpPr>
          <p:nvPr/>
        </p:nvSpPr>
        <p:spPr bwMode="auto">
          <a:xfrm rot="3960000">
            <a:off x="1997984" y="5357990"/>
            <a:ext cx="28575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7" name="Oval 673"/>
          <p:cNvSpPr>
            <a:spLocks noChangeArrowheads="1"/>
          </p:cNvSpPr>
          <p:nvPr/>
        </p:nvSpPr>
        <p:spPr bwMode="auto">
          <a:xfrm rot="3960000">
            <a:off x="2023181" y="5422927"/>
            <a:ext cx="31750" cy="25400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8" name="Oval 674"/>
          <p:cNvSpPr>
            <a:spLocks noChangeArrowheads="1"/>
          </p:cNvSpPr>
          <p:nvPr/>
        </p:nvSpPr>
        <p:spPr bwMode="auto">
          <a:xfrm rot="3960000">
            <a:off x="2048784" y="5484990"/>
            <a:ext cx="28575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49" name="Oval 675"/>
          <p:cNvSpPr>
            <a:spLocks noChangeArrowheads="1"/>
          </p:cNvSpPr>
          <p:nvPr/>
        </p:nvSpPr>
        <p:spPr bwMode="auto">
          <a:xfrm rot="3960000">
            <a:off x="2072569" y="5546902"/>
            <a:ext cx="31750" cy="28222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50" name="AutoShape 676"/>
          <p:cNvSpPr>
            <a:spLocks noChangeArrowheads="1"/>
          </p:cNvSpPr>
          <p:nvPr/>
        </p:nvSpPr>
        <p:spPr bwMode="auto">
          <a:xfrm>
            <a:off x="4722994" y="4826055"/>
            <a:ext cx="488244" cy="606425"/>
          </a:xfrm>
          <a:prstGeom prst="star16">
            <a:avLst>
              <a:gd name="adj" fmla="val 37500"/>
            </a:avLst>
          </a:prstGeom>
          <a:noFill/>
          <a:ln w="12700">
            <a:solidFill>
              <a:srgbClr val="FF2C2C"/>
            </a:solidFill>
            <a:miter lim="800000"/>
            <a:headEnd/>
            <a:tailEnd/>
          </a:ln>
          <a:effectLst>
            <a:prstShdw prst="shdw17" dist="17961" dir="2700000">
              <a:srgbClr val="991A1A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51" name="Group 677"/>
          <p:cNvGrpSpPr>
            <a:grpSpLocks/>
          </p:cNvGrpSpPr>
          <p:nvPr/>
        </p:nvGrpSpPr>
        <p:grpSpPr bwMode="auto">
          <a:xfrm>
            <a:off x="3416305" y="6051550"/>
            <a:ext cx="561622" cy="660400"/>
            <a:chOff x="2330" y="3664"/>
            <a:chExt cx="398" cy="416"/>
          </a:xfrm>
        </p:grpSpPr>
        <p:sp>
          <p:nvSpPr>
            <p:cNvPr id="162588" name="Arc 678"/>
            <p:cNvSpPr>
              <a:spLocks/>
            </p:cNvSpPr>
            <p:nvPr/>
          </p:nvSpPr>
          <p:spPr bwMode="auto">
            <a:xfrm rot="-8340000">
              <a:off x="2393" y="3675"/>
              <a:ext cx="29" cy="61"/>
            </a:xfrm>
            <a:custGeom>
              <a:avLst/>
              <a:gdLst>
                <a:gd name="T0" fmla="*/ 0 w 21600"/>
                <a:gd name="T1" fmla="*/ 0 h 21937"/>
                <a:gd name="T2" fmla="*/ 0 w 21600"/>
                <a:gd name="T3" fmla="*/ 0 h 21937"/>
                <a:gd name="T4" fmla="*/ 0 w 21600"/>
                <a:gd name="T5" fmla="*/ 0 h 219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7"/>
                <a:gd name="T11" fmla="*/ 21600 w 21600"/>
                <a:gd name="T12" fmla="*/ 21937 h 219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7" fill="none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7" stroke="0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0835" y="2193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9" name="Arc 679"/>
            <p:cNvSpPr>
              <a:spLocks/>
            </p:cNvSpPr>
            <p:nvPr/>
          </p:nvSpPr>
          <p:spPr bwMode="auto">
            <a:xfrm rot="-8340000">
              <a:off x="2366" y="3736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0" name="Arc 680"/>
            <p:cNvSpPr>
              <a:spLocks/>
            </p:cNvSpPr>
            <p:nvPr/>
          </p:nvSpPr>
          <p:spPr bwMode="auto">
            <a:xfrm rot="-8340000">
              <a:off x="2430" y="3719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1" name="Arc 681"/>
            <p:cNvSpPr>
              <a:spLocks/>
            </p:cNvSpPr>
            <p:nvPr/>
          </p:nvSpPr>
          <p:spPr bwMode="auto">
            <a:xfrm rot="-8340000">
              <a:off x="2330" y="3697"/>
              <a:ext cx="21" cy="61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</a:path>
                <a:path w="21597" h="21576" stroke="0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  <a:lnTo>
                    <a:pt x="21597" y="21576"/>
                  </a:lnTo>
                  <a:lnTo>
                    <a:pt x="-1" y="212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2" name="Arc 682"/>
            <p:cNvSpPr>
              <a:spLocks/>
            </p:cNvSpPr>
            <p:nvPr/>
          </p:nvSpPr>
          <p:spPr bwMode="auto">
            <a:xfrm rot="-8340000">
              <a:off x="2388" y="3750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3" name="Arc 683"/>
            <p:cNvSpPr>
              <a:spLocks/>
            </p:cNvSpPr>
            <p:nvPr/>
          </p:nvSpPr>
          <p:spPr bwMode="auto">
            <a:xfrm rot="-8340000">
              <a:off x="2448" y="3732"/>
              <a:ext cx="27" cy="61"/>
            </a:xfrm>
            <a:custGeom>
              <a:avLst/>
              <a:gdLst>
                <a:gd name="T0" fmla="*/ 0 w 21600"/>
                <a:gd name="T1" fmla="*/ 0 h 21934"/>
                <a:gd name="T2" fmla="*/ 0 w 21600"/>
                <a:gd name="T3" fmla="*/ 0 h 21934"/>
                <a:gd name="T4" fmla="*/ 0 w 21600"/>
                <a:gd name="T5" fmla="*/ 0 h 2193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4"/>
                <a:gd name="T11" fmla="*/ 21600 w 21600"/>
                <a:gd name="T12" fmla="*/ 21934 h 219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4" fill="none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4" stroke="0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0"/>
                  </a:lnTo>
                  <a:lnTo>
                    <a:pt x="20778" y="219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4" name="Arc 684"/>
            <p:cNvSpPr>
              <a:spLocks/>
            </p:cNvSpPr>
            <p:nvPr/>
          </p:nvSpPr>
          <p:spPr bwMode="auto">
            <a:xfrm rot="-8340000">
              <a:off x="2424" y="3795"/>
              <a:ext cx="28" cy="61"/>
            </a:xfrm>
            <a:custGeom>
              <a:avLst/>
              <a:gdLst>
                <a:gd name="T0" fmla="*/ 0 w 22385"/>
                <a:gd name="T1" fmla="*/ 0 h 21600"/>
                <a:gd name="T2" fmla="*/ 0 w 22385"/>
                <a:gd name="T3" fmla="*/ 0 h 21600"/>
                <a:gd name="T4" fmla="*/ 0 w 2238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85"/>
                <a:gd name="T10" fmla="*/ 0 h 21600"/>
                <a:gd name="T11" fmla="*/ 22385 w 2238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85" h="21600" fill="none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</a:path>
                <a:path w="22385" h="21600" stroke="0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  <a:lnTo>
                    <a:pt x="785" y="2160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5" name="Arc 685"/>
            <p:cNvSpPr>
              <a:spLocks/>
            </p:cNvSpPr>
            <p:nvPr/>
          </p:nvSpPr>
          <p:spPr bwMode="auto">
            <a:xfrm rot="2460000">
              <a:off x="2630" y="3982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6" name="Arc 686"/>
            <p:cNvSpPr>
              <a:spLocks/>
            </p:cNvSpPr>
            <p:nvPr/>
          </p:nvSpPr>
          <p:spPr bwMode="auto">
            <a:xfrm rot="2460000">
              <a:off x="2683" y="3959"/>
              <a:ext cx="29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7" name="Arc 687"/>
            <p:cNvSpPr>
              <a:spLocks/>
            </p:cNvSpPr>
            <p:nvPr/>
          </p:nvSpPr>
          <p:spPr bwMode="auto">
            <a:xfrm rot="2460000">
              <a:off x="2683" y="4019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8" name="Arc 688"/>
            <p:cNvSpPr>
              <a:spLocks/>
            </p:cNvSpPr>
            <p:nvPr/>
          </p:nvSpPr>
          <p:spPr bwMode="auto">
            <a:xfrm rot="2460000">
              <a:off x="2705" y="3976"/>
              <a:ext cx="23" cy="61"/>
            </a:xfrm>
            <a:custGeom>
              <a:avLst/>
              <a:gdLst>
                <a:gd name="T0" fmla="*/ 0 w 22570"/>
                <a:gd name="T1" fmla="*/ 0 h 21600"/>
                <a:gd name="T2" fmla="*/ 0 w 22570"/>
                <a:gd name="T3" fmla="*/ 0 h 21600"/>
                <a:gd name="T4" fmla="*/ 0 w 22570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70"/>
                <a:gd name="T10" fmla="*/ 0 h 21600"/>
                <a:gd name="T11" fmla="*/ 22570 w 2257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70" h="21600" fill="none" extrusionOk="0">
                  <a:moveTo>
                    <a:pt x="-1" y="21"/>
                  </a:moveTo>
                  <a:cubicBezTo>
                    <a:pt x="324" y="7"/>
                    <a:pt x="648" y="-1"/>
                    <a:pt x="973" y="-1"/>
                  </a:cubicBezTo>
                  <a:cubicBezTo>
                    <a:pt x="12763" y="-1"/>
                    <a:pt x="22375" y="9454"/>
                    <a:pt x="22570" y="21242"/>
                  </a:cubicBezTo>
                </a:path>
                <a:path w="22570" h="21600" stroke="0" extrusionOk="0">
                  <a:moveTo>
                    <a:pt x="-1" y="21"/>
                  </a:moveTo>
                  <a:cubicBezTo>
                    <a:pt x="324" y="7"/>
                    <a:pt x="648" y="-1"/>
                    <a:pt x="973" y="-1"/>
                  </a:cubicBezTo>
                  <a:cubicBezTo>
                    <a:pt x="12763" y="-1"/>
                    <a:pt x="22375" y="9454"/>
                    <a:pt x="22570" y="21242"/>
                  </a:cubicBezTo>
                  <a:lnTo>
                    <a:pt x="973" y="21600"/>
                  </a:lnTo>
                  <a:lnTo>
                    <a:pt x="-1" y="2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99" name="Arc 689"/>
            <p:cNvSpPr>
              <a:spLocks/>
            </p:cNvSpPr>
            <p:nvPr/>
          </p:nvSpPr>
          <p:spPr bwMode="auto">
            <a:xfrm rot="2460000">
              <a:off x="2565" y="3924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</a:path>
                <a:path w="21600" h="21951" stroke="0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  <a:lnTo>
                    <a:pt x="0" y="351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0" name="Arc 690"/>
            <p:cNvSpPr>
              <a:spLocks/>
            </p:cNvSpPr>
            <p:nvPr/>
          </p:nvSpPr>
          <p:spPr bwMode="auto">
            <a:xfrm rot="2460000">
              <a:off x="2620" y="3897"/>
              <a:ext cx="28" cy="62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1" name="Arc 691"/>
            <p:cNvSpPr>
              <a:spLocks/>
            </p:cNvSpPr>
            <p:nvPr/>
          </p:nvSpPr>
          <p:spPr bwMode="auto">
            <a:xfrm rot="2460000">
              <a:off x="2612" y="3970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2" name="Arc 692"/>
            <p:cNvSpPr>
              <a:spLocks/>
            </p:cNvSpPr>
            <p:nvPr/>
          </p:nvSpPr>
          <p:spPr bwMode="auto">
            <a:xfrm rot="2460000">
              <a:off x="2641" y="3915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3" name="Arc 693"/>
            <p:cNvSpPr>
              <a:spLocks/>
            </p:cNvSpPr>
            <p:nvPr/>
          </p:nvSpPr>
          <p:spPr bwMode="auto">
            <a:xfrm rot="2460000">
              <a:off x="2506" y="3868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4" name="Arc 694"/>
            <p:cNvSpPr>
              <a:spLocks/>
            </p:cNvSpPr>
            <p:nvPr/>
          </p:nvSpPr>
          <p:spPr bwMode="auto">
            <a:xfrm rot="2460000">
              <a:off x="2561" y="3842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5" name="Arc 695"/>
            <p:cNvSpPr>
              <a:spLocks/>
            </p:cNvSpPr>
            <p:nvPr/>
          </p:nvSpPr>
          <p:spPr bwMode="auto">
            <a:xfrm rot="2460000">
              <a:off x="2548" y="3914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6" name="Arc 696"/>
            <p:cNvSpPr>
              <a:spLocks/>
            </p:cNvSpPr>
            <p:nvPr/>
          </p:nvSpPr>
          <p:spPr bwMode="auto">
            <a:xfrm rot="2460000">
              <a:off x="2582" y="3856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7" name="Arc 697"/>
            <p:cNvSpPr>
              <a:spLocks/>
            </p:cNvSpPr>
            <p:nvPr/>
          </p:nvSpPr>
          <p:spPr bwMode="auto">
            <a:xfrm rot="2460000">
              <a:off x="2443" y="3805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8" name="Arc 698"/>
            <p:cNvSpPr>
              <a:spLocks/>
            </p:cNvSpPr>
            <p:nvPr/>
          </p:nvSpPr>
          <p:spPr bwMode="auto">
            <a:xfrm rot="2460000">
              <a:off x="2499" y="3779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09" name="Arc 699"/>
            <p:cNvSpPr>
              <a:spLocks/>
            </p:cNvSpPr>
            <p:nvPr/>
          </p:nvSpPr>
          <p:spPr bwMode="auto">
            <a:xfrm rot="2460000">
              <a:off x="2490" y="3853"/>
              <a:ext cx="22" cy="62"/>
            </a:xfrm>
            <a:custGeom>
              <a:avLst/>
              <a:gdLst>
                <a:gd name="T0" fmla="*/ 0 w 21600"/>
                <a:gd name="T1" fmla="*/ 0 h 21919"/>
                <a:gd name="T2" fmla="*/ 0 w 21600"/>
                <a:gd name="T3" fmla="*/ 0 h 21919"/>
                <a:gd name="T4" fmla="*/ 0 w 21600"/>
                <a:gd name="T5" fmla="*/ 0 h 2191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19"/>
                <a:gd name="T11" fmla="*/ 21600 w 21600"/>
                <a:gd name="T12" fmla="*/ 21919 h 219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19" fill="none" extrusionOk="0">
                  <a:moveTo>
                    <a:pt x="20587" y="21919"/>
                  </a:moveTo>
                  <a:cubicBezTo>
                    <a:pt x="9064" y="21378"/>
                    <a:pt x="0" y="11878"/>
                    <a:pt x="0" y="343"/>
                  </a:cubicBezTo>
                  <a:cubicBezTo>
                    <a:pt x="0" y="228"/>
                    <a:pt x="0" y="114"/>
                    <a:pt x="2" y="-1"/>
                  </a:cubicBezTo>
                </a:path>
                <a:path w="21600" h="21919" stroke="0" extrusionOk="0">
                  <a:moveTo>
                    <a:pt x="20587" y="21919"/>
                  </a:moveTo>
                  <a:cubicBezTo>
                    <a:pt x="9064" y="21378"/>
                    <a:pt x="0" y="11878"/>
                    <a:pt x="0" y="343"/>
                  </a:cubicBezTo>
                  <a:cubicBezTo>
                    <a:pt x="0" y="228"/>
                    <a:pt x="0" y="114"/>
                    <a:pt x="2" y="-1"/>
                  </a:cubicBezTo>
                  <a:lnTo>
                    <a:pt x="21600" y="343"/>
                  </a:lnTo>
                  <a:lnTo>
                    <a:pt x="20587" y="2191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0" name="Arc 700"/>
            <p:cNvSpPr>
              <a:spLocks/>
            </p:cNvSpPr>
            <p:nvPr/>
          </p:nvSpPr>
          <p:spPr bwMode="auto">
            <a:xfrm rot="2460000">
              <a:off x="2520" y="3795"/>
              <a:ext cx="22" cy="61"/>
            </a:xfrm>
            <a:custGeom>
              <a:avLst/>
              <a:gdLst>
                <a:gd name="T0" fmla="*/ 0 w 22616"/>
                <a:gd name="T1" fmla="*/ 0 h 21600"/>
                <a:gd name="T2" fmla="*/ 0 w 22616"/>
                <a:gd name="T3" fmla="*/ 0 h 21600"/>
                <a:gd name="T4" fmla="*/ 0 w 2261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16"/>
                <a:gd name="T10" fmla="*/ 0 h 21600"/>
                <a:gd name="T11" fmla="*/ 22616 w 226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6" h="21600" fill="none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</a:path>
                <a:path w="22616" h="21600" stroke="0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  <a:lnTo>
                    <a:pt x="1019" y="2160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611" name="Arc 701"/>
            <p:cNvSpPr>
              <a:spLocks/>
            </p:cNvSpPr>
            <p:nvPr/>
          </p:nvSpPr>
          <p:spPr bwMode="auto">
            <a:xfrm rot="-8340000">
              <a:off x="2377" y="3664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2" name="Group 702"/>
          <p:cNvGrpSpPr>
            <a:grpSpLocks/>
          </p:cNvGrpSpPr>
          <p:nvPr/>
        </p:nvGrpSpPr>
        <p:grpSpPr bwMode="auto">
          <a:xfrm>
            <a:off x="2005189" y="6038905"/>
            <a:ext cx="547511" cy="677863"/>
            <a:chOff x="1330" y="3656"/>
            <a:chExt cx="388" cy="427"/>
          </a:xfrm>
        </p:grpSpPr>
        <p:sp>
          <p:nvSpPr>
            <p:cNvPr id="162564" name="Arc 703"/>
            <p:cNvSpPr>
              <a:spLocks/>
            </p:cNvSpPr>
            <p:nvPr/>
          </p:nvSpPr>
          <p:spPr bwMode="auto">
            <a:xfrm rot="8220000">
              <a:off x="1624" y="3666"/>
              <a:ext cx="29" cy="60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5" name="Arc 704"/>
            <p:cNvSpPr>
              <a:spLocks/>
            </p:cNvSpPr>
            <p:nvPr/>
          </p:nvSpPr>
          <p:spPr bwMode="auto">
            <a:xfrm rot="8220000">
              <a:off x="1653" y="3727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47"/>
                    <a:pt x="9223" y="400"/>
                    <a:pt x="20855" y="-1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47"/>
                    <a:pt x="9223" y="400"/>
                    <a:pt x="20855" y="-1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6" name="Arc 705"/>
            <p:cNvSpPr>
              <a:spLocks/>
            </p:cNvSpPr>
            <p:nvPr/>
          </p:nvSpPr>
          <p:spPr bwMode="auto">
            <a:xfrm rot="8220000">
              <a:off x="1595" y="3712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7" name="Arc 706"/>
            <p:cNvSpPr>
              <a:spLocks/>
            </p:cNvSpPr>
            <p:nvPr/>
          </p:nvSpPr>
          <p:spPr bwMode="auto">
            <a:xfrm rot="8220000">
              <a:off x="1696" y="3686"/>
              <a:ext cx="22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8" name="Arc 707"/>
            <p:cNvSpPr>
              <a:spLocks/>
            </p:cNvSpPr>
            <p:nvPr/>
          </p:nvSpPr>
          <p:spPr bwMode="auto">
            <a:xfrm rot="8220000">
              <a:off x="1640" y="3740"/>
              <a:ext cx="22" cy="61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0" y="-1"/>
                    <a:pt x="21402" y="9454"/>
                    <a:pt x="21597" y="21242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0" y="-1"/>
                    <a:pt x="21402" y="9454"/>
                    <a:pt x="21597" y="21242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69" name="Arc 708"/>
            <p:cNvSpPr>
              <a:spLocks/>
            </p:cNvSpPr>
            <p:nvPr/>
          </p:nvSpPr>
          <p:spPr bwMode="auto">
            <a:xfrm rot="8220000">
              <a:off x="1573" y="3725"/>
              <a:ext cx="27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0" name="Arc 709"/>
            <p:cNvSpPr>
              <a:spLocks/>
            </p:cNvSpPr>
            <p:nvPr/>
          </p:nvSpPr>
          <p:spPr bwMode="auto">
            <a:xfrm rot="8220000">
              <a:off x="1599" y="3788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1" name="Arc 710"/>
            <p:cNvSpPr>
              <a:spLocks/>
            </p:cNvSpPr>
            <p:nvPr/>
          </p:nvSpPr>
          <p:spPr bwMode="auto">
            <a:xfrm rot="-2580000">
              <a:off x="1399" y="3982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2" name="Arc 711"/>
            <p:cNvSpPr>
              <a:spLocks/>
            </p:cNvSpPr>
            <p:nvPr/>
          </p:nvSpPr>
          <p:spPr bwMode="auto">
            <a:xfrm rot="-2580000">
              <a:off x="1343" y="3958"/>
              <a:ext cx="30" cy="63"/>
            </a:xfrm>
            <a:custGeom>
              <a:avLst/>
              <a:gdLst>
                <a:gd name="T0" fmla="*/ 0 w 22344"/>
                <a:gd name="T1" fmla="*/ 0 h 21600"/>
                <a:gd name="T2" fmla="*/ 0 w 22344"/>
                <a:gd name="T3" fmla="*/ 0 h 21600"/>
                <a:gd name="T4" fmla="*/ 0 w 223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4"/>
                <a:gd name="T10" fmla="*/ 0 h 21600"/>
                <a:gd name="T11" fmla="*/ 22344 w 223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4" h="21600" fill="none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</a:path>
                <a:path w="22344" h="21600" stroke="0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  <a:lnTo>
                    <a:pt x="744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3" name="Arc 712"/>
            <p:cNvSpPr>
              <a:spLocks/>
            </p:cNvSpPr>
            <p:nvPr/>
          </p:nvSpPr>
          <p:spPr bwMode="auto">
            <a:xfrm rot="-2580000">
              <a:off x="1353" y="4021"/>
              <a:ext cx="21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</a:path>
                <a:path w="21600" h="21951" stroke="0" extrusionOk="0">
                  <a:moveTo>
                    <a:pt x="21597" y="-1"/>
                  </a:moveTo>
                  <a:cubicBezTo>
                    <a:pt x="21599" y="116"/>
                    <a:pt x="21600" y="233"/>
                    <a:pt x="21600" y="351"/>
                  </a:cubicBezTo>
                  <a:cubicBezTo>
                    <a:pt x="21600" y="12280"/>
                    <a:pt x="11929" y="21951"/>
                    <a:pt x="-1" y="21951"/>
                  </a:cubicBezTo>
                  <a:lnTo>
                    <a:pt x="0" y="351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4" name="Arc 713"/>
            <p:cNvSpPr>
              <a:spLocks/>
            </p:cNvSpPr>
            <p:nvPr/>
          </p:nvSpPr>
          <p:spPr bwMode="auto">
            <a:xfrm rot="-2580000">
              <a:off x="1330" y="3979"/>
              <a:ext cx="22" cy="61"/>
            </a:xfrm>
            <a:custGeom>
              <a:avLst/>
              <a:gdLst>
                <a:gd name="T0" fmla="*/ 0 w 21597"/>
                <a:gd name="T1" fmla="*/ 0 h 21579"/>
                <a:gd name="T2" fmla="*/ 0 w 21597"/>
                <a:gd name="T3" fmla="*/ 0 h 21579"/>
                <a:gd name="T4" fmla="*/ 0 w 21597"/>
                <a:gd name="T5" fmla="*/ 0 h 21579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9"/>
                <a:gd name="T11" fmla="*/ 21597 w 21597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9" fill="none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</a:path>
                <a:path w="21597" h="21579" stroke="0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  <a:lnTo>
                    <a:pt x="21597" y="21579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5" name="Arc 714"/>
            <p:cNvSpPr>
              <a:spLocks/>
            </p:cNvSpPr>
            <p:nvPr/>
          </p:nvSpPr>
          <p:spPr bwMode="auto">
            <a:xfrm rot="-2580000">
              <a:off x="1461" y="3920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6" name="Arc 715"/>
            <p:cNvSpPr>
              <a:spLocks/>
            </p:cNvSpPr>
            <p:nvPr/>
          </p:nvSpPr>
          <p:spPr bwMode="auto">
            <a:xfrm rot="-2580000">
              <a:off x="1406" y="3896"/>
              <a:ext cx="29" cy="62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7" name="Arc 716"/>
            <p:cNvSpPr>
              <a:spLocks/>
            </p:cNvSpPr>
            <p:nvPr/>
          </p:nvSpPr>
          <p:spPr bwMode="auto">
            <a:xfrm rot="-2580000">
              <a:off x="1422" y="3968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8" name="Arc 717"/>
            <p:cNvSpPr>
              <a:spLocks/>
            </p:cNvSpPr>
            <p:nvPr/>
          </p:nvSpPr>
          <p:spPr bwMode="auto">
            <a:xfrm rot="-2580000">
              <a:off x="1392" y="3915"/>
              <a:ext cx="22" cy="61"/>
            </a:xfrm>
            <a:custGeom>
              <a:avLst/>
              <a:gdLst>
                <a:gd name="T0" fmla="*/ 0 w 21597"/>
                <a:gd name="T1" fmla="*/ 0 h 21578"/>
                <a:gd name="T2" fmla="*/ 0 w 21597"/>
                <a:gd name="T3" fmla="*/ 0 h 21578"/>
                <a:gd name="T4" fmla="*/ 0 w 21597"/>
                <a:gd name="T5" fmla="*/ 0 h 2157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8"/>
                <a:gd name="T11" fmla="*/ 21597 w 21597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8" fill="none" extrusionOk="0">
                  <a:moveTo>
                    <a:pt x="-1" y="21226"/>
                  </a:moveTo>
                  <a:cubicBezTo>
                    <a:pt x="185" y="9813"/>
                    <a:pt x="9220" y="514"/>
                    <a:pt x="20623" y="-1"/>
                  </a:cubicBezTo>
                </a:path>
                <a:path w="21597" h="21578" stroke="0" extrusionOk="0">
                  <a:moveTo>
                    <a:pt x="-1" y="21226"/>
                  </a:moveTo>
                  <a:cubicBezTo>
                    <a:pt x="185" y="9813"/>
                    <a:pt x="9220" y="514"/>
                    <a:pt x="20623" y="-1"/>
                  </a:cubicBezTo>
                  <a:lnTo>
                    <a:pt x="21597" y="21578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79" name="Arc 718"/>
            <p:cNvSpPr>
              <a:spLocks/>
            </p:cNvSpPr>
            <p:nvPr/>
          </p:nvSpPr>
          <p:spPr bwMode="auto">
            <a:xfrm rot="-2580000">
              <a:off x="1517" y="3863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0" name="Arc 719"/>
            <p:cNvSpPr>
              <a:spLocks/>
            </p:cNvSpPr>
            <p:nvPr/>
          </p:nvSpPr>
          <p:spPr bwMode="auto">
            <a:xfrm rot="-2580000">
              <a:off x="1462" y="3838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1" name="Arc 720"/>
            <p:cNvSpPr>
              <a:spLocks/>
            </p:cNvSpPr>
            <p:nvPr/>
          </p:nvSpPr>
          <p:spPr bwMode="auto">
            <a:xfrm rot="-2580000">
              <a:off x="1485" y="3911"/>
              <a:ext cx="22" cy="62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2" name="Arc 721"/>
            <p:cNvSpPr>
              <a:spLocks/>
            </p:cNvSpPr>
            <p:nvPr/>
          </p:nvSpPr>
          <p:spPr bwMode="auto">
            <a:xfrm rot="-2580000">
              <a:off x="1449" y="3853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3" name="Arc 722"/>
            <p:cNvSpPr>
              <a:spLocks/>
            </p:cNvSpPr>
            <p:nvPr/>
          </p:nvSpPr>
          <p:spPr bwMode="auto">
            <a:xfrm rot="-2580000">
              <a:off x="1578" y="3798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4" name="Arc 723"/>
            <p:cNvSpPr>
              <a:spLocks/>
            </p:cNvSpPr>
            <p:nvPr/>
          </p:nvSpPr>
          <p:spPr bwMode="auto">
            <a:xfrm rot="-2580000">
              <a:off x="1521" y="3772"/>
              <a:ext cx="31" cy="62"/>
            </a:xfrm>
            <a:custGeom>
              <a:avLst/>
              <a:gdLst>
                <a:gd name="T0" fmla="*/ 0 w 22311"/>
                <a:gd name="T1" fmla="*/ 0 h 21600"/>
                <a:gd name="T2" fmla="*/ 0 w 22311"/>
                <a:gd name="T3" fmla="*/ 0 h 21600"/>
                <a:gd name="T4" fmla="*/ 0 w 2231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11"/>
                <a:gd name="T10" fmla="*/ 0 h 21600"/>
                <a:gd name="T11" fmla="*/ 22311 w 2231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11" h="21600" fill="none" extrusionOk="0">
                  <a:moveTo>
                    <a:pt x="-1" y="11"/>
                  </a:moveTo>
                  <a:cubicBezTo>
                    <a:pt x="237" y="3"/>
                    <a:pt x="475" y="-1"/>
                    <a:pt x="714" y="-1"/>
                  </a:cubicBezTo>
                  <a:cubicBezTo>
                    <a:pt x="12506" y="-1"/>
                    <a:pt x="22119" y="9458"/>
                    <a:pt x="22311" y="21248"/>
                  </a:cubicBezTo>
                </a:path>
                <a:path w="22311" h="21600" stroke="0" extrusionOk="0">
                  <a:moveTo>
                    <a:pt x="-1" y="11"/>
                  </a:moveTo>
                  <a:cubicBezTo>
                    <a:pt x="237" y="3"/>
                    <a:pt x="475" y="-1"/>
                    <a:pt x="714" y="-1"/>
                  </a:cubicBezTo>
                  <a:cubicBezTo>
                    <a:pt x="12506" y="-1"/>
                    <a:pt x="22119" y="9458"/>
                    <a:pt x="22311" y="21248"/>
                  </a:cubicBezTo>
                  <a:lnTo>
                    <a:pt x="714" y="21600"/>
                  </a:lnTo>
                  <a:lnTo>
                    <a:pt x="-1" y="1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5" name="Arc 724"/>
            <p:cNvSpPr>
              <a:spLocks/>
            </p:cNvSpPr>
            <p:nvPr/>
          </p:nvSpPr>
          <p:spPr bwMode="auto">
            <a:xfrm rot="-2580000">
              <a:off x="1541" y="3847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6" name="Arc 725"/>
            <p:cNvSpPr>
              <a:spLocks/>
            </p:cNvSpPr>
            <p:nvPr/>
          </p:nvSpPr>
          <p:spPr bwMode="auto">
            <a:xfrm rot="-2580000">
              <a:off x="1509" y="3792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587" name="Arc 726"/>
            <p:cNvSpPr>
              <a:spLocks/>
            </p:cNvSpPr>
            <p:nvPr/>
          </p:nvSpPr>
          <p:spPr bwMode="auto">
            <a:xfrm rot="8220000">
              <a:off x="1647" y="3656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3" name="Group 727"/>
          <p:cNvGrpSpPr>
            <a:grpSpLocks/>
          </p:cNvGrpSpPr>
          <p:nvPr/>
        </p:nvGrpSpPr>
        <p:grpSpPr bwMode="auto">
          <a:xfrm>
            <a:off x="2120928" y="6126218"/>
            <a:ext cx="1385711" cy="358775"/>
            <a:chOff x="1503" y="3936"/>
            <a:chExt cx="982" cy="226"/>
          </a:xfrm>
        </p:grpSpPr>
        <p:grpSp>
          <p:nvGrpSpPr>
            <p:cNvPr id="162514" name="Group 728"/>
            <p:cNvGrpSpPr>
              <a:grpSpLocks/>
            </p:cNvGrpSpPr>
            <p:nvPr/>
          </p:nvGrpSpPr>
          <p:grpSpPr bwMode="auto">
            <a:xfrm>
              <a:off x="1503" y="3938"/>
              <a:ext cx="478" cy="224"/>
              <a:chOff x="1503" y="3938"/>
              <a:chExt cx="478" cy="224"/>
            </a:xfrm>
          </p:grpSpPr>
          <p:sp>
            <p:nvSpPr>
              <p:cNvPr id="162540" name="Arc 729"/>
              <p:cNvSpPr>
                <a:spLocks/>
              </p:cNvSpPr>
              <p:nvPr/>
            </p:nvSpPr>
            <p:spPr bwMode="auto">
              <a:xfrm rot="9660000">
                <a:off x="1901" y="3940"/>
                <a:ext cx="30" cy="50"/>
              </a:xfrm>
              <a:custGeom>
                <a:avLst/>
                <a:gdLst>
                  <a:gd name="T0" fmla="*/ 0 w 22365"/>
                  <a:gd name="T1" fmla="*/ 0 h 22053"/>
                  <a:gd name="T2" fmla="*/ 0 w 22365"/>
                  <a:gd name="T3" fmla="*/ 0 h 22053"/>
                  <a:gd name="T4" fmla="*/ 0 w 22365"/>
                  <a:gd name="T5" fmla="*/ 0 h 22053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53"/>
                  <a:gd name="T11" fmla="*/ 22365 w 22365"/>
                  <a:gd name="T12" fmla="*/ 22053 h 220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53" fill="none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</a:path>
                  <a:path w="22365" h="22053" stroke="0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  <a:lnTo>
                      <a:pt x="765" y="453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1" name="Arc 730"/>
              <p:cNvSpPr>
                <a:spLocks/>
              </p:cNvSpPr>
              <p:nvPr/>
            </p:nvSpPr>
            <p:spPr bwMode="auto">
              <a:xfrm rot="9660000">
                <a:off x="1904" y="3995"/>
                <a:ext cx="28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</a:path>
                  <a:path w="21596" h="21587" stroke="0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  <a:lnTo>
                      <a:pt x="21596" y="21587"/>
                    </a:lnTo>
                    <a:lnTo>
                      <a:pt x="0" y="2115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2" name="Arc 731"/>
              <p:cNvSpPr>
                <a:spLocks/>
              </p:cNvSpPr>
              <p:nvPr/>
            </p:nvSpPr>
            <p:spPr bwMode="auto">
              <a:xfrm rot="9660000">
                <a:off x="1857" y="3963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3" name="Arc 732"/>
              <p:cNvSpPr>
                <a:spLocks/>
              </p:cNvSpPr>
              <p:nvPr/>
            </p:nvSpPr>
            <p:spPr bwMode="auto">
              <a:xfrm rot="9660000">
                <a:off x="1959" y="3976"/>
                <a:ext cx="22" cy="50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4" name="Arc 733"/>
              <p:cNvSpPr>
                <a:spLocks/>
              </p:cNvSpPr>
              <p:nvPr/>
            </p:nvSpPr>
            <p:spPr bwMode="auto">
              <a:xfrm rot="9660000">
                <a:off x="1885" y="3999"/>
                <a:ext cx="22" cy="49"/>
              </a:xfrm>
              <a:custGeom>
                <a:avLst/>
                <a:gdLst>
                  <a:gd name="T0" fmla="*/ 0 w 22588"/>
                  <a:gd name="T1" fmla="*/ 0 h 21600"/>
                  <a:gd name="T2" fmla="*/ 0 w 22588"/>
                  <a:gd name="T3" fmla="*/ 0 h 21600"/>
                  <a:gd name="T4" fmla="*/ 0 w 2258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88"/>
                  <a:gd name="T10" fmla="*/ 0 h 21600"/>
                  <a:gd name="T11" fmla="*/ 22588 w 2258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88" h="21600" fill="none" extrusionOk="0">
                    <a:moveTo>
                      <a:pt x="-1" y="22"/>
                    </a:moveTo>
                    <a:cubicBezTo>
                      <a:pt x="330" y="7"/>
                      <a:pt x="661" y="-1"/>
                      <a:pt x="993" y="-1"/>
                    </a:cubicBezTo>
                    <a:cubicBezTo>
                      <a:pt x="12744" y="-1"/>
                      <a:pt x="22340" y="9394"/>
                      <a:pt x="22588" y="21143"/>
                    </a:cubicBezTo>
                  </a:path>
                  <a:path w="22588" h="21600" stroke="0" extrusionOk="0">
                    <a:moveTo>
                      <a:pt x="-1" y="22"/>
                    </a:moveTo>
                    <a:cubicBezTo>
                      <a:pt x="330" y="7"/>
                      <a:pt x="661" y="-1"/>
                      <a:pt x="993" y="-1"/>
                    </a:cubicBezTo>
                    <a:cubicBezTo>
                      <a:pt x="12744" y="-1"/>
                      <a:pt x="22340" y="9394"/>
                      <a:pt x="22588" y="21143"/>
                    </a:cubicBezTo>
                    <a:lnTo>
                      <a:pt x="993" y="21600"/>
                    </a:lnTo>
                    <a:lnTo>
                      <a:pt x="-1" y="2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5" name="Arc 734"/>
              <p:cNvSpPr>
                <a:spLocks/>
              </p:cNvSpPr>
              <p:nvPr/>
            </p:nvSpPr>
            <p:spPr bwMode="auto">
              <a:xfrm rot="9660000">
                <a:off x="1830" y="3966"/>
                <a:ext cx="28" cy="50"/>
              </a:xfrm>
              <a:custGeom>
                <a:avLst/>
                <a:gdLst>
                  <a:gd name="T0" fmla="*/ 0 w 22423"/>
                  <a:gd name="T1" fmla="*/ 0 h 22054"/>
                  <a:gd name="T2" fmla="*/ 0 w 22423"/>
                  <a:gd name="T3" fmla="*/ 0 h 22054"/>
                  <a:gd name="T4" fmla="*/ 0 w 22423"/>
                  <a:gd name="T5" fmla="*/ 0 h 22054"/>
                  <a:gd name="T6" fmla="*/ 0 60000 65536"/>
                  <a:gd name="T7" fmla="*/ 0 60000 65536"/>
                  <a:gd name="T8" fmla="*/ 0 60000 65536"/>
                  <a:gd name="T9" fmla="*/ 0 w 22423"/>
                  <a:gd name="T10" fmla="*/ 0 h 22054"/>
                  <a:gd name="T11" fmla="*/ 22423 w 22423"/>
                  <a:gd name="T12" fmla="*/ 22054 h 220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3" h="22054" fill="none" extrusionOk="0">
                    <a:moveTo>
                      <a:pt x="22418" y="-1"/>
                    </a:moveTo>
                    <a:cubicBezTo>
                      <a:pt x="22421" y="151"/>
                      <a:pt x="22423" y="302"/>
                      <a:pt x="22423" y="454"/>
                    </a:cubicBezTo>
                    <a:cubicBezTo>
                      <a:pt x="22423" y="12383"/>
                      <a:pt x="12752" y="22054"/>
                      <a:pt x="823" y="22054"/>
                    </a:cubicBezTo>
                    <a:cubicBezTo>
                      <a:pt x="548" y="22053"/>
                      <a:pt x="274" y="22048"/>
                      <a:pt x="-1" y="22038"/>
                    </a:cubicBezTo>
                  </a:path>
                  <a:path w="22423" h="22054" stroke="0" extrusionOk="0">
                    <a:moveTo>
                      <a:pt x="22418" y="-1"/>
                    </a:moveTo>
                    <a:cubicBezTo>
                      <a:pt x="22421" y="151"/>
                      <a:pt x="22423" y="302"/>
                      <a:pt x="22423" y="454"/>
                    </a:cubicBezTo>
                    <a:cubicBezTo>
                      <a:pt x="22423" y="12383"/>
                      <a:pt x="12752" y="22054"/>
                      <a:pt x="823" y="22054"/>
                    </a:cubicBezTo>
                    <a:cubicBezTo>
                      <a:pt x="548" y="22053"/>
                      <a:pt x="274" y="22048"/>
                      <a:pt x="-1" y="22038"/>
                    </a:cubicBezTo>
                    <a:lnTo>
                      <a:pt x="823" y="454"/>
                    </a:lnTo>
                    <a:lnTo>
                      <a:pt x="2241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6" name="Arc 735"/>
              <p:cNvSpPr>
                <a:spLocks/>
              </p:cNvSpPr>
              <p:nvPr/>
            </p:nvSpPr>
            <p:spPr bwMode="auto">
              <a:xfrm rot="9660000">
                <a:off x="1828" y="4022"/>
                <a:ext cx="28" cy="49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7" name="Arc 736"/>
              <p:cNvSpPr>
                <a:spLocks/>
              </p:cNvSpPr>
              <p:nvPr/>
            </p:nvSpPr>
            <p:spPr bwMode="auto">
              <a:xfrm rot="-1140000">
                <a:off x="1564" y="4100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8" name="Arc 737"/>
              <p:cNvSpPr>
                <a:spLocks/>
              </p:cNvSpPr>
              <p:nvPr/>
            </p:nvSpPr>
            <p:spPr bwMode="auto">
              <a:xfrm rot="-1140000">
                <a:off x="1524" y="4066"/>
                <a:ext cx="29" cy="50"/>
              </a:xfrm>
              <a:custGeom>
                <a:avLst/>
                <a:gdLst>
                  <a:gd name="T0" fmla="*/ 0 w 22345"/>
                  <a:gd name="T1" fmla="*/ 0 h 21600"/>
                  <a:gd name="T2" fmla="*/ 0 w 22345"/>
                  <a:gd name="T3" fmla="*/ 0 h 21600"/>
                  <a:gd name="T4" fmla="*/ 0 w 2234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5"/>
                  <a:gd name="T10" fmla="*/ 0 h 21600"/>
                  <a:gd name="T11" fmla="*/ 22345 w 2234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5" h="21600" fill="none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</a:path>
                  <a:path w="22345" h="21600" stroke="0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  <a:lnTo>
                      <a:pt x="750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49" name="Arc 738"/>
              <p:cNvSpPr>
                <a:spLocks/>
              </p:cNvSpPr>
              <p:nvPr/>
            </p:nvSpPr>
            <p:spPr bwMode="auto">
              <a:xfrm rot="-1140000">
                <a:off x="1506" y="4112"/>
                <a:ext cx="22" cy="50"/>
              </a:xfrm>
              <a:custGeom>
                <a:avLst/>
                <a:gdLst>
                  <a:gd name="T0" fmla="*/ 0 w 22663"/>
                  <a:gd name="T1" fmla="*/ 0 h 22056"/>
                  <a:gd name="T2" fmla="*/ 0 w 22663"/>
                  <a:gd name="T3" fmla="*/ 0 h 22056"/>
                  <a:gd name="T4" fmla="*/ 0 w 22663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63"/>
                  <a:gd name="T10" fmla="*/ 0 h 22056"/>
                  <a:gd name="T11" fmla="*/ 22663 w 22663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63" h="22056" fill="none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</a:path>
                  <a:path w="22663" h="22056" stroke="0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  <a:lnTo>
                      <a:pt x="1063" y="456"/>
                    </a:lnTo>
                    <a:lnTo>
                      <a:pt x="2265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0" name="Arc 739"/>
              <p:cNvSpPr>
                <a:spLocks/>
              </p:cNvSpPr>
              <p:nvPr/>
            </p:nvSpPr>
            <p:spPr bwMode="auto">
              <a:xfrm rot="-1140000">
                <a:off x="1503" y="4074"/>
                <a:ext cx="22" cy="49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1" name="Arc 740"/>
              <p:cNvSpPr>
                <a:spLocks/>
              </p:cNvSpPr>
              <p:nvPr/>
            </p:nvSpPr>
            <p:spPr bwMode="auto">
              <a:xfrm rot="-1140000">
                <a:off x="1647" y="4075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2" name="Arc 741"/>
              <p:cNvSpPr>
                <a:spLocks/>
              </p:cNvSpPr>
              <p:nvPr/>
            </p:nvSpPr>
            <p:spPr bwMode="auto">
              <a:xfrm rot="-1140000">
                <a:off x="1606" y="4040"/>
                <a:ext cx="29" cy="50"/>
              </a:xfrm>
              <a:custGeom>
                <a:avLst/>
                <a:gdLst>
                  <a:gd name="T0" fmla="*/ 0 w 22359"/>
                  <a:gd name="T1" fmla="*/ 0 h 21600"/>
                  <a:gd name="T2" fmla="*/ 0 w 22359"/>
                  <a:gd name="T3" fmla="*/ 0 h 21600"/>
                  <a:gd name="T4" fmla="*/ 0 w 2235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9"/>
                  <a:gd name="T10" fmla="*/ 0 h 21600"/>
                  <a:gd name="T11" fmla="*/ 22359 w 2235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9" h="21600" fill="none" extrusionOk="0">
                    <a:moveTo>
                      <a:pt x="0" y="13"/>
                    </a:moveTo>
                    <a:cubicBezTo>
                      <a:pt x="254" y="4"/>
                      <a:pt x="508" y="-1"/>
                      <a:pt x="763" y="-1"/>
                    </a:cubicBezTo>
                    <a:cubicBezTo>
                      <a:pt x="12522" y="-1"/>
                      <a:pt x="22121" y="9406"/>
                      <a:pt x="22358" y="21164"/>
                    </a:cubicBezTo>
                  </a:path>
                  <a:path w="22359" h="21600" stroke="0" extrusionOk="0">
                    <a:moveTo>
                      <a:pt x="0" y="13"/>
                    </a:moveTo>
                    <a:cubicBezTo>
                      <a:pt x="254" y="4"/>
                      <a:pt x="508" y="-1"/>
                      <a:pt x="763" y="-1"/>
                    </a:cubicBezTo>
                    <a:cubicBezTo>
                      <a:pt x="12522" y="-1"/>
                      <a:pt x="22121" y="9406"/>
                      <a:pt x="22358" y="21164"/>
                    </a:cubicBezTo>
                    <a:lnTo>
                      <a:pt x="763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3" name="Arc 742"/>
              <p:cNvSpPr>
                <a:spLocks/>
              </p:cNvSpPr>
              <p:nvPr/>
            </p:nvSpPr>
            <p:spPr bwMode="auto">
              <a:xfrm rot="-1140000">
                <a:off x="1592" y="4097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4" name="Arc 743"/>
              <p:cNvSpPr>
                <a:spLocks/>
              </p:cNvSpPr>
              <p:nvPr/>
            </p:nvSpPr>
            <p:spPr bwMode="auto">
              <a:xfrm rot="-1140000">
                <a:off x="1587" y="4048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5" name="Arc 744"/>
              <p:cNvSpPr>
                <a:spLocks/>
              </p:cNvSpPr>
              <p:nvPr/>
            </p:nvSpPr>
            <p:spPr bwMode="auto">
              <a:xfrm rot="-1140000">
                <a:off x="1722" y="4051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6" name="Arc 745"/>
              <p:cNvSpPr>
                <a:spLocks/>
              </p:cNvSpPr>
              <p:nvPr/>
            </p:nvSpPr>
            <p:spPr bwMode="auto">
              <a:xfrm rot="-1140000">
                <a:off x="1681" y="4015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7" name="Arc 746"/>
              <p:cNvSpPr>
                <a:spLocks/>
              </p:cNvSpPr>
              <p:nvPr/>
            </p:nvSpPr>
            <p:spPr bwMode="auto">
              <a:xfrm rot="-1140000">
                <a:off x="1673" y="4074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8" name="Arc 747"/>
              <p:cNvSpPr>
                <a:spLocks/>
              </p:cNvSpPr>
              <p:nvPr/>
            </p:nvSpPr>
            <p:spPr bwMode="auto">
              <a:xfrm rot="-1140000">
                <a:off x="1664" y="4021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59" name="Arc 748"/>
              <p:cNvSpPr>
                <a:spLocks/>
              </p:cNvSpPr>
              <p:nvPr/>
            </p:nvSpPr>
            <p:spPr bwMode="auto">
              <a:xfrm rot="-1140000">
                <a:off x="1804" y="4023"/>
                <a:ext cx="29" cy="50"/>
              </a:xfrm>
              <a:custGeom>
                <a:avLst/>
                <a:gdLst>
                  <a:gd name="T0" fmla="*/ 0 w 21600"/>
                  <a:gd name="T1" fmla="*/ 0 h 22015"/>
                  <a:gd name="T2" fmla="*/ 0 w 21600"/>
                  <a:gd name="T3" fmla="*/ 0 h 22015"/>
                  <a:gd name="T4" fmla="*/ 0 w 21600"/>
                  <a:gd name="T5" fmla="*/ 0 h 2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15"/>
                  <a:gd name="T11" fmla="*/ 21600 w 21600"/>
                  <a:gd name="T12" fmla="*/ 22015 h 2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15" fill="none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</a:path>
                  <a:path w="21600" h="22015" stroke="0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  <a:lnTo>
                      <a:pt x="21600" y="429"/>
                    </a:lnTo>
                    <a:lnTo>
                      <a:pt x="20834" y="2201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0" name="Arc 749"/>
              <p:cNvSpPr>
                <a:spLocks/>
              </p:cNvSpPr>
              <p:nvPr/>
            </p:nvSpPr>
            <p:spPr bwMode="auto">
              <a:xfrm rot="-1140000">
                <a:off x="1763" y="3986"/>
                <a:ext cx="30" cy="50"/>
              </a:xfrm>
              <a:custGeom>
                <a:avLst/>
                <a:gdLst>
                  <a:gd name="T0" fmla="*/ 0 w 22319"/>
                  <a:gd name="T1" fmla="*/ 0 h 21600"/>
                  <a:gd name="T2" fmla="*/ 0 w 22319"/>
                  <a:gd name="T3" fmla="*/ 0 h 21600"/>
                  <a:gd name="T4" fmla="*/ 0 w 2231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19"/>
                  <a:gd name="T10" fmla="*/ 0 h 21600"/>
                  <a:gd name="T11" fmla="*/ 22319 w 2231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19" h="21600" fill="none" extrusionOk="0">
                    <a:moveTo>
                      <a:pt x="0" y="12"/>
                    </a:moveTo>
                    <a:cubicBezTo>
                      <a:pt x="241" y="4"/>
                      <a:pt x="482" y="-1"/>
                      <a:pt x="724" y="-1"/>
                    </a:cubicBezTo>
                    <a:cubicBezTo>
                      <a:pt x="12480" y="-1"/>
                      <a:pt x="22077" y="9402"/>
                      <a:pt x="22319" y="21155"/>
                    </a:cubicBezTo>
                  </a:path>
                  <a:path w="22319" h="21600" stroke="0" extrusionOk="0">
                    <a:moveTo>
                      <a:pt x="0" y="12"/>
                    </a:moveTo>
                    <a:cubicBezTo>
                      <a:pt x="241" y="4"/>
                      <a:pt x="482" y="-1"/>
                      <a:pt x="724" y="-1"/>
                    </a:cubicBezTo>
                    <a:cubicBezTo>
                      <a:pt x="12480" y="-1"/>
                      <a:pt x="22077" y="9402"/>
                      <a:pt x="22319" y="21155"/>
                    </a:cubicBezTo>
                    <a:lnTo>
                      <a:pt x="724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1" name="Arc 750"/>
              <p:cNvSpPr>
                <a:spLocks/>
              </p:cNvSpPr>
              <p:nvPr/>
            </p:nvSpPr>
            <p:spPr bwMode="auto">
              <a:xfrm rot="-1140000">
                <a:off x="1749" y="4045"/>
                <a:ext cx="23" cy="51"/>
              </a:xfrm>
              <a:custGeom>
                <a:avLst/>
                <a:gdLst>
                  <a:gd name="T0" fmla="*/ 0 w 22614"/>
                  <a:gd name="T1" fmla="*/ 0 h 22047"/>
                  <a:gd name="T2" fmla="*/ 0 w 22614"/>
                  <a:gd name="T3" fmla="*/ 0 h 22047"/>
                  <a:gd name="T4" fmla="*/ 0 w 22614"/>
                  <a:gd name="T5" fmla="*/ 0 h 22047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47"/>
                  <a:gd name="T11" fmla="*/ 22614 w 22614"/>
                  <a:gd name="T12" fmla="*/ 22047 h 220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47" fill="none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</a:path>
                  <a:path w="22614" h="22047" stroke="0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  <a:lnTo>
                      <a:pt x="1014" y="447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2" name="Arc 751"/>
              <p:cNvSpPr>
                <a:spLocks/>
              </p:cNvSpPr>
              <p:nvPr/>
            </p:nvSpPr>
            <p:spPr bwMode="auto">
              <a:xfrm rot="-1140000">
                <a:off x="1746" y="3995"/>
                <a:ext cx="20" cy="48"/>
              </a:xfrm>
              <a:custGeom>
                <a:avLst/>
                <a:gdLst>
                  <a:gd name="T0" fmla="*/ 0 w 21596"/>
                  <a:gd name="T1" fmla="*/ 0 h 21575"/>
                  <a:gd name="T2" fmla="*/ 0 w 21596"/>
                  <a:gd name="T3" fmla="*/ 0 h 21575"/>
                  <a:gd name="T4" fmla="*/ 0 w 21596"/>
                  <a:gd name="T5" fmla="*/ 0 h 21575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5"/>
                  <a:gd name="T11" fmla="*/ 21596 w 21596"/>
                  <a:gd name="T12" fmla="*/ 21575 h 215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5" fill="none" extrusionOk="0">
                    <a:moveTo>
                      <a:pt x="0" y="21140"/>
                    </a:moveTo>
                    <a:cubicBezTo>
                      <a:pt x="229" y="9785"/>
                      <a:pt x="9210" y="547"/>
                      <a:pt x="20554" y="0"/>
                    </a:cubicBezTo>
                  </a:path>
                  <a:path w="21596" h="21575" stroke="0" extrusionOk="0">
                    <a:moveTo>
                      <a:pt x="0" y="21140"/>
                    </a:moveTo>
                    <a:cubicBezTo>
                      <a:pt x="229" y="9785"/>
                      <a:pt x="9210" y="547"/>
                      <a:pt x="20554" y="0"/>
                    </a:cubicBezTo>
                    <a:lnTo>
                      <a:pt x="21596" y="21575"/>
                    </a:lnTo>
                    <a:lnTo>
                      <a:pt x="0" y="2114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63" name="Arc 752"/>
              <p:cNvSpPr>
                <a:spLocks/>
              </p:cNvSpPr>
              <p:nvPr/>
            </p:nvSpPr>
            <p:spPr bwMode="auto">
              <a:xfrm rot="9660000">
                <a:off x="1927" y="3938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515" name="Group 753"/>
            <p:cNvGrpSpPr>
              <a:grpSpLocks/>
            </p:cNvGrpSpPr>
            <p:nvPr/>
          </p:nvGrpSpPr>
          <p:grpSpPr bwMode="auto">
            <a:xfrm>
              <a:off x="2007" y="3936"/>
              <a:ext cx="478" cy="225"/>
              <a:chOff x="2007" y="3936"/>
              <a:chExt cx="478" cy="225"/>
            </a:xfrm>
          </p:grpSpPr>
          <p:sp>
            <p:nvSpPr>
              <p:cNvPr id="162516" name="Arc 754"/>
              <p:cNvSpPr>
                <a:spLocks/>
              </p:cNvSpPr>
              <p:nvPr/>
            </p:nvSpPr>
            <p:spPr bwMode="auto">
              <a:xfrm rot="-9660000">
                <a:off x="2058" y="3940"/>
                <a:ext cx="29" cy="49"/>
              </a:xfrm>
              <a:custGeom>
                <a:avLst/>
                <a:gdLst>
                  <a:gd name="T0" fmla="*/ 0 w 21600"/>
                  <a:gd name="T1" fmla="*/ 0 h 22024"/>
                  <a:gd name="T2" fmla="*/ 0 w 21600"/>
                  <a:gd name="T3" fmla="*/ 0 h 22024"/>
                  <a:gd name="T4" fmla="*/ 0 w 21600"/>
                  <a:gd name="T5" fmla="*/ 0 h 22024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24"/>
                  <a:gd name="T11" fmla="*/ 21600 w 21600"/>
                  <a:gd name="T12" fmla="*/ 22024 h 220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24" fill="none" extrusionOk="0">
                    <a:moveTo>
                      <a:pt x="20834" y="22024"/>
                    </a:moveTo>
                    <a:cubicBezTo>
                      <a:pt x="9210" y="21612"/>
                      <a:pt x="0" y="12069"/>
                      <a:pt x="0" y="438"/>
                    </a:cubicBezTo>
                    <a:cubicBezTo>
                      <a:pt x="0" y="291"/>
                      <a:pt x="1" y="145"/>
                      <a:pt x="4" y="0"/>
                    </a:cubicBezTo>
                  </a:path>
                  <a:path w="21600" h="22024" stroke="0" extrusionOk="0">
                    <a:moveTo>
                      <a:pt x="20834" y="22024"/>
                    </a:moveTo>
                    <a:cubicBezTo>
                      <a:pt x="9210" y="21612"/>
                      <a:pt x="0" y="12069"/>
                      <a:pt x="0" y="438"/>
                    </a:cubicBezTo>
                    <a:cubicBezTo>
                      <a:pt x="0" y="291"/>
                      <a:pt x="1" y="145"/>
                      <a:pt x="4" y="0"/>
                    </a:cubicBezTo>
                    <a:lnTo>
                      <a:pt x="21600" y="438"/>
                    </a:lnTo>
                    <a:lnTo>
                      <a:pt x="20834" y="220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7" name="Arc 755"/>
              <p:cNvSpPr>
                <a:spLocks/>
              </p:cNvSpPr>
              <p:nvPr/>
            </p:nvSpPr>
            <p:spPr bwMode="auto">
              <a:xfrm rot="-9660000">
                <a:off x="2056" y="3994"/>
                <a:ext cx="29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8" name="Arc 756"/>
              <p:cNvSpPr>
                <a:spLocks/>
              </p:cNvSpPr>
              <p:nvPr/>
            </p:nvSpPr>
            <p:spPr bwMode="auto">
              <a:xfrm rot="-9660000">
                <a:off x="2110" y="3963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22604" y="0"/>
                    </a:moveTo>
                    <a:cubicBezTo>
                      <a:pt x="22604" y="11929"/>
                      <a:pt x="12933" y="21600"/>
                      <a:pt x="1004" y="21600"/>
                    </a:cubicBezTo>
                    <a:cubicBezTo>
                      <a:pt x="669" y="21599"/>
                      <a:pt x="334" y="21592"/>
                      <a:pt x="0" y="21576"/>
                    </a:cubicBezTo>
                  </a:path>
                  <a:path w="22604" h="21600" stroke="0" extrusionOk="0">
                    <a:moveTo>
                      <a:pt x="22604" y="0"/>
                    </a:moveTo>
                    <a:cubicBezTo>
                      <a:pt x="22604" y="11929"/>
                      <a:pt x="12933" y="21600"/>
                      <a:pt x="1004" y="21600"/>
                    </a:cubicBezTo>
                    <a:cubicBezTo>
                      <a:pt x="669" y="21599"/>
                      <a:pt x="334" y="21592"/>
                      <a:pt x="0" y="21576"/>
                    </a:cubicBezTo>
                    <a:lnTo>
                      <a:pt x="1004" y="0"/>
                    </a:lnTo>
                    <a:lnTo>
                      <a:pt x="22604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9" name="Arc 757"/>
              <p:cNvSpPr>
                <a:spLocks/>
              </p:cNvSpPr>
              <p:nvPr/>
            </p:nvSpPr>
            <p:spPr bwMode="auto">
              <a:xfrm rot="-9660000">
                <a:off x="2007" y="3977"/>
                <a:ext cx="22" cy="49"/>
              </a:xfrm>
              <a:custGeom>
                <a:avLst/>
                <a:gdLst>
                  <a:gd name="T0" fmla="*/ 0 w 21596"/>
                  <a:gd name="T1" fmla="*/ 0 h 21578"/>
                  <a:gd name="T2" fmla="*/ 0 w 21596"/>
                  <a:gd name="T3" fmla="*/ 0 h 21578"/>
                  <a:gd name="T4" fmla="*/ 0 w 21596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8"/>
                  <a:gd name="T11" fmla="*/ 21596 w 21596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8" fill="none" extrusionOk="0">
                    <a:moveTo>
                      <a:pt x="0" y="21142"/>
                    </a:moveTo>
                    <a:cubicBezTo>
                      <a:pt x="230" y="9760"/>
                      <a:pt x="9253" y="511"/>
                      <a:pt x="20624" y="-1"/>
                    </a:cubicBezTo>
                  </a:path>
                  <a:path w="21596" h="21578" stroke="0" extrusionOk="0">
                    <a:moveTo>
                      <a:pt x="0" y="21142"/>
                    </a:moveTo>
                    <a:cubicBezTo>
                      <a:pt x="230" y="9760"/>
                      <a:pt x="9253" y="511"/>
                      <a:pt x="20624" y="-1"/>
                    </a:cubicBezTo>
                    <a:lnTo>
                      <a:pt x="21596" y="21578"/>
                    </a:lnTo>
                    <a:lnTo>
                      <a:pt x="0" y="2114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0" name="Arc 758"/>
              <p:cNvSpPr>
                <a:spLocks/>
              </p:cNvSpPr>
              <p:nvPr/>
            </p:nvSpPr>
            <p:spPr bwMode="auto">
              <a:xfrm rot="-9660000">
                <a:off x="2082" y="3998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1" name="Arc 759"/>
              <p:cNvSpPr>
                <a:spLocks/>
              </p:cNvSpPr>
              <p:nvPr/>
            </p:nvSpPr>
            <p:spPr bwMode="auto">
              <a:xfrm rot="-9660000">
                <a:off x="2131" y="3967"/>
                <a:ext cx="27" cy="49"/>
              </a:xfrm>
              <a:custGeom>
                <a:avLst/>
                <a:gdLst>
                  <a:gd name="T0" fmla="*/ 0 w 21600"/>
                  <a:gd name="T1" fmla="*/ 0 h 22021"/>
                  <a:gd name="T2" fmla="*/ 0 w 21600"/>
                  <a:gd name="T3" fmla="*/ 0 h 22021"/>
                  <a:gd name="T4" fmla="*/ 0 w 21600"/>
                  <a:gd name="T5" fmla="*/ 0 h 2202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21"/>
                  <a:gd name="T11" fmla="*/ 21600 w 21600"/>
                  <a:gd name="T12" fmla="*/ 22021 h 220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21" fill="none" extrusionOk="0">
                    <a:moveTo>
                      <a:pt x="20776" y="22021"/>
                    </a:moveTo>
                    <a:cubicBezTo>
                      <a:pt x="9176" y="21578"/>
                      <a:pt x="0" y="12046"/>
                      <a:pt x="0" y="437"/>
                    </a:cubicBezTo>
                    <a:cubicBezTo>
                      <a:pt x="0" y="291"/>
                      <a:pt x="1" y="145"/>
                      <a:pt x="4" y="0"/>
                    </a:cubicBezTo>
                  </a:path>
                  <a:path w="21600" h="22021" stroke="0" extrusionOk="0">
                    <a:moveTo>
                      <a:pt x="20776" y="22021"/>
                    </a:moveTo>
                    <a:cubicBezTo>
                      <a:pt x="9176" y="21578"/>
                      <a:pt x="0" y="12046"/>
                      <a:pt x="0" y="437"/>
                    </a:cubicBezTo>
                    <a:cubicBezTo>
                      <a:pt x="0" y="291"/>
                      <a:pt x="1" y="145"/>
                      <a:pt x="4" y="0"/>
                    </a:cubicBezTo>
                    <a:lnTo>
                      <a:pt x="21600" y="437"/>
                    </a:lnTo>
                    <a:lnTo>
                      <a:pt x="20776" y="2202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2" name="Arc 760"/>
              <p:cNvSpPr>
                <a:spLocks/>
              </p:cNvSpPr>
              <p:nvPr/>
            </p:nvSpPr>
            <p:spPr bwMode="auto">
              <a:xfrm rot="-9660000">
                <a:off x="2132" y="4021"/>
                <a:ext cx="27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3" name="Arc 761"/>
              <p:cNvSpPr>
                <a:spLocks/>
              </p:cNvSpPr>
              <p:nvPr/>
            </p:nvSpPr>
            <p:spPr bwMode="auto">
              <a:xfrm rot="1140000">
                <a:off x="2396" y="4099"/>
                <a:ext cx="29" cy="50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</a:path>
                  <a:path w="22357" h="21600" stroke="0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  <a:lnTo>
                      <a:pt x="757" y="0"/>
                    </a:lnTo>
                    <a:lnTo>
                      <a:pt x="2235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4" name="Arc 762"/>
              <p:cNvSpPr>
                <a:spLocks/>
              </p:cNvSpPr>
              <p:nvPr/>
            </p:nvSpPr>
            <p:spPr bwMode="auto">
              <a:xfrm rot="1140000">
                <a:off x="2436" y="4065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5" name="Arc 763"/>
              <p:cNvSpPr>
                <a:spLocks/>
              </p:cNvSpPr>
              <p:nvPr/>
            </p:nvSpPr>
            <p:spPr bwMode="auto">
              <a:xfrm rot="1140000">
                <a:off x="2460" y="4112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6" name="Arc 764"/>
              <p:cNvSpPr>
                <a:spLocks/>
              </p:cNvSpPr>
              <p:nvPr/>
            </p:nvSpPr>
            <p:spPr bwMode="auto">
              <a:xfrm rot="1140000">
                <a:off x="2463" y="4073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7" name="Arc 765"/>
              <p:cNvSpPr>
                <a:spLocks/>
              </p:cNvSpPr>
              <p:nvPr/>
            </p:nvSpPr>
            <p:spPr bwMode="auto">
              <a:xfrm rot="1140000">
                <a:off x="2312" y="4073"/>
                <a:ext cx="30" cy="51"/>
              </a:xfrm>
              <a:custGeom>
                <a:avLst/>
                <a:gdLst>
                  <a:gd name="T0" fmla="*/ 0 w 22365"/>
                  <a:gd name="T1" fmla="*/ 0 h 22044"/>
                  <a:gd name="T2" fmla="*/ 0 w 22365"/>
                  <a:gd name="T3" fmla="*/ 0 h 22044"/>
                  <a:gd name="T4" fmla="*/ 0 w 22365"/>
                  <a:gd name="T5" fmla="*/ 0 h 22044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44"/>
                  <a:gd name="T11" fmla="*/ 22365 w 22365"/>
                  <a:gd name="T12" fmla="*/ 22044 h 220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44" fill="none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</a:path>
                  <a:path w="22365" h="22044" stroke="0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  <a:lnTo>
                      <a:pt x="765" y="444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8" name="Arc 766"/>
              <p:cNvSpPr>
                <a:spLocks/>
              </p:cNvSpPr>
              <p:nvPr/>
            </p:nvSpPr>
            <p:spPr bwMode="auto">
              <a:xfrm rot="1140000">
                <a:off x="2354" y="4039"/>
                <a:ext cx="28" cy="50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29" name="Arc 767"/>
              <p:cNvSpPr>
                <a:spLocks/>
              </p:cNvSpPr>
              <p:nvPr/>
            </p:nvSpPr>
            <p:spPr bwMode="auto">
              <a:xfrm rot="1140000">
                <a:off x="2375" y="4096"/>
                <a:ext cx="21" cy="49"/>
              </a:xfrm>
              <a:custGeom>
                <a:avLst/>
                <a:gdLst>
                  <a:gd name="T0" fmla="*/ 0 w 21600"/>
                  <a:gd name="T1" fmla="*/ 0 h 22009"/>
                  <a:gd name="T2" fmla="*/ 0 w 21600"/>
                  <a:gd name="T3" fmla="*/ 0 h 22009"/>
                  <a:gd name="T4" fmla="*/ 0 w 21600"/>
                  <a:gd name="T5" fmla="*/ 0 h 2200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09"/>
                  <a:gd name="T11" fmla="*/ 21600 w 21600"/>
                  <a:gd name="T12" fmla="*/ 22009 h 2200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09" fill="none" extrusionOk="0">
                    <a:moveTo>
                      <a:pt x="20537" y="22008"/>
                    </a:moveTo>
                    <a:cubicBezTo>
                      <a:pt x="9034" y="21442"/>
                      <a:pt x="0" y="11951"/>
                      <a:pt x="0" y="435"/>
                    </a:cubicBezTo>
                    <a:cubicBezTo>
                      <a:pt x="0" y="289"/>
                      <a:pt x="1" y="144"/>
                      <a:pt x="4" y="0"/>
                    </a:cubicBezTo>
                  </a:path>
                  <a:path w="21600" h="22009" stroke="0" extrusionOk="0">
                    <a:moveTo>
                      <a:pt x="20537" y="22008"/>
                    </a:moveTo>
                    <a:cubicBezTo>
                      <a:pt x="9034" y="21442"/>
                      <a:pt x="0" y="11951"/>
                      <a:pt x="0" y="435"/>
                    </a:cubicBezTo>
                    <a:cubicBezTo>
                      <a:pt x="0" y="289"/>
                      <a:pt x="1" y="144"/>
                      <a:pt x="4" y="0"/>
                    </a:cubicBezTo>
                    <a:lnTo>
                      <a:pt x="21600" y="435"/>
                    </a:lnTo>
                    <a:lnTo>
                      <a:pt x="20537" y="2200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0" name="Arc 768"/>
              <p:cNvSpPr>
                <a:spLocks/>
              </p:cNvSpPr>
              <p:nvPr/>
            </p:nvSpPr>
            <p:spPr bwMode="auto">
              <a:xfrm rot="1140000">
                <a:off x="2380" y="4047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1" name="Arc 769"/>
              <p:cNvSpPr>
                <a:spLocks/>
              </p:cNvSpPr>
              <p:nvPr/>
            </p:nvSpPr>
            <p:spPr bwMode="auto">
              <a:xfrm rot="1140000">
                <a:off x="2238" y="4050"/>
                <a:ext cx="29" cy="50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</a:path>
                  <a:path w="22357" h="21600" stroke="0" extrusionOk="0">
                    <a:moveTo>
                      <a:pt x="22357" y="0"/>
                    </a:moveTo>
                    <a:cubicBezTo>
                      <a:pt x="22357" y="11929"/>
                      <a:pt x="12686" y="21600"/>
                      <a:pt x="757" y="21600"/>
                    </a:cubicBezTo>
                    <a:cubicBezTo>
                      <a:pt x="504" y="21599"/>
                      <a:pt x="252" y="21595"/>
                      <a:pt x="0" y="21586"/>
                    </a:cubicBezTo>
                    <a:lnTo>
                      <a:pt x="757" y="0"/>
                    </a:lnTo>
                    <a:lnTo>
                      <a:pt x="2235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2" name="Arc 770"/>
              <p:cNvSpPr>
                <a:spLocks/>
              </p:cNvSpPr>
              <p:nvPr/>
            </p:nvSpPr>
            <p:spPr bwMode="auto">
              <a:xfrm rot="1140000">
                <a:off x="2277" y="4015"/>
                <a:ext cx="29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</a:path>
                  <a:path w="21596" h="21587" stroke="0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  <a:lnTo>
                      <a:pt x="21596" y="2158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3" name="Arc 771"/>
              <p:cNvSpPr>
                <a:spLocks/>
              </p:cNvSpPr>
              <p:nvPr/>
            </p:nvSpPr>
            <p:spPr bwMode="auto">
              <a:xfrm rot="1140000">
                <a:off x="2294" y="4074"/>
                <a:ext cx="21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4" name="Arc 772"/>
              <p:cNvSpPr>
                <a:spLocks/>
              </p:cNvSpPr>
              <p:nvPr/>
            </p:nvSpPr>
            <p:spPr bwMode="auto">
              <a:xfrm rot="1140000">
                <a:off x="2302" y="4020"/>
                <a:ext cx="22" cy="49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5" name="Arc 773"/>
              <p:cNvSpPr>
                <a:spLocks/>
              </p:cNvSpPr>
              <p:nvPr/>
            </p:nvSpPr>
            <p:spPr bwMode="auto">
              <a:xfrm rot="1140000">
                <a:off x="2155" y="4021"/>
                <a:ext cx="30" cy="51"/>
              </a:xfrm>
              <a:custGeom>
                <a:avLst/>
                <a:gdLst>
                  <a:gd name="T0" fmla="*/ 0 w 22365"/>
                  <a:gd name="T1" fmla="*/ 0 h 22044"/>
                  <a:gd name="T2" fmla="*/ 0 w 22365"/>
                  <a:gd name="T3" fmla="*/ 0 h 22044"/>
                  <a:gd name="T4" fmla="*/ 0 w 22365"/>
                  <a:gd name="T5" fmla="*/ 0 h 22044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44"/>
                  <a:gd name="T11" fmla="*/ 22365 w 22365"/>
                  <a:gd name="T12" fmla="*/ 22044 h 2204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44" fill="none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</a:path>
                  <a:path w="22365" h="22044" stroke="0" extrusionOk="0">
                    <a:moveTo>
                      <a:pt x="22360" y="-1"/>
                    </a:moveTo>
                    <a:cubicBezTo>
                      <a:pt x="22363" y="147"/>
                      <a:pt x="22365" y="295"/>
                      <a:pt x="22365" y="444"/>
                    </a:cubicBezTo>
                    <a:cubicBezTo>
                      <a:pt x="22365" y="12373"/>
                      <a:pt x="12694" y="22044"/>
                      <a:pt x="765" y="22044"/>
                    </a:cubicBezTo>
                    <a:cubicBezTo>
                      <a:pt x="509" y="22043"/>
                      <a:pt x="254" y="22039"/>
                      <a:pt x="-1" y="22030"/>
                    </a:cubicBezTo>
                    <a:lnTo>
                      <a:pt x="765" y="444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6" name="Arc 774"/>
              <p:cNvSpPr>
                <a:spLocks/>
              </p:cNvSpPr>
              <p:nvPr/>
            </p:nvSpPr>
            <p:spPr bwMode="auto">
              <a:xfrm rot="1140000">
                <a:off x="2195" y="3986"/>
                <a:ext cx="30" cy="49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</a:path>
                  <a:path w="21600" h="21588" stroke="0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  <a:lnTo>
                      <a:pt x="21600" y="21588"/>
                    </a:lnTo>
                    <a:lnTo>
                      <a:pt x="-1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7" name="Arc 775"/>
              <p:cNvSpPr>
                <a:spLocks/>
              </p:cNvSpPr>
              <p:nvPr/>
            </p:nvSpPr>
            <p:spPr bwMode="auto">
              <a:xfrm rot="1140000">
                <a:off x="2216" y="4045"/>
                <a:ext cx="22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8" name="Arc 776"/>
              <p:cNvSpPr>
                <a:spLocks/>
              </p:cNvSpPr>
              <p:nvPr/>
            </p:nvSpPr>
            <p:spPr bwMode="auto">
              <a:xfrm rot="1140000">
                <a:off x="2223" y="3994"/>
                <a:ext cx="21" cy="48"/>
              </a:xfrm>
              <a:custGeom>
                <a:avLst/>
                <a:gdLst>
                  <a:gd name="T0" fmla="*/ 0 w 22652"/>
                  <a:gd name="T1" fmla="*/ 0 h 21600"/>
                  <a:gd name="T2" fmla="*/ 0 w 22652"/>
                  <a:gd name="T3" fmla="*/ 0 h 21600"/>
                  <a:gd name="T4" fmla="*/ 0 w 2265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52"/>
                  <a:gd name="T10" fmla="*/ 0 h 21600"/>
                  <a:gd name="T11" fmla="*/ 22652 w 2265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52" h="21600" fill="none" extrusionOk="0">
                    <a:moveTo>
                      <a:pt x="-1" y="25"/>
                    </a:moveTo>
                    <a:cubicBezTo>
                      <a:pt x="350" y="8"/>
                      <a:pt x="701" y="-1"/>
                      <a:pt x="1052" y="-1"/>
                    </a:cubicBezTo>
                    <a:cubicBezTo>
                      <a:pt x="12981" y="-1"/>
                      <a:pt x="22652" y="9670"/>
                      <a:pt x="22652" y="21600"/>
                    </a:cubicBezTo>
                  </a:path>
                  <a:path w="22652" h="21600" stroke="0" extrusionOk="0">
                    <a:moveTo>
                      <a:pt x="-1" y="25"/>
                    </a:moveTo>
                    <a:cubicBezTo>
                      <a:pt x="350" y="8"/>
                      <a:pt x="701" y="-1"/>
                      <a:pt x="1052" y="-1"/>
                    </a:cubicBezTo>
                    <a:cubicBezTo>
                      <a:pt x="12981" y="-1"/>
                      <a:pt x="22652" y="9670"/>
                      <a:pt x="22652" y="21600"/>
                    </a:cubicBezTo>
                    <a:lnTo>
                      <a:pt x="1052" y="21600"/>
                    </a:lnTo>
                    <a:lnTo>
                      <a:pt x="-1" y="2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39" name="Arc 777"/>
              <p:cNvSpPr>
                <a:spLocks/>
              </p:cNvSpPr>
              <p:nvPr/>
            </p:nvSpPr>
            <p:spPr bwMode="auto">
              <a:xfrm rot="-9660000">
                <a:off x="2039" y="3936"/>
                <a:ext cx="23" cy="50"/>
              </a:xfrm>
              <a:custGeom>
                <a:avLst/>
                <a:gdLst>
                  <a:gd name="T0" fmla="*/ 0 w 22614"/>
                  <a:gd name="T1" fmla="*/ 0 h 22056"/>
                  <a:gd name="T2" fmla="*/ 0 w 22614"/>
                  <a:gd name="T3" fmla="*/ 0 h 22056"/>
                  <a:gd name="T4" fmla="*/ 0 w 22614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56"/>
                  <a:gd name="T11" fmla="*/ 22614 w 22614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56" fill="none" extrusionOk="0">
                    <a:moveTo>
                      <a:pt x="22609" y="-1"/>
                    </a:moveTo>
                    <a:cubicBezTo>
                      <a:pt x="22612" y="151"/>
                      <a:pt x="22614" y="303"/>
                      <a:pt x="22614" y="456"/>
                    </a:cubicBezTo>
                    <a:cubicBezTo>
                      <a:pt x="22614" y="12385"/>
                      <a:pt x="12943" y="22056"/>
                      <a:pt x="1014" y="22056"/>
                    </a:cubicBezTo>
                    <a:cubicBezTo>
                      <a:pt x="675" y="22055"/>
                      <a:pt x="337" y="22048"/>
                      <a:pt x="-1" y="22032"/>
                    </a:cubicBezTo>
                  </a:path>
                  <a:path w="22614" h="22056" stroke="0" extrusionOk="0">
                    <a:moveTo>
                      <a:pt x="22609" y="-1"/>
                    </a:moveTo>
                    <a:cubicBezTo>
                      <a:pt x="22612" y="151"/>
                      <a:pt x="22614" y="303"/>
                      <a:pt x="22614" y="456"/>
                    </a:cubicBezTo>
                    <a:cubicBezTo>
                      <a:pt x="22614" y="12385"/>
                      <a:pt x="12943" y="22056"/>
                      <a:pt x="1014" y="22056"/>
                    </a:cubicBezTo>
                    <a:cubicBezTo>
                      <a:pt x="675" y="22055"/>
                      <a:pt x="337" y="22048"/>
                      <a:pt x="-1" y="22032"/>
                    </a:cubicBezTo>
                    <a:lnTo>
                      <a:pt x="1014" y="456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54" name="Group 778"/>
          <p:cNvGrpSpPr>
            <a:grpSpLocks/>
          </p:cNvGrpSpPr>
          <p:nvPr/>
        </p:nvGrpSpPr>
        <p:grpSpPr bwMode="auto">
          <a:xfrm>
            <a:off x="2144916" y="6126218"/>
            <a:ext cx="1385711" cy="357187"/>
            <a:chOff x="1520" y="3936"/>
            <a:chExt cx="982" cy="225"/>
          </a:xfrm>
        </p:grpSpPr>
        <p:grpSp>
          <p:nvGrpSpPr>
            <p:cNvPr id="162464" name="Group 779"/>
            <p:cNvGrpSpPr>
              <a:grpSpLocks/>
            </p:cNvGrpSpPr>
            <p:nvPr/>
          </p:nvGrpSpPr>
          <p:grpSpPr bwMode="auto">
            <a:xfrm>
              <a:off x="1520" y="3937"/>
              <a:ext cx="478" cy="224"/>
              <a:chOff x="1520" y="3937"/>
              <a:chExt cx="478" cy="224"/>
            </a:xfrm>
          </p:grpSpPr>
          <p:sp>
            <p:nvSpPr>
              <p:cNvPr id="162490" name="Arc 780"/>
              <p:cNvSpPr>
                <a:spLocks/>
              </p:cNvSpPr>
              <p:nvPr/>
            </p:nvSpPr>
            <p:spPr bwMode="auto">
              <a:xfrm rot="9660000">
                <a:off x="1917" y="3939"/>
                <a:ext cx="30" cy="50"/>
              </a:xfrm>
              <a:custGeom>
                <a:avLst/>
                <a:gdLst>
                  <a:gd name="T0" fmla="*/ 0 w 22365"/>
                  <a:gd name="T1" fmla="*/ 0 h 22053"/>
                  <a:gd name="T2" fmla="*/ 0 w 22365"/>
                  <a:gd name="T3" fmla="*/ 0 h 22053"/>
                  <a:gd name="T4" fmla="*/ 0 w 22365"/>
                  <a:gd name="T5" fmla="*/ 0 h 22053"/>
                  <a:gd name="T6" fmla="*/ 0 60000 65536"/>
                  <a:gd name="T7" fmla="*/ 0 60000 65536"/>
                  <a:gd name="T8" fmla="*/ 0 60000 65536"/>
                  <a:gd name="T9" fmla="*/ 0 w 22365"/>
                  <a:gd name="T10" fmla="*/ 0 h 22053"/>
                  <a:gd name="T11" fmla="*/ 22365 w 22365"/>
                  <a:gd name="T12" fmla="*/ 22053 h 220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5" h="22053" fill="none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</a:path>
                  <a:path w="22365" h="22053" stroke="0" extrusionOk="0">
                    <a:moveTo>
                      <a:pt x="22360" y="-1"/>
                    </a:moveTo>
                    <a:cubicBezTo>
                      <a:pt x="22363" y="150"/>
                      <a:pt x="22365" y="301"/>
                      <a:pt x="22365" y="453"/>
                    </a:cubicBezTo>
                    <a:cubicBezTo>
                      <a:pt x="22365" y="12382"/>
                      <a:pt x="12694" y="22053"/>
                      <a:pt x="765" y="22053"/>
                    </a:cubicBezTo>
                    <a:cubicBezTo>
                      <a:pt x="509" y="22052"/>
                      <a:pt x="254" y="22048"/>
                      <a:pt x="-1" y="22039"/>
                    </a:cubicBezTo>
                    <a:lnTo>
                      <a:pt x="765" y="453"/>
                    </a:lnTo>
                    <a:lnTo>
                      <a:pt x="2236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1" name="Arc 781"/>
              <p:cNvSpPr>
                <a:spLocks/>
              </p:cNvSpPr>
              <p:nvPr/>
            </p:nvSpPr>
            <p:spPr bwMode="auto">
              <a:xfrm rot="9660000">
                <a:off x="1921" y="3994"/>
                <a:ext cx="28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</a:path>
                  <a:path w="21596" h="21587" stroke="0" extrusionOk="0">
                    <a:moveTo>
                      <a:pt x="0" y="21158"/>
                    </a:moveTo>
                    <a:cubicBezTo>
                      <a:pt x="228" y="9688"/>
                      <a:pt x="9381" y="398"/>
                      <a:pt x="20846" y="0"/>
                    </a:cubicBezTo>
                    <a:lnTo>
                      <a:pt x="21596" y="21587"/>
                    </a:lnTo>
                    <a:lnTo>
                      <a:pt x="0" y="2115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2" name="Arc 782"/>
              <p:cNvSpPr>
                <a:spLocks/>
              </p:cNvSpPr>
              <p:nvPr/>
            </p:nvSpPr>
            <p:spPr bwMode="auto">
              <a:xfrm rot="9660000">
                <a:off x="1874" y="3962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3" name="Arc 783"/>
              <p:cNvSpPr>
                <a:spLocks/>
              </p:cNvSpPr>
              <p:nvPr/>
            </p:nvSpPr>
            <p:spPr bwMode="auto">
              <a:xfrm rot="9660000">
                <a:off x="1976" y="3976"/>
                <a:ext cx="22" cy="50"/>
              </a:xfrm>
              <a:custGeom>
                <a:avLst/>
                <a:gdLst>
                  <a:gd name="T0" fmla="*/ 0 w 22589"/>
                  <a:gd name="T1" fmla="*/ 0 h 21600"/>
                  <a:gd name="T2" fmla="*/ 0 w 22589"/>
                  <a:gd name="T3" fmla="*/ 0 h 21600"/>
                  <a:gd name="T4" fmla="*/ 0 w 2258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89"/>
                  <a:gd name="T10" fmla="*/ 0 h 21600"/>
                  <a:gd name="T11" fmla="*/ 22589 w 2258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89" h="21600" fill="none" extrusionOk="0">
                    <a:moveTo>
                      <a:pt x="-1" y="22"/>
                    </a:moveTo>
                    <a:cubicBezTo>
                      <a:pt x="331" y="7"/>
                      <a:pt x="662" y="-1"/>
                      <a:pt x="994" y="-1"/>
                    </a:cubicBezTo>
                    <a:cubicBezTo>
                      <a:pt x="12749" y="-1"/>
                      <a:pt x="22346" y="9400"/>
                      <a:pt x="22589" y="21152"/>
                    </a:cubicBezTo>
                  </a:path>
                  <a:path w="22589" h="21600" stroke="0" extrusionOk="0">
                    <a:moveTo>
                      <a:pt x="-1" y="22"/>
                    </a:moveTo>
                    <a:cubicBezTo>
                      <a:pt x="331" y="7"/>
                      <a:pt x="662" y="-1"/>
                      <a:pt x="994" y="-1"/>
                    </a:cubicBezTo>
                    <a:cubicBezTo>
                      <a:pt x="12749" y="-1"/>
                      <a:pt x="22346" y="9400"/>
                      <a:pt x="22589" y="21152"/>
                    </a:cubicBezTo>
                    <a:lnTo>
                      <a:pt x="994" y="21600"/>
                    </a:lnTo>
                    <a:lnTo>
                      <a:pt x="-1" y="2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4" name="Arc 784"/>
              <p:cNvSpPr>
                <a:spLocks/>
              </p:cNvSpPr>
              <p:nvPr/>
            </p:nvSpPr>
            <p:spPr bwMode="auto">
              <a:xfrm rot="9660000">
                <a:off x="1901" y="3998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5" name="Arc 785"/>
              <p:cNvSpPr>
                <a:spLocks/>
              </p:cNvSpPr>
              <p:nvPr/>
            </p:nvSpPr>
            <p:spPr bwMode="auto">
              <a:xfrm rot="9660000">
                <a:off x="1847" y="3966"/>
                <a:ext cx="27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6" name="Arc 786"/>
              <p:cNvSpPr>
                <a:spLocks/>
              </p:cNvSpPr>
              <p:nvPr/>
            </p:nvSpPr>
            <p:spPr bwMode="auto">
              <a:xfrm rot="9660000">
                <a:off x="1845" y="4021"/>
                <a:ext cx="27" cy="49"/>
              </a:xfrm>
              <a:custGeom>
                <a:avLst/>
                <a:gdLst>
                  <a:gd name="T0" fmla="*/ 0 w 21600"/>
                  <a:gd name="T1" fmla="*/ 0 h 21585"/>
                  <a:gd name="T2" fmla="*/ 0 w 21600"/>
                  <a:gd name="T3" fmla="*/ 0 h 21585"/>
                  <a:gd name="T4" fmla="*/ 0 w 21600"/>
                  <a:gd name="T5" fmla="*/ 0 h 215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5"/>
                  <a:gd name="T11" fmla="*/ 21600 w 21600"/>
                  <a:gd name="T12" fmla="*/ 21585 h 215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5" fill="none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</a:path>
                  <a:path w="21600" h="21585" stroke="0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  <a:lnTo>
                      <a:pt x="21600" y="21585"/>
                    </a:lnTo>
                    <a:lnTo>
                      <a:pt x="-1" y="215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7" name="Arc 787"/>
              <p:cNvSpPr>
                <a:spLocks/>
              </p:cNvSpPr>
              <p:nvPr/>
            </p:nvSpPr>
            <p:spPr bwMode="auto">
              <a:xfrm rot="-1140000">
                <a:off x="1581" y="4099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8" name="Arc 788"/>
              <p:cNvSpPr>
                <a:spLocks/>
              </p:cNvSpPr>
              <p:nvPr/>
            </p:nvSpPr>
            <p:spPr bwMode="auto">
              <a:xfrm rot="-1140000">
                <a:off x="1540" y="4065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99" name="Arc 789"/>
              <p:cNvSpPr>
                <a:spLocks/>
              </p:cNvSpPr>
              <p:nvPr/>
            </p:nvSpPr>
            <p:spPr bwMode="auto">
              <a:xfrm rot="-1140000">
                <a:off x="1523" y="4112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</a:path>
                  <a:path w="21600" h="22045" stroke="0" extrusionOk="0">
                    <a:moveTo>
                      <a:pt x="21595" y="-1"/>
                    </a:moveTo>
                    <a:cubicBezTo>
                      <a:pt x="21598" y="148"/>
                      <a:pt x="21600" y="296"/>
                      <a:pt x="21600" y="445"/>
                    </a:cubicBezTo>
                    <a:cubicBezTo>
                      <a:pt x="21600" y="12374"/>
                      <a:pt x="11929" y="22045"/>
                      <a:pt x="-1" y="22045"/>
                    </a:cubicBezTo>
                    <a:lnTo>
                      <a:pt x="0" y="445"/>
                    </a:lnTo>
                    <a:lnTo>
                      <a:pt x="21595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0" name="Arc 790"/>
              <p:cNvSpPr>
                <a:spLocks/>
              </p:cNvSpPr>
              <p:nvPr/>
            </p:nvSpPr>
            <p:spPr bwMode="auto">
              <a:xfrm rot="-1140000">
                <a:off x="1520" y="4073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1" name="Arc 791"/>
              <p:cNvSpPr>
                <a:spLocks/>
              </p:cNvSpPr>
              <p:nvPr/>
            </p:nvSpPr>
            <p:spPr bwMode="auto">
              <a:xfrm rot="-1140000">
                <a:off x="1664" y="4074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</a:path>
                  <a:path w="21600" h="22036" stroke="0" extrusionOk="0">
                    <a:moveTo>
                      <a:pt x="21600" y="22035"/>
                    </a:moveTo>
                    <a:cubicBezTo>
                      <a:pt x="9670" y="22036"/>
                      <a:pt x="0" y="12365"/>
                      <a:pt x="0" y="436"/>
                    </a:cubicBezTo>
                    <a:cubicBezTo>
                      <a:pt x="0" y="290"/>
                      <a:pt x="1" y="145"/>
                      <a:pt x="4" y="0"/>
                    </a:cubicBezTo>
                    <a:lnTo>
                      <a:pt x="21600" y="436"/>
                    </a:lnTo>
                    <a:lnTo>
                      <a:pt x="21600" y="220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2" name="Arc 792"/>
              <p:cNvSpPr>
                <a:spLocks/>
              </p:cNvSpPr>
              <p:nvPr/>
            </p:nvSpPr>
            <p:spPr bwMode="auto">
              <a:xfrm rot="-1140000">
                <a:off x="1623" y="4039"/>
                <a:ext cx="29" cy="50"/>
              </a:xfrm>
              <a:custGeom>
                <a:avLst/>
                <a:gdLst>
                  <a:gd name="T0" fmla="*/ 0 w 22345"/>
                  <a:gd name="T1" fmla="*/ 0 h 21600"/>
                  <a:gd name="T2" fmla="*/ 0 w 22345"/>
                  <a:gd name="T3" fmla="*/ 0 h 21600"/>
                  <a:gd name="T4" fmla="*/ 0 w 2234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5"/>
                  <a:gd name="T10" fmla="*/ 0 h 21600"/>
                  <a:gd name="T11" fmla="*/ 22345 w 2234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5" h="21600" fill="none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</a:path>
                  <a:path w="22345" h="21600" stroke="0" extrusionOk="0">
                    <a:moveTo>
                      <a:pt x="0" y="13"/>
                    </a:moveTo>
                    <a:cubicBezTo>
                      <a:pt x="249" y="4"/>
                      <a:pt x="499" y="-1"/>
                      <a:pt x="750" y="-1"/>
                    </a:cubicBezTo>
                    <a:cubicBezTo>
                      <a:pt x="12506" y="-1"/>
                      <a:pt x="22103" y="9402"/>
                      <a:pt x="22345" y="21155"/>
                    </a:cubicBezTo>
                    <a:lnTo>
                      <a:pt x="750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3" name="Arc 793"/>
              <p:cNvSpPr>
                <a:spLocks/>
              </p:cNvSpPr>
              <p:nvPr/>
            </p:nvSpPr>
            <p:spPr bwMode="auto">
              <a:xfrm rot="-1140000">
                <a:off x="1608" y="4095"/>
                <a:ext cx="22" cy="50"/>
              </a:xfrm>
              <a:custGeom>
                <a:avLst/>
                <a:gdLst>
                  <a:gd name="T0" fmla="*/ 0 w 22663"/>
                  <a:gd name="T1" fmla="*/ 0 h 22056"/>
                  <a:gd name="T2" fmla="*/ 0 w 22663"/>
                  <a:gd name="T3" fmla="*/ 0 h 22056"/>
                  <a:gd name="T4" fmla="*/ 0 w 22663"/>
                  <a:gd name="T5" fmla="*/ 0 h 22056"/>
                  <a:gd name="T6" fmla="*/ 0 60000 65536"/>
                  <a:gd name="T7" fmla="*/ 0 60000 65536"/>
                  <a:gd name="T8" fmla="*/ 0 60000 65536"/>
                  <a:gd name="T9" fmla="*/ 0 w 22663"/>
                  <a:gd name="T10" fmla="*/ 0 h 22056"/>
                  <a:gd name="T11" fmla="*/ 22663 w 22663"/>
                  <a:gd name="T12" fmla="*/ 22056 h 2205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63" h="22056" fill="none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</a:path>
                  <a:path w="22663" h="22056" stroke="0" extrusionOk="0">
                    <a:moveTo>
                      <a:pt x="22658" y="-1"/>
                    </a:moveTo>
                    <a:cubicBezTo>
                      <a:pt x="22661" y="151"/>
                      <a:pt x="22663" y="303"/>
                      <a:pt x="22663" y="456"/>
                    </a:cubicBezTo>
                    <a:cubicBezTo>
                      <a:pt x="22663" y="12385"/>
                      <a:pt x="12992" y="22056"/>
                      <a:pt x="1063" y="22056"/>
                    </a:cubicBezTo>
                    <a:cubicBezTo>
                      <a:pt x="708" y="22055"/>
                      <a:pt x="354" y="22047"/>
                      <a:pt x="0" y="22029"/>
                    </a:cubicBezTo>
                    <a:lnTo>
                      <a:pt x="1063" y="456"/>
                    </a:lnTo>
                    <a:lnTo>
                      <a:pt x="22658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4" name="Arc 794"/>
              <p:cNvSpPr>
                <a:spLocks/>
              </p:cNvSpPr>
              <p:nvPr/>
            </p:nvSpPr>
            <p:spPr bwMode="auto">
              <a:xfrm rot="-1140000">
                <a:off x="1604" y="4047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5" name="Arc 795"/>
              <p:cNvSpPr>
                <a:spLocks/>
              </p:cNvSpPr>
              <p:nvPr/>
            </p:nvSpPr>
            <p:spPr bwMode="auto">
              <a:xfrm rot="-1140000">
                <a:off x="1738" y="4050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6" name="Arc 796"/>
              <p:cNvSpPr>
                <a:spLocks/>
              </p:cNvSpPr>
              <p:nvPr/>
            </p:nvSpPr>
            <p:spPr bwMode="auto">
              <a:xfrm rot="-1140000">
                <a:off x="1698" y="4014"/>
                <a:ext cx="30" cy="50"/>
              </a:xfrm>
              <a:custGeom>
                <a:avLst/>
                <a:gdLst>
                  <a:gd name="T0" fmla="*/ 0 w 22333"/>
                  <a:gd name="T1" fmla="*/ 0 h 21600"/>
                  <a:gd name="T2" fmla="*/ 0 w 22333"/>
                  <a:gd name="T3" fmla="*/ 0 h 21600"/>
                  <a:gd name="T4" fmla="*/ 0 w 22333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3"/>
                  <a:gd name="T10" fmla="*/ 0 h 21600"/>
                  <a:gd name="T11" fmla="*/ 22333 w 22333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3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</a:path>
                  <a:path w="22333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7" y="-1"/>
                    </a:cubicBezTo>
                    <a:cubicBezTo>
                      <a:pt x="12496" y="-1"/>
                      <a:pt x="22095" y="9406"/>
                      <a:pt x="22332" y="21164"/>
                    </a:cubicBezTo>
                    <a:lnTo>
                      <a:pt x="737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7" name="Arc 797"/>
              <p:cNvSpPr>
                <a:spLocks/>
              </p:cNvSpPr>
              <p:nvPr/>
            </p:nvSpPr>
            <p:spPr bwMode="auto">
              <a:xfrm rot="-1140000">
                <a:off x="1689" y="4074"/>
                <a:ext cx="21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8" name="Arc 798"/>
              <p:cNvSpPr>
                <a:spLocks/>
              </p:cNvSpPr>
              <p:nvPr/>
            </p:nvSpPr>
            <p:spPr bwMode="auto">
              <a:xfrm rot="-1140000">
                <a:off x="1681" y="4020"/>
                <a:ext cx="21" cy="49"/>
              </a:xfrm>
              <a:custGeom>
                <a:avLst/>
                <a:gdLst>
                  <a:gd name="T0" fmla="*/ 0 w 21600"/>
                  <a:gd name="T1" fmla="*/ 0 h 21576"/>
                  <a:gd name="T2" fmla="*/ 0 w 21600"/>
                  <a:gd name="T3" fmla="*/ 0 h 21576"/>
                  <a:gd name="T4" fmla="*/ 0 w 21600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6"/>
                  <a:gd name="T11" fmla="*/ 21600 w 21600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6" fill="none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</a:path>
                  <a:path w="21600" h="21576" stroke="0" extrusionOk="0">
                    <a:moveTo>
                      <a:pt x="-1" y="21575"/>
                    </a:moveTo>
                    <a:cubicBezTo>
                      <a:pt x="-1" y="10045"/>
                      <a:pt x="9055" y="548"/>
                      <a:pt x="20573" y="0"/>
                    </a:cubicBezTo>
                    <a:lnTo>
                      <a:pt x="21600" y="21576"/>
                    </a:lnTo>
                    <a:lnTo>
                      <a:pt x="-1" y="2157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09" name="Arc 799"/>
              <p:cNvSpPr>
                <a:spLocks/>
              </p:cNvSpPr>
              <p:nvPr/>
            </p:nvSpPr>
            <p:spPr bwMode="auto">
              <a:xfrm rot="-1140000">
                <a:off x="1820" y="4022"/>
                <a:ext cx="29" cy="50"/>
              </a:xfrm>
              <a:custGeom>
                <a:avLst/>
                <a:gdLst>
                  <a:gd name="T0" fmla="*/ 0 w 21600"/>
                  <a:gd name="T1" fmla="*/ 0 h 22015"/>
                  <a:gd name="T2" fmla="*/ 0 w 21600"/>
                  <a:gd name="T3" fmla="*/ 0 h 22015"/>
                  <a:gd name="T4" fmla="*/ 0 w 21600"/>
                  <a:gd name="T5" fmla="*/ 0 h 2201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15"/>
                  <a:gd name="T11" fmla="*/ 21600 w 21600"/>
                  <a:gd name="T12" fmla="*/ 22015 h 220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15" fill="none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</a:path>
                  <a:path w="21600" h="22015" stroke="0" extrusionOk="0">
                    <a:moveTo>
                      <a:pt x="20834" y="22015"/>
                    </a:moveTo>
                    <a:cubicBezTo>
                      <a:pt x="9210" y="21603"/>
                      <a:pt x="0" y="12060"/>
                      <a:pt x="0" y="429"/>
                    </a:cubicBezTo>
                    <a:cubicBezTo>
                      <a:pt x="0" y="285"/>
                      <a:pt x="1" y="142"/>
                      <a:pt x="4" y="0"/>
                    </a:cubicBezTo>
                    <a:lnTo>
                      <a:pt x="21600" y="429"/>
                    </a:lnTo>
                    <a:lnTo>
                      <a:pt x="20834" y="2201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0" name="Arc 800"/>
              <p:cNvSpPr>
                <a:spLocks/>
              </p:cNvSpPr>
              <p:nvPr/>
            </p:nvSpPr>
            <p:spPr bwMode="auto">
              <a:xfrm rot="-1140000">
                <a:off x="1780" y="3986"/>
                <a:ext cx="30" cy="49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1" name="Arc 801"/>
              <p:cNvSpPr>
                <a:spLocks/>
              </p:cNvSpPr>
              <p:nvPr/>
            </p:nvSpPr>
            <p:spPr bwMode="auto">
              <a:xfrm rot="-1140000">
                <a:off x="1766" y="4044"/>
                <a:ext cx="23" cy="51"/>
              </a:xfrm>
              <a:custGeom>
                <a:avLst/>
                <a:gdLst>
                  <a:gd name="T0" fmla="*/ 0 w 22614"/>
                  <a:gd name="T1" fmla="*/ 0 h 22047"/>
                  <a:gd name="T2" fmla="*/ 0 w 22614"/>
                  <a:gd name="T3" fmla="*/ 0 h 22047"/>
                  <a:gd name="T4" fmla="*/ 0 w 22614"/>
                  <a:gd name="T5" fmla="*/ 0 h 22047"/>
                  <a:gd name="T6" fmla="*/ 0 60000 65536"/>
                  <a:gd name="T7" fmla="*/ 0 60000 65536"/>
                  <a:gd name="T8" fmla="*/ 0 60000 65536"/>
                  <a:gd name="T9" fmla="*/ 0 w 22614"/>
                  <a:gd name="T10" fmla="*/ 0 h 22047"/>
                  <a:gd name="T11" fmla="*/ 22614 w 22614"/>
                  <a:gd name="T12" fmla="*/ 22047 h 2204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4" h="22047" fill="none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</a:path>
                  <a:path w="22614" h="22047" stroke="0" extrusionOk="0">
                    <a:moveTo>
                      <a:pt x="22609" y="-1"/>
                    </a:moveTo>
                    <a:cubicBezTo>
                      <a:pt x="22612" y="148"/>
                      <a:pt x="22614" y="297"/>
                      <a:pt x="22614" y="447"/>
                    </a:cubicBezTo>
                    <a:cubicBezTo>
                      <a:pt x="22614" y="12376"/>
                      <a:pt x="12943" y="22047"/>
                      <a:pt x="1014" y="22047"/>
                    </a:cubicBezTo>
                    <a:cubicBezTo>
                      <a:pt x="675" y="22046"/>
                      <a:pt x="337" y="22039"/>
                      <a:pt x="-1" y="22023"/>
                    </a:cubicBezTo>
                    <a:lnTo>
                      <a:pt x="1014" y="447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2" name="Arc 802"/>
              <p:cNvSpPr>
                <a:spLocks/>
              </p:cNvSpPr>
              <p:nvPr/>
            </p:nvSpPr>
            <p:spPr bwMode="auto">
              <a:xfrm rot="-1140000">
                <a:off x="1761" y="3994"/>
                <a:ext cx="21" cy="48"/>
              </a:xfrm>
              <a:custGeom>
                <a:avLst/>
                <a:gdLst>
                  <a:gd name="T0" fmla="*/ 0 w 21595"/>
                  <a:gd name="T1" fmla="*/ 0 h 21576"/>
                  <a:gd name="T2" fmla="*/ 0 w 21595"/>
                  <a:gd name="T3" fmla="*/ 0 h 21576"/>
                  <a:gd name="T4" fmla="*/ 0 w 21595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5"/>
                  <a:gd name="T10" fmla="*/ 0 h 21576"/>
                  <a:gd name="T11" fmla="*/ 21595 w 21595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5" h="21576" fill="none" extrusionOk="0">
                    <a:moveTo>
                      <a:pt x="-1" y="21130"/>
                    </a:moveTo>
                    <a:cubicBezTo>
                      <a:pt x="233" y="9771"/>
                      <a:pt x="9228" y="534"/>
                      <a:pt x="20577" y="-1"/>
                    </a:cubicBezTo>
                  </a:path>
                  <a:path w="21595" h="21576" stroke="0" extrusionOk="0">
                    <a:moveTo>
                      <a:pt x="-1" y="21130"/>
                    </a:moveTo>
                    <a:cubicBezTo>
                      <a:pt x="233" y="9771"/>
                      <a:pt x="9228" y="534"/>
                      <a:pt x="20577" y="-1"/>
                    </a:cubicBezTo>
                    <a:lnTo>
                      <a:pt x="21595" y="21576"/>
                    </a:lnTo>
                    <a:lnTo>
                      <a:pt x="-1" y="2113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513" name="Arc 803"/>
              <p:cNvSpPr>
                <a:spLocks/>
              </p:cNvSpPr>
              <p:nvPr/>
            </p:nvSpPr>
            <p:spPr bwMode="auto">
              <a:xfrm rot="9660000">
                <a:off x="1944" y="3937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465" name="Group 804"/>
            <p:cNvGrpSpPr>
              <a:grpSpLocks/>
            </p:cNvGrpSpPr>
            <p:nvPr/>
          </p:nvGrpSpPr>
          <p:grpSpPr bwMode="auto">
            <a:xfrm>
              <a:off x="2025" y="3936"/>
              <a:ext cx="477" cy="224"/>
              <a:chOff x="2025" y="3936"/>
              <a:chExt cx="477" cy="224"/>
            </a:xfrm>
          </p:grpSpPr>
          <p:sp>
            <p:nvSpPr>
              <p:cNvPr id="162466" name="Arc 805"/>
              <p:cNvSpPr>
                <a:spLocks/>
              </p:cNvSpPr>
              <p:nvPr/>
            </p:nvSpPr>
            <p:spPr bwMode="auto">
              <a:xfrm rot="-9660000">
                <a:off x="2074" y="3939"/>
                <a:ext cx="29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7" name="Arc 806"/>
              <p:cNvSpPr>
                <a:spLocks/>
              </p:cNvSpPr>
              <p:nvPr/>
            </p:nvSpPr>
            <p:spPr bwMode="auto">
              <a:xfrm rot="-9660000">
                <a:off x="2073" y="3993"/>
                <a:ext cx="29" cy="49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</a:path>
                  <a:path w="22357" h="21600" stroke="0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  <a:lnTo>
                      <a:pt x="757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8" name="Arc 807"/>
              <p:cNvSpPr>
                <a:spLocks/>
              </p:cNvSpPr>
              <p:nvPr/>
            </p:nvSpPr>
            <p:spPr bwMode="auto">
              <a:xfrm rot="-9660000">
                <a:off x="2126" y="3962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69" name="Arc 808"/>
              <p:cNvSpPr>
                <a:spLocks/>
              </p:cNvSpPr>
              <p:nvPr/>
            </p:nvSpPr>
            <p:spPr bwMode="auto">
              <a:xfrm rot="-9660000">
                <a:off x="2025" y="3976"/>
                <a:ext cx="21" cy="49"/>
              </a:xfrm>
              <a:custGeom>
                <a:avLst/>
                <a:gdLst>
                  <a:gd name="T0" fmla="*/ 0 w 21596"/>
                  <a:gd name="T1" fmla="*/ 0 h 21577"/>
                  <a:gd name="T2" fmla="*/ 0 w 21596"/>
                  <a:gd name="T3" fmla="*/ 0 h 21577"/>
                  <a:gd name="T4" fmla="*/ 0 w 21596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77"/>
                  <a:gd name="T11" fmla="*/ 21596 w 21596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77" fill="none" extrusionOk="0">
                    <a:moveTo>
                      <a:pt x="0" y="21151"/>
                    </a:moveTo>
                    <a:cubicBezTo>
                      <a:pt x="224" y="9774"/>
                      <a:pt x="9235" y="523"/>
                      <a:pt x="20601" y="-1"/>
                    </a:cubicBezTo>
                  </a:path>
                  <a:path w="21596" h="21577" stroke="0" extrusionOk="0">
                    <a:moveTo>
                      <a:pt x="0" y="21151"/>
                    </a:moveTo>
                    <a:cubicBezTo>
                      <a:pt x="224" y="9774"/>
                      <a:pt x="9235" y="523"/>
                      <a:pt x="20601" y="-1"/>
                    </a:cubicBezTo>
                    <a:lnTo>
                      <a:pt x="21596" y="2157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0" name="Arc 809"/>
              <p:cNvSpPr>
                <a:spLocks/>
              </p:cNvSpPr>
              <p:nvPr/>
            </p:nvSpPr>
            <p:spPr bwMode="auto">
              <a:xfrm rot="-9660000">
                <a:off x="2098" y="3997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1" name="Arc 810"/>
              <p:cNvSpPr>
                <a:spLocks/>
              </p:cNvSpPr>
              <p:nvPr/>
            </p:nvSpPr>
            <p:spPr bwMode="auto">
              <a:xfrm rot="-9660000">
                <a:off x="2147" y="3966"/>
                <a:ext cx="27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2" name="Arc 811"/>
              <p:cNvSpPr>
                <a:spLocks/>
              </p:cNvSpPr>
              <p:nvPr/>
            </p:nvSpPr>
            <p:spPr bwMode="auto">
              <a:xfrm rot="-9660000">
                <a:off x="2149" y="4020"/>
                <a:ext cx="28" cy="49"/>
              </a:xfrm>
              <a:custGeom>
                <a:avLst/>
                <a:gdLst>
                  <a:gd name="T0" fmla="*/ 0 w 22385"/>
                  <a:gd name="T1" fmla="*/ 0 h 21600"/>
                  <a:gd name="T2" fmla="*/ 0 w 22385"/>
                  <a:gd name="T3" fmla="*/ 0 h 21600"/>
                  <a:gd name="T4" fmla="*/ 0 w 2238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85"/>
                  <a:gd name="T10" fmla="*/ 0 h 21600"/>
                  <a:gd name="T11" fmla="*/ 22385 w 2238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85" h="21600" fill="none" extrusionOk="0">
                    <a:moveTo>
                      <a:pt x="0" y="14"/>
                    </a:moveTo>
                    <a:cubicBezTo>
                      <a:pt x="261" y="4"/>
                      <a:pt x="523" y="-1"/>
                      <a:pt x="785" y="-1"/>
                    </a:cubicBezTo>
                    <a:cubicBezTo>
                      <a:pt x="12714" y="-1"/>
                      <a:pt x="22385" y="9670"/>
                      <a:pt x="22385" y="21600"/>
                    </a:cubicBezTo>
                  </a:path>
                  <a:path w="22385" h="21600" stroke="0" extrusionOk="0">
                    <a:moveTo>
                      <a:pt x="0" y="14"/>
                    </a:moveTo>
                    <a:cubicBezTo>
                      <a:pt x="261" y="4"/>
                      <a:pt x="523" y="-1"/>
                      <a:pt x="785" y="-1"/>
                    </a:cubicBezTo>
                    <a:cubicBezTo>
                      <a:pt x="12714" y="-1"/>
                      <a:pt x="22385" y="9670"/>
                      <a:pt x="22385" y="21600"/>
                    </a:cubicBezTo>
                    <a:lnTo>
                      <a:pt x="785" y="2160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3" name="Arc 812"/>
              <p:cNvSpPr>
                <a:spLocks/>
              </p:cNvSpPr>
              <p:nvPr/>
            </p:nvSpPr>
            <p:spPr bwMode="auto">
              <a:xfrm rot="1140000">
                <a:off x="2412" y="4099"/>
                <a:ext cx="28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4" name="Arc 813"/>
              <p:cNvSpPr>
                <a:spLocks/>
              </p:cNvSpPr>
              <p:nvPr/>
            </p:nvSpPr>
            <p:spPr bwMode="auto">
              <a:xfrm rot="1140000">
                <a:off x="2452" y="4064"/>
                <a:ext cx="29" cy="50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5" name="Arc 814"/>
              <p:cNvSpPr>
                <a:spLocks/>
              </p:cNvSpPr>
              <p:nvPr/>
            </p:nvSpPr>
            <p:spPr bwMode="auto">
              <a:xfrm rot="1140000">
                <a:off x="2477" y="4111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6" name="Arc 815"/>
              <p:cNvSpPr>
                <a:spLocks/>
              </p:cNvSpPr>
              <p:nvPr/>
            </p:nvSpPr>
            <p:spPr bwMode="auto">
              <a:xfrm rot="1140000">
                <a:off x="2480" y="4072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7" name="Arc 816"/>
              <p:cNvSpPr>
                <a:spLocks/>
              </p:cNvSpPr>
              <p:nvPr/>
            </p:nvSpPr>
            <p:spPr bwMode="auto">
              <a:xfrm rot="1140000">
                <a:off x="2329" y="4073"/>
                <a:ext cx="28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8" name="Arc 817"/>
              <p:cNvSpPr>
                <a:spLocks/>
              </p:cNvSpPr>
              <p:nvPr/>
            </p:nvSpPr>
            <p:spPr bwMode="auto">
              <a:xfrm rot="1140000">
                <a:off x="2370" y="4038"/>
                <a:ext cx="28" cy="50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79" name="Arc 818"/>
              <p:cNvSpPr>
                <a:spLocks/>
              </p:cNvSpPr>
              <p:nvPr/>
            </p:nvSpPr>
            <p:spPr bwMode="auto">
              <a:xfrm rot="1140000">
                <a:off x="2391" y="4095"/>
                <a:ext cx="21" cy="49"/>
              </a:xfrm>
              <a:custGeom>
                <a:avLst/>
                <a:gdLst>
                  <a:gd name="T0" fmla="*/ 0 w 21600"/>
                  <a:gd name="T1" fmla="*/ 0 h 22045"/>
                  <a:gd name="T2" fmla="*/ 0 w 21600"/>
                  <a:gd name="T3" fmla="*/ 0 h 22045"/>
                  <a:gd name="T4" fmla="*/ 0 w 21600"/>
                  <a:gd name="T5" fmla="*/ 0 h 2204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45"/>
                  <a:gd name="T11" fmla="*/ 21600 w 21600"/>
                  <a:gd name="T12" fmla="*/ 22045 h 2204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45" fill="none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</a:path>
                  <a:path w="21600" h="22045" stroke="0" extrusionOk="0">
                    <a:moveTo>
                      <a:pt x="21600" y="22044"/>
                    </a:moveTo>
                    <a:cubicBezTo>
                      <a:pt x="9670" y="22045"/>
                      <a:pt x="0" y="12374"/>
                      <a:pt x="0" y="445"/>
                    </a:cubicBezTo>
                    <a:cubicBezTo>
                      <a:pt x="0" y="296"/>
                      <a:pt x="1" y="148"/>
                      <a:pt x="4" y="-1"/>
                    </a:cubicBezTo>
                    <a:lnTo>
                      <a:pt x="21600" y="445"/>
                    </a:lnTo>
                    <a:lnTo>
                      <a:pt x="21600" y="2204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0" name="Arc 819"/>
              <p:cNvSpPr>
                <a:spLocks/>
              </p:cNvSpPr>
              <p:nvPr/>
            </p:nvSpPr>
            <p:spPr bwMode="auto">
              <a:xfrm rot="1140000">
                <a:off x="2396" y="4046"/>
                <a:ext cx="22" cy="49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1" name="Arc 820"/>
              <p:cNvSpPr>
                <a:spLocks/>
              </p:cNvSpPr>
              <p:nvPr/>
            </p:nvSpPr>
            <p:spPr bwMode="auto">
              <a:xfrm rot="1140000">
                <a:off x="2254" y="4049"/>
                <a:ext cx="29" cy="5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2" name="Arc 821"/>
              <p:cNvSpPr>
                <a:spLocks/>
              </p:cNvSpPr>
              <p:nvPr/>
            </p:nvSpPr>
            <p:spPr bwMode="auto">
              <a:xfrm rot="1140000">
                <a:off x="2294" y="4014"/>
                <a:ext cx="29" cy="49"/>
              </a:xfrm>
              <a:custGeom>
                <a:avLst/>
                <a:gdLst>
                  <a:gd name="T0" fmla="*/ 0 w 21596"/>
                  <a:gd name="T1" fmla="*/ 0 h 21587"/>
                  <a:gd name="T2" fmla="*/ 0 w 21596"/>
                  <a:gd name="T3" fmla="*/ 0 h 21587"/>
                  <a:gd name="T4" fmla="*/ 0 w 21596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6"/>
                  <a:gd name="T10" fmla="*/ 0 h 21587"/>
                  <a:gd name="T11" fmla="*/ 21596 w 21596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6" h="21587" fill="none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</a:path>
                  <a:path w="21596" h="21587" stroke="0" extrusionOk="0">
                    <a:moveTo>
                      <a:pt x="0" y="21151"/>
                    </a:moveTo>
                    <a:cubicBezTo>
                      <a:pt x="231" y="9679"/>
                      <a:pt x="9391" y="391"/>
                      <a:pt x="20858" y="-1"/>
                    </a:cubicBezTo>
                    <a:lnTo>
                      <a:pt x="21596" y="21587"/>
                    </a:lnTo>
                    <a:lnTo>
                      <a:pt x="0" y="2115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3" name="Arc 822"/>
              <p:cNvSpPr>
                <a:spLocks/>
              </p:cNvSpPr>
              <p:nvPr/>
            </p:nvSpPr>
            <p:spPr bwMode="auto">
              <a:xfrm rot="1140000">
                <a:off x="2310" y="4073"/>
                <a:ext cx="22" cy="50"/>
              </a:xfrm>
              <a:custGeom>
                <a:avLst/>
                <a:gdLst>
                  <a:gd name="T0" fmla="*/ 0 w 21600"/>
                  <a:gd name="T1" fmla="*/ 0 h 22002"/>
                  <a:gd name="T2" fmla="*/ 0 w 21600"/>
                  <a:gd name="T3" fmla="*/ 0 h 22002"/>
                  <a:gd name="T4" fmla="*/ 0 w 21600"/>
                  <a:gd name="T5" fmla="*/ 0 h 2200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02"/>
                  <a:gd name="T11" fmla="*/ 21600 w 21600"/>
                  <a:gd name="T12" fmla="*/ 22002 h 220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02" fill="none" extrusionOk="0">
                    <a:moveTo>
                      <a:pt x="20585" y="22002"/>
                    </a:moveTo>
                    <a:cubicBezTo>
                      <a:pt x="9063" y="21460"/>
                      <a:pt x="0" y="11961"/>
                      <a:pt x="0" y="426"/>
                    </a:cubicBezTo>
                    <a:cubicBezTo>
                      <a:pt x="0" y="283"/>
                      <a:pt x="1" y="141"/>
                      <a:pt x="4" y="0"/>
                    </a:cubicBezTo>
                  </a:path>
                  <a:path w="21600" h="22002" stroke="0" extrusionOk="0">
                    <a:moveTo>
                      <a:pt x="20585" y="22002"/>
                    </a:moveTo>
                    <a:cubicBezTo>
                      <a:pt x="9063" y="21460"/>
                      <a:pt x="0" y="11961"/>
                      <a:pt x="0" y="426"/>
                    </a:cubicBezTo>
                    <a:cubicBezTo>
                      <a:pt x="0" y="283"/>
                      <a:pt x="1" y="141"/>
                      <a:pt x="4" y="0"/>
                    </a:cubicBezTo>
                    <a:lnTo>
                      <a:pt x="21600" y="426"/>
                    </a:lnTo>
                    <a:lnTo>
                      <a:pt x="20585" y="2200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4" name="Arc 823"/>
              <p:cNvSpPr>
                <a:spLocks/>
              </p:cNvSpPr>
              <p:nvPr/>
            </p:nvSpPr>
            <p:spPr bwMode="auto">
              <a:xfrm rot="1140000">
                <a:off x="2319" y="4019"/>
                <a:ext cx="22" cy="49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5" name="Arc 824"/>
              <p:cNvSpPr>
                <a:spLocks/>
              </p:cNvSpPr>
              <p:nvPr/>
            </p:nvSpPr>
            <p:spPr bwMode="auto">
              <a:xfrm rot="1140000">
                <a:off x="2172" y="4021"/>
                <a:ext cx="29" cy="50"/>
              </a:xfrm>
              <a:custGeom>
                <a:avLst/>
                <a:gdLst>
                  <a:gd name="T0" fmla="*/ 0 w 21600"/>
                  <a:gd name="T1" fmla="*/ 0 h 22036"/>
                  <a:gd name="T2" fmla="*/ 0 w 21600"/>
                  <a:gd name="T3" fmla="*/ 0 h 22036"/>
                  <a:gd name="T4" fmla="*/ 0 w 21600"/>
                  <a:gd name="T5" fmla="*/ 0 h 2203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2036"/>
                  <a:gd name="T11" fmla="*/ 21600 w 21600"/>
                  <a:gd name="T12" fmla="*/ 22036 h 220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2036" fill="none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</a:path>
                  <a:path w="21600" h="22036" stroke="0" extrusionOk="0">
                    <a:moveTo>
                      <a:pt x="21595" y="0"/>
                    </a:moveTo>
                    <a:cubicBezTo>
                      <a:pt x="21598" y="145"/>
                      <a:pt x="21600" y="290"/>
                      <a:pt x="21600" y="436"/>
                    </a:cubicBezTo>
                    <a:cubicBezTo>
                      <a:pt x="21600" y="12365"/>
                      <a:pt x="11929" y="22036"/>
                      <a:pt x="-1" y="22036"/>
                    </a:cubicBezTo>
                    <a:lnTo>
                      <a:pt x="0" y="436"/>
                    </a:lnTo>
                    <a:lnTo>
                      <a:pt x="21595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6" name="Arc 825"/>
              <p:cNvSpPr>
                <a:spLocks/>
              </p:cNvSpPr>
              <p:nvPr/>
            </p:nvSpPr>
            <p:spPr bwMode="auto">
              <a:xfrm rot="1140000">
                <a:off x="2212" y="3985"/>
                <a:ext cx="30" cy="49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</a:path>
                  <a:path w="21600" h="21588" stroke="0" extrusionOk="0">
                    <a:moveTo>
                      <a:pt x="-1" y="21587"/>
                    </a:moveTo>
                    <a:cubicBezTo>
                      <a:pt x="-1" y="9943"/>
                      <a:pt x="9230" y="395"/>
                      <a:pt x="20868" y="0"/>
                    </a:cubicBezTo>
                    <a:lnTo>
                      <a:pt x="21600" y="21588"/>
                    </a:lnTo>
                    <a:lnTo>
                      <a:pt x="-1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7" name="Arc 826"/>
              <p:cNvSpPr>
                <a:spLocks/>
              </p:cNvSpPr>
              <p:nvPr/>
            </p:nvSpPr>
            <p:spPr bwMode="auto">
              <a:xfrm rot="1140000">
                <a:off x="2233" y="4044"/>
                <a:ext cx="22" cy="49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20596" y="21576"/>
                    </a:moveTo>
                    <a:cubicBezTo>
                      <a:pt x="9069" y="21040"/>
                      <a:pt x="-1" y="11538"/>
                      <a:pt x="-1" y="-1"/>
                    </a:cubicBezTo>
                  </a:path>
                  <a:path w="21600" h="21577" stroke="0" extrusionOk="0">
                    <a:moveTo>
                      <a:pt x="20596" y="21576"/>
                    </a:moveTo>
                    <a:cubicBezTo>
                      <a:pt x="9069" y="21040"/>
                      <a:pt x="-1" y="11538"/>
                      <a:pt x="-1" y="-1"/>
                    </a:cubicBezTo>
                    <a:lnTo>
                      <a:pt x="21600" y="0"/>
                    </a:lnTo>
                    <a:lnTo>
                      <a:pt x="20596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8" name="Arc 827"/>
              <p:cNvSpPr>
                <a:spLocks/>
              </p:cNvSpPr>
              <p:nvPr/>
            </p:nvSpPr>
            <p:spPr bwMode="auto">
              <a:xfrm rot="1140000">
                <a:off x="2239" y="3993"/>
                <a:ext cx="22" cy="48"/>
              </a:xfrm>
              <a:custGeom>
                <a:avLst/>
                <a:gdLst>
                  <a:gd name="T0" fmla="*/ 0 w 22627"/>
                  <a:gd name="T1" fmla="*/ 0 h 21600"/>
                  <a:gd name="T2" fmla="*/ 0 w 22627"/>
                  <a:gd name="T3" fmla="*/ 0 h 21600"/>
                  <a:gd name="T4" fmla="*/ 0 w 2262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27"/>
                  <a:gd name="T10" fmla="*/ 0 h 21600"/>
                  <a:gd name="T11" fmla="*/ 22627 w 2262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27" h="21600" fill="none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</a:path>
                  <a:path w="22627" h="21600" stroke="0" extrusionOk="0">
                    <a:moveTo>
                      <a:pt x="0" y="24"/>
                    </a:moveTo>
                    <a:cubicBezTo>
                      <a:pt x="342" y="8"/>
                      <a:pt x="684" y="-1"/>
                      <a:pt x="1027" y="-1"/>
                    </a:cubicBezTo>
                    <a:cubicBezTo>
                      <a:pt x="12956" y="-1"/>
                      <a:pt x="22627" y="9670"/>
                      <a:pt x="22627" y="21600"/>
                    </a:cubicBezTo>
                    <a:lnTo>
                      <a:pt x="1027" y="2160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489" name="Arc 828"/>
              <p:cNvSpPr>
                <a:spLocks/>
              </p:cNvSpPr>
              <p:nvPr/>
            </p:nvSpPr>
            <p:spPr bwMode="auto">
              <a:xfrm rot="-9660000">
                <a:off x="2056" y="3936"/>
                <a:ext cx="21" cy="4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CC66FF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7A3D99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55" name="Group 829"/>
          <p:cNvGrpSpPr>
            <a:grpSpLocks/>
          </p:cNvGrpSpPr>
          <p:nvPr/>
        </p:nvGrpSpPr>
        <p:grpSpPr bwMode="auto">
          <a:xfrm>
            <a:off x="2015067" y="6059543"/>
            <a:ext cx="546100" cy="676275"/>
            <a:chOff x="1336" y="3669"/>
            <a:chExt cx="387" cy="426"/>
          </a:xfrm>
        </p:grpSpPr>
        <p:sp>
          <p:nvSpPr>
            <p:cNvPr id="162440" name="Arc 830"/>
            <p:cNvSpPr>
              <a:spLocks/>
            </p:cNvSpPr>
            <p:nvPr/>
          </p:nvSpPr>
          <p:spPr bwMode="auto">
            <a:xfrm rot="8220000">
              <a:off x="1629" y="367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1" name="Arc 831"/>
            <p:cNvSpPr>
              <a:spLocks/>
            </p:cNvSpPr>
            <p:nvPr/>
          </p:nvSpPr>
          <p:spPr bwMode="auto">
            <a:xfrm rot="8220000">
              <a:off x="1660" y="3741"/>
              <a:ext cx="28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</a:path>
                <a:path w="21597" h="21587" stroke="0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  <a:lnTo>
                    <a:pt x="21597" y="21587"/>
                  </a:lnTo>
                  <a:lnTo>
                    <a:pt x="-1" y="2124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2" name="Arc 832"/>
            <p:cNvSpPr>
              <a:spLocks/>
            </p:cNvSpPr>
            <p:nvPr/>
          </p:nvSpPr>
          <p:spPr bwMode="auto">
            <a:xfrm rot="8220000">
              <a:off x="1601" y="3725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3" name="Arc 833"/>
            <p:cNvSpPr>
              <a:spLocks/>
            </p:cNvSpPr>
            <p:nvPr/>
          </p:nvSpPr>
          <p:spPr bwMode="auto">
            <a:xfrm rot="8220000">
              <a:off x="1701" y="3700"/>
              <a:ext cx="22" cy="62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4" name="Arc 834"/>
            <p:cNvSpPr>
              <a:spLocks/>
            </p:cNvSpPr>
            <p:nvPr/>
          </p:nvSpPr>
          <p:spPr bwMode="auto">
            <a:xfrm rot="8220000">
              <a:off x="1646" y="3754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5" name="Arc 835"/>
            <p:cNvSpPr>
              <a:spLocks/>
            </p:cNvSpPr>
            <p:nvPr/>
          </p:nvSpPr>
          <p:spPr bwMode="auto">
            <a:xfrm rot="8220000">
              <a:off x="1579" y="3739"/>
              <a:ext cx="27" cy="61"/>
            </a:xfrm>
            <a:custGeom>
              <a:avLst/>
              <a:gdLst>
                <a:gd name="T0" fmla="*/ 0 w 22415"/>
                <a:gd name="T1" fmla="*/ 0 h 21600"/>
                <a:gd name="T2" fmla="*/ 0 w 22415"/>
                <a:gd name="T3" fmla="*/ 0 h 21600"/>
                <a:gd name="T4" fmla="*/ 0 w 2241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15"/>
                <a:gd name="T10" fmla="*/ 0 h 21600"/>
                <a:gd name="T11" fmla="*/ 22415 w 2241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15" h="21600" fill="none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</a:path>
                <a:path w="22415" h="21600" stroke="0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  <a:lnTo>
                    <a:pt x="815" y="0"/>
                  </a:lnTo>
                  <a:lnTo>
                    <a:pt x="22415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6" name="Arc 836"/>
            <p:cNvSpPr>
              <a:spLocks/>
            </p:cNvSpPr>
            <p:nvPr/>
          </p:nvSpPr>
          <p:spPr bwMode="auto">
            <a:xfrm rot="8220000">
              <a:off x="1605" y="3801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7" name="Arc 837"/>
            <p:cNvSpPr>
              <a:spLocks/>
            </p:cNvSpPr>
            <p:nvPr/>
          </p:nvSpPr>
          <p:spPr bwMode="auto">
            <a:xfrm rot="-2580000">
              <a:off x="1405" y="3996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8" name="Arc 838"/>
            <p:cNvSpPr>
              <a:spLocks/>
            </p:cNvSpPr>
            <p:nvPr/>
          </p:nvSpPr>
          <p:spPr bwMode="auto">
            <a:xfrm rot="-2580000">
              <a:off x="1349" y="3972"/>
              <a:ext cx="30" cy="63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49" name="Arc 839"/>
            <p:cNvSpPr>
              <a:spLocks/>
            </p:cNvSpPr>
            <p:nvPr/>
          </p:nvSpPr>
          <p:spPr bwMode="auto">
            <a:xfrm rot="-2580000">
              <a:off x="1359" y="40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0" name="Arc 840"/>
            <p:cNvSpPr>
              <a:spLocks/>
            </p:cNvSpPr>
            <p:nvPr/>
          </p:nvSpPr>
          <p:spPr bwMode="auto">
            <a:xfrm rot="-2580000">
              <a:off x="1336" y="3993"/>
              <a:ext cx="22" cy="61"/>
            </a:xfrm>
            <a:custGeom>
              <a:avLst/>
              <a:gdLst>
                <a:gd name="T0" fmla="*/ 0 w 21597"/>
                <a:gd name="T1" fmla="*/ 0 h 21579"/>
                <a:gd name="T2" fmla="*/ 0 w 21597"/>
                <a:gd name="T3" fmla="*/ 0 h 21579"/>
                <a:gd name="T4" fmla="*/ 0 w 21597"/>
                <a:gd name="T5" fmla="*/ 0 h 21579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9"/>
                <a:gd name="T11" fmla="*/ 21597 w 21597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9" fill="none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</a:path>
                <a:path w="21597" h="21579" stroke="0" extrusionOk="0">
                  <a:moveTo>
                    <a:pt x="-1" y="21234"/>
                  </a:moveTo>
                  <a:cubicBezTo>
                    <a:pt x="181" y="9809"/>
                    <a:pt x="9230" y="503"/>
                    <a:pt x="20645" y="-1"/>
                  </a:cubicBezTo>
                  <a:lnTo>
                    <a:pt x="21597" y="21579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1" name="Arc 841"/>
            <p:cNvSpPr>
              <a:spLocks/>
            </p:cNvSpPr>
            <p:nvPr/>
          </p:nvSpPr>
          <p:spPr bwMode="auto">
            <a:xfrm rot="-2580000">
              <a:off x="1466" y="3934"/>
              <a:ext cx="29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2" name="Arc 842"/>
            <p:cNvSpPr>
              <a:spLocks/>
            </p:cNvSpPr>
            <p:nvPr/>
          </p:nvSpPr>
          <p:spPr bwMode="auto">
            <a:xfrm rot="-2580000">
              <a:off x="1411" y="3910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3" name="Arc 843"/>
            <p:cNvSpPr>
              <a:spLocks/>
            </p:cNvSpPr>
            <p:nvPr/>
          </p:nvSpPr>
          <p:spPr bwMode="auto">
            <a:xfrm rot="-2580000">
              <a:off x="1427" y="3980"/>
              <a:ext cx="23" cy="62"/>
            </a:xfrm>
            <a:custGeom>
              <a:avLst/>
              <a:gdLst>
                <a:gd name="T0" fmla="*/ 0 w 22612"/>
                <a:gd name="T1" fmla="*/ 0 h 21965"/>
                <a:gd name="T2" fmla="*/ 0 w 22612"/>
                <a:gd name="T3" fmla="*/ 0 h 21965"/>
                <a:gd name="T4" fmla="*/ 0 w 22612"/>
                <a:gd name="T5" fmla="*/ 0 h 21965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5"/>
                <a:gd name="T11" fmla="*/ 22612 w 22612"/>
                <a:gd name="T12" fmla="*/ 21965 h 219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5" fill="none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</a:path>
                <a:path w="22612" h="21965" stroke="0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  <a:lnTo>
                    <a:pt x="1012" y="365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4" name="Arc 844"/>
            <p:cNvSpPr>
              <a:spLocks/>
            </p:cNvSpPr>
            <p:nvPr/>
          </p:nvSpPr>
          <p:spPr bwMode="auto">
            <a:xfrm rot="-2580000">
              <a:off x="1397" y="3928"/>
              <a:ext cx="23" cy="61"/>
            </a:xfrm>
            <a:custGeom>
              <a:avLst/>
              <a:gdLst>
                <a:gd name="T0" fmla="*/ 0 w 21600"/>
                <a:gd name="T1" fmla="*/ 0 h 21579"/>
                <a:gd name="T2" fmla="*/ 0 w 21600"/>
                <a:gd name="T3" fmla="*/ 0 h 21579"/>
                <a:gd name="T4" fmla="*/ 0 w 21600"/>
                <a:gd name="T5" fmla="*/ 0 h 21579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9"/>
                <a:gd name="T11" fmla="*/ 21600 w 21600"/>
                <a:gd name="T12" fmla="*/ 21579 h 2157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9" fill="none" extrusionOk="0">
                  <a:moveTo>
                    <a:pt x="-1" y="21578"/>
                  </a:moveTo>
                  <a:cubicBezTo>
                    <a:pt x="-1" y="10022"/>
                    <a:pt x="9095" y="513"/>
                    <a:pt x="20641" y="0"/>
                  </a:cubicBezTo>
                </a:path>
                <a:path w="21600" h="21579" stroke="0" extrusionOk="0">
                  <a:moveTo>
                    <a:pt x="-1" y="21578"/>
                  </a:moveTo>
                  <a:cubicBezTo>
                    <a:pt x="-1" y="10022"/>
                    <a:pt x="9095" y="513"/>
                    <a:pt x="20641" y="0"/>
                  </a:cubicBezTo>
                  <a:lnTo>
                    <a:pt x="21600" y="21579"/>
                  </a:lnTo>
                  <a:lnTo>
                    <a:pt x="-1" y="2157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5" name="Arc 845"/>
            <p:cNvSpPr>
              <a:spLocks/>
            </p:cNvSpPr>
            <p:nvPr/>
          </p:nvSpPr>
          <p:spPr bwMode="auto">
            <a:xfrm rot="-2580000">
              <a:off x="1523" y="3877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6" name="Arc 846"/>
            <p:cNvSpPr>
              <a:spLocks/>
            </p:cNvSpPr>
            <p:nvPr/>
          </p:nvSpPr>
          <p:spPr bwMode="auto">
            <a:xfrm rot="-2580000">
              <a:off x="1468" y="3852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7" name="Arc 847"/>
            <p:cNvSpPr>
              <a:spLocks/>
            </p:cNvSpPr>
            <p:nvPr/>
          </p:nvSpPr>
          <p:spPr bwMode="auto">
            <a:xfrm rot="-2580000">
              <a:off x="1489" y="3924"/>
              <a:ext cx="23" cy="63"/>
            </a:xfrm>
            <a:custGeom>
              <a:avLst/>
              <a:gdLst>
                <a:gd name="T0" fmla="*/ 0 w 22612"/>
                <a:gd name="T1" fmla="*/ 0 h 21960"/>
                <a:gd name="T2" fmla="*/ 0 w 22612"/>
                <a:gd name="T3" fmla="*/ 0 h 21960"/>
                <a:gd name="T4" fmla="*/ 0 w 22612"/>
                <a:gd name="T5" fmla="*/ 0 h 21960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0"/>
                <a:gd name="T11" fmla="*/ 22612 w 22612"/>
                <a:gd name="T12" fmla="*/ 21960 h 219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0" fill="none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</a:path>
                <a:path w="22612" h="21960" stroke="0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  <a:lnTo>
                    <a:pt x="1012" y="360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8" name="Arc 848"/>
            <p:cNvSpPr>
              <a:spLocks/>
            </p:cNvSpPr>
            <p:nvPr/>
          </p:nvSpPr>
          <p:spPr bwMode="auto">
            <a:xfrm rot="-2580000">
              <a:off x="1454" y="3866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59" name="Arc 849"/>
            <p:cNvSpPr>
              <a:spLocks/>
            </p:cNvSpPr>
            <p:nvPr/>
          </p:nvSpPr>
          <p:spPr bwMode="auto">
            <a:xfrm rot="-2580000">
              <a:off x="1583" y="3812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0" name="Arc 850"/>
            <p:cNvSpPr>
              <a:spLocks/>
            </p:cNvSpPr>
            <p:nvPr/>
          </p:nvSpPr>
          <p:spPr bwMode="auto">
            <a:xfrm rot="-2580000">
              <a:off x="1527" y="3785"/>
              <a:ext cx="31" cy="62"/>
            </a:xfrm>
            <a:custGeom>
              <a:avLst/>
              <a:gdLst>
                <a:gd name="T0" fmla="*/ 0 w 22320"/>
                <a:gd name="T1" fmla="*/ 0 h 21600"/>
                <a:gd name="T2" fmla="*/ 0 w 22320"/>
                <a:gd name="T3" fmla="*/ 0 h 21600"/>
                <a:gd name="T4" fmla="*/ 0 w 22320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20"/>
                <a:gd name="T10" fmla="*/ 0 h 21600"/>
                <a:gd name="T11" fmla="*/ 22320 w 2232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20" h="21600" fill="none" extrusionOk="0">
                  <a:moveTo>
                    <a:pt x="0" y="12"/>
                  </a:moveTo>
                  <a:cubicBezTo>
                    <a:pt x="239" y="4"/>
                    <a:pt x="479" y="-1"/>
                    <a:pt x="720" y="-1"/>
                  </a:cubicBezTo>
                  <a:cubicBezTo>
                    <a:pt x="12649" y="-1"/>
                    <a:pt x="22320" y="9670"/>
                    <a:pt x="22320" y="21600"/>
                  </a:cubicBezTo>
                </a:path>
                <a:path w="22320" h="21600" stroke="0" extrusionOk="0">
                  <a:moveTo>
                    <a:pt x="0" y="12"/>
                  </a:moveTo>
                  <a:cubicBezTo>
                    <a:pt x="239" y="4"/>
                    <a:pt x="479" y="-1"/>
                    <a:pt x="720" y="-1"/>
                  </a:cubicBezTo>
                  <a:cubicBezTo>
                    <a:pt x="12649" y="-1"/>
                    <a:pt x="22320" y="9670"/>
                    <a:pt x="22320" y="21600"/>
                  </a:cubicBezTo>
                  <a:lnTo>
                    <a:pt x="720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1" name="Arc 851"/>
            <p:cNvSpPr>
              <a:spLocks/>
            </p:cNvSpPr>
            <p:nvPr/>
          </p:nvSpPr>
          <p:spPr bwMode="auto">
            <a:xfrm rot="-2580000">
              <a:off x="1546" y="3861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2" name="Arc 852"/>
            <p:cNvSpPr>
              <a:spLocks/>
            </p:cNvSpPr>
            <p:nvPr/>
          </p:nvSpPr>
          <p:spPr bwMode="auto">
            <a:xfrm rot="-2580000">
              <a:off x="1514" y="3804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63" name="Arc 853"/>
            <p:cNvSpPr>
              <a:spLocks/>
            </p:cNvSpPr>
            <p:nvPr/>
          </p:nvSpPr>
          <p:spPr bwMode="auto">
            <a:xfrm rot="8220000">
              <a:off x="1653" y="3669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6" name="Group 854"/>
          <p:cNvGrpSpPr>
            <a:grpSpLocks/>
          </p:cNvGrpSpPr>
          <p:nvPr/>
        </p:nvGrpSpPr>
        <p:grpSpPr bwMode="auto">
          <a:xfrm>
            <a:off x="3416305" y="6078538"/>
            <a:ext cx="561622" cy="660400"/>
            <a:chOff x="2330" y="3681"/>
            <a:chExt cx="398" cy="416"/>
          </a:xfrm>
        </p:grpSpPr>
        <p:sp>
          <p:nvSpPr>
            <p:cNvPr id="162416" name="Arc 855"/>
            <p:cNvSpPr>
              <a:spLocks/>
            </p:cNvSpPr>
            <p:nvPr/>
          </p:nvSpPr>
          <p:spPr bwMode="auto">
            <a:xfrm rot="-8340000">
              <a:off x="2393" y="3692"/>
              <a:ext cx="29" cy="61"/>
            </a:xfrm>
            <a:custGeom>
              <a:avLst/>
              <a:gdLst>
                <a:gd name="T0" fmla="*/ 0 w 21600"/>
                <a:gd name="T1" fmla="*/ 0 h 21937"/>
                <a:gd name="T2" fmla="*/ 0 w 21600"/>
                <a:gd name="T3" fmla="*/ 0 h 21937"/>
                <a:gd name="T4" fmla="*/ 0 w 21600"/>
                <a:gd name="T5" fmla="*/ 0 h 2193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7"/>
                <a:gd name="T11" fmla="*/ 21600 w 21600"/>
                <a:gd name="T12" fmla="*/ 21937 h 219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7" fill="none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7" stroke="0" extrusionOk="0">
                  <a:moveTo>
                    <a:pt x="20835" y="21937"/>
                  </a:moveTo>
                  <a:cubicBezTo>
                    <a:pt x="9211" y="21526"/>
                    <a:pt x="0" y="11983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0835" y="2193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7" name="Arc 856"/>
            <p:cNvSpPr>
              <a:spLocks/>
            </p:cNvSpPr>
            <p:nvPr/>
          </p:nvSpPr>
          <p:spPr bwMode="auto">
            <a:xfrm rot="-8340000">
              <a:off x="2366" y="3754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8" name="Arc 857"/>
            <p:cNvSpPr>
              <a:spLocks/>
            </p:cNvSpPr>
            <p:nvPr/>
          </p:nvSpPr>
          <p:spPr bwMode="auto">
            <a:xfrm rot="-8340000">
              <a:off x="2430" y="37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9" name="Arc 858"/>
            <p:cNvSpPr>
              <a:spLocks/>
            </p:cNvSpPr>
            <p:nvPr/>
          </p:nvSpPr>
          <p:spPr bwMode="auto">
            <a:xfrm rot="-8340000">
              <a:off x="2330" y="3714"/>
              <a:ext cx="21" cy="61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</a:path>
                <a:path w="21597" h="21576" stroke="0" extrusionOk="0">
                  <a:moveTo>
                    <a:pt x="-1" y="21224"/>
                  </a:moveTo>
                  <a:cubicBezTo>
                    <a:pt x="185" y="9828"/>
                    <a:pt x="9193" y="537"/>
                    <a:pt x="20578" y="0"/>
                  </a:cubicBezTo>
                  <a:lnTo>
                    <a:pt x="21597" y="21576"/>
                  </a:lnTo>
                  <a:lnTo>
                    <a:pt x="-1" y="212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0" name="Arc 859"/>
            <p:cNvSpPr>
              <a:spLocks/>
            </p:cNvSpPr>
            <p:nvPr/>
          </p:nvSpPr>
          <p:spPr bwMode="auto">
            <a:xfrm rot="-8340000">
              <a:off x="2388" y="376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1" name="Arc 860"/>
            <p:cNvSpPr>
              <a:spLocks/>
            </p:cNvSpPr>
            <p:nvPr/>
          </p:nvSpPr>
          <p:spPr bwMode="auto">
            <a:xfrm rot="-8340000">
              <a:off x="2448" y="3749"/>
              <a:ext cx="27" cy="61"/>
            </a:xfrm>
            <a:custGeom>
              <a:avLst/>
              <a:gdLst>
                <a:gd name="T0" fmla="*/ 0 w 21600"/>
                <a:gd name="T1" fmla="*/ 0 h 21934"/>
                <a:gd name="T2" fmla="*/ 0 w 21600"/>
                <a:gd name="T3" fmla="*/ 0 h 21934"/>
                <a:gd name="T4" fmla="*/ 0 w 21600"/>
                <a:gd name="T5" fmla="*/ 0 h 21934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4"/>
                <a:gd name="T11" fmla="*/ 21600 w 21600"/>
                <a:gd name="T12" fmla="*/ 21934 h 219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4" fill="none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34" stroke="0" extrusionOk="0">
                  <a:moveTo>
                    <a:pt x="20778" y="21934"/>
                  </a:moveTo>
                  <a:cubicBezTo>
                    <a:pt x="9177" y="21493"/>
                    <a:pt x="0" y="11959"/>
                    <a:pt x="0" y="350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0"/>
                  </a:lnTo>
                  <a:lnTo>
                    <a:pt x="20778" y="2193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2" name="Arc 861"/>
            <p:cNvSpPr>
              <a:spLocks/>
            </p:cNvSpPr>
            <p:nvPr/>
          </p:nvSpPr>
          <p:spPr bwMode="auto">
            <a:xfrm rot="-8340000">
              <a:off x="2424" y="3812"/>
              <a:ext cx="28" cy="61"/>
            </a:xfrm>
            <a:custGeom>
              <a:avLst/>
              <a:gdLst>
                <a:gd name="T0" fmla="*/ 0 w 22385"/>
                <a:gd name="T1" fmla="*/ 0 h 21600"/>
                <a:gd name="T2" fmla="*/ 0 w 22385"/>
                <a:gd name="T3" fmla="*/ 0 h 21600"/>
                <a:gd name="T4" fmla="*/ 0 w 2238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85"/>
                <a:gd name="T10" fmla="*/ 0 h 21600"/>
                <a:gd name="T11" fmla="*/ 22385 w 2238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85" h="21600" fill="none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</a:path>
                <a:path w="22385" h="21600" stroke="0" extrusionOk="0">
                  <a:moveTo>
                    <a:pt x="0" y="14"/>
                  </a:moveTo>
                  <a:cubicBezTo>
                    <a:pt x="261" y="4"/>
                    <a:pt x="523" y="-1"/>
                    <a:pt x="785" y="-1"/>
                  </a:cubicBezTo>
                  <a:cubicBezTo>
                    <a:pt x="12714" y="-1"/>
                    <a:pt x="22385" y="9670"/>
                    <a:pt x="22385" y="21600"/>
                  </a:cubicBezTo>
                  <a:lnTo>
                    <a:pt x="785" y="2160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3" name="Arc 862"/>
            <p:cNvSpPr>
              <a:spLocks/>
            </p:cNvSpPr>
            <p:nvPr/>
          </p:nvSpPr>
          <p:spPr bwMode="auto">
            <a:xfrm rot="2460000">
              <a:off x="2629" y="399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4" name="Arc 863"/>
            <p:cNvSpPr>
              <a:spLocks/>
            </p:cNvSpPr>
            <p:nvPr/>
          </p:nvSpPr>
          <p:spPr bwMode="auto">
            <a:xfrm rot="2460000">
              <a:off x="2683" y="3976"/>
              <a:ext cx="29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1"/>
                    <a:pt x="9359" y="392"/>
                    <a:pt x="20858" y="-1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5" name="Arc 864"/>
            <p:cNvSpPr>
              <a:spLocks/>
            </p:cNvSpPr>
            <p:nvPr/>
          </p:nvSpPr>
          <p:spPr bwMode="auto">
            <a:xfrm rot="2460000">
              <a:off x="2683" y="4036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6" name="Arc 865"/>
            <p:cNvSpPr>
              <a:spLocks/>
            </p:cNvSpPr>
            <p:nvPr/>
          </p:nvSpPr>
          <p:spPr bwMode="auto">
            <a:xfrm rot="2460000">
              <a:off x="2705" y="3993"/>
              <a:ext cx="23" cy="61"/>
            </a:xfrm>
            <a:custGeom>
              <a:avLst/>
              <a:gdLst>
                <a:gd name="T0" fmla="*/ 0 w 22581"/>
                <a:gd name="T1" fmla="*/ 0 h 21600"/>
                <a:gd name="T2" fmla="*/ 0 w 22581"/>
                <a:gd name="T3" fmla="*/ 0 h 21600"/>
                <a:gd name="T4" fmla="*/ 0 w 22581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81"/>
                <a:gd name="T10" fmla="*/ 0 h 21600"/>
                <a:gd name="T11" fmla="*/ 22581 w 22581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81" h="21600" fill="none" extrusionOk="0">
                  <a:moveTo>
                    <a:pt x="0" y="22"/>
                  </a:moveTo>
                  <a:cubicBezTo>
                    <a:pt x="326" y="7"/>
                    <a:pt x="653" y="-1"/>
                    <a:pt x="981" y="-1"/>
                  </a:cubicBezTo>
                  <a:cubicBezTo>
                    <a:pt x="12910" y="-1"/>
                    <a:pt x="22581" y="9670"/>
                    <a:pt x="22581" y="21600"/>
                  </a:cubicBezTo>
                </a:path>
                <a:path w="22581" h="21600" stroke="0" extrusionOk="0">
                  <a:moveTo>
                    <a:pt x="0" y="22"/>
                  </a:moveTo>
                  <a:cubicBezTo>
                    <a:pt x="326" y="7"/>
                    <a:pt x="653" y="-1"/>
                    <a:pt x="981" y="-1"/>
                  </a:cubicBezTo>
                  <a:cubicBezTo>
                    <a:pt x="12910" y="-1"/>
                    <a:pt x="22581" y="9670"/>
                    <a:pt x="22581" y="21600"/>
                  </a:cubicBezTo>
                  <a:lnTo>
                    <a:pt x="981" y="21600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7" name="Arc 866"/>
            <p:cNvSpPr>
              <a:spLocks/>
            </p:cNvSpPr>
            <p:nvPr/>
          </p:nvSpPr>
          <p:spPr bwMode="auto">
            <a:xfrm rot="2460000">
              <a:off x="2565" y="3941"/>
              <a:ext cx="28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8" name="Arc 867"/>
            <p:cNvSpPr>
              <a:spLocks/>
            </p:cNvSpPr>
            <p:nvPr/>
          </p:nvSpPr>
          <p:spPr bwMode="auto">
            <a:xfrm rot="2460000">
              <a:off x="2620" y="3914"/>
              <a:ext cx="28" cy="62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29" name="Arc 868"/>
            <p:cNvSpPr>
              <a:spLocks/>
            </p:cNvSpPr>
            <p:nvPr/>
          </p:nvSpPr>
          <p:spPr bwMode="auto">
            <a:xfrm rot="2460000">
              <a:off x="2612" y="3987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0" name="Arc 869"/>
            <p:cNvSpPr>
              <a:spLocks/>
            </p:cNvSpPr>
            <p:nvPr/>
          </p:nvSpPr>
          <p:spPr bwMode="auto">
            <a:xfrm rot="2460000">
              <a:off x="2641" y="3932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1" name="Arc 870"/>
            <p:cNvSpPr>
              <a:spLocks/>
            </p:cNvSpPr>
            <p:nvPr/>
          </p:nvSpPr>
          <p:spPr bwMode="auto">
            <a:xfrm rot="2460000">
              <a:off x="2507" y="3886"/>
              <a:ext cx="29" cy="62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</a:path>
                <a:path w="22357" h="21600" stroke="0" extrusionOk="0">
                  <a:moveTo>
                    <a:pt x="22357" y="0"/>
                  </a:moveTo>
                  <a:cubicBezTo>
                    <a:pt x="22357" y="11929"/>
                    <a:pt x="12686" y="21600"/>
                    <a:pt x="757" y="21600"/>
                  </a:cubicBezTo>
                  <a:cubicBezTo>
                    <a:pt x="504" y="21599"/>
                    <a:pt x="252" y="21595"/>
                    <a:pt x="0" y="21586"/>
                  </a:cubicBezTo>
                  <a:lnTo>
                    <a:pt x="757" y="0"/>
                  </a:lnTo>
                  <a:lnTo>
                    <a:pt x="22357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2" name="Arc 871"/>
            <p:cNvSpPr>
              <a:spLocks/>
            </p:cNvSpPr>
            <p:nvPr/>
          </p:nvSpPr>
          <p:spPr bwMode="auto">
            <a:xfrm rot="2460000">
              <a:off x="2561" y="3859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3" name="Arc 872"/>
            <p:cNvSpPr>
              <a:spLocks/>
            </p:cNvSpPr>
            <p:nvPr/>
          </p:nvSpPr>
          <p:spPr bwMode="auto">
            <a:xfrm rot="2460000">
              <a:off x="2548" y="393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4" name="Arc 873"/>
            <p:cNvSpPr>
              <a:spLocks/>
            </p:cNvSpPr>
            <p:nvPr/>
          </p:nvSpPr>
          <p:spPr bwMode="auto">
            <a:xfrm rot="2460000">
              <a:off x="2582" y="3873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5" name="Arc 874"/>
            <p:cNvSpPr>
              <a:spLocks/>
            </p:cNvSpPr>
            <p:nvPr/>
          </p:nvSpPr>
          <p:spPr bwMode="auto">
            <a:xfrm rot="2460000">
              <a:off x="2443" y="3822"/>
              <a:ext cx="30" cy="63"/>
            </a:xfrm>
            <a:custGeom>
              <a:avLst/>
              <a:gdLst>
                <a:gd name="T0" fmla="*/ 0 w 22364"/>
                <a:gd name="T1" fmla="*/ 0 h 21957"/>
                <a:gd name="T2" fmla="*/ 0 w 22364"/>
                <a:gd name="T3" fmla="*/ 0 h 21957"/>
                <a:gd name="T4" fmla="*/ 0 w 22364"/>
                <a:gd name="T5" fmla="*/ 0 h 21957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57"/>
                <a:gd name="T11" fmla="*/ 22364 w 22364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57" fill="none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</a:path>
                <a:path w="22364" h="21957" stroke="0" extrusionOk="0">
                  <a:moveTo>
                    <a:pt x="22361" y="-1"/>
                  </a:moveTo>
                  <a:cubicBezTo>
                    <a:pt x="22363" y="118"/>
                    <a:pt x="22364" y="237"/>
                    <a:pt x="22364" y="357"/>
                  </a:cubicBezTo>
                  <a:cubicBezTo>
                    <a:pt x="22364" y="12286"/>
                    <a:pt x="12693" y="21957"/>
                    <a:pt x="764" y="21957"/>
                  </a:cubicBezTo>
                  <a:cubicBezTo>
                    <a:pt x="509" y="21956"/>
                    <a:pt x="254" y="21952"/>
                    <a:pt x="-1" y="21943"/>
                  </a:cubicBezTo>
                  <a:lnTo>
                    <a:pt x="764" y="357"/>
                  </a:lnTo>
                  <a:lnTo>
                    <a:pt x="22361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6" name="Arc 875"/>
            <p:cNvSpPr>
              <a:spLocks/>
            </p:cNvSpPr>
            <p:nvPr/>
          </p:nvSpPr>
          <p:spPr bwMode="auto">
            <a:xfrm rot="2460000">
              <a:off x="2499" y="3796"/>
              <a:ext cx="29" cy="61"/>
            </a:xfrm>
            <a:custGeom>
              <a:avLst/>
              <a:gdLst>
                <a:gd name="T0" fmla="*/ 0 w 21597"/>
                <a:gd name="T1" fmla="*/ 0 h 21588"/>
                <a:gd name="T2" fmla="*/ 0 w 21597"/>
                <a:gd name="T3" fmla="*/ 0 h 21588"/>
                <a:gd name="T4" fmla="*/ 0 w 21597"/>
                <a:gd name="T5" fmla="*/ 0 h 21588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8"/>
                <a:gd name="T11" fmla="*/ 21597 w 21597"/>
                <a:gd name="T12" fmla="*/ 21588 h 2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8" fill="none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</a:path>
                <a:path w="21597" h="21588" stroke="0" extrusionOk="0">
                  <a:moveTo>
                    <a:pt x="-1" y="21242"/>
                  </a:moveTo>
                  <a:cubicBezTo>
                    <a:pt x="183" y="9731"/>
                    <a:pt x="9364" y="387"/>
                    <a:pt x="20871" y="0"/>
                  </a:cubicBezTo>
                  <a:lnTo>
                    <a:pt x="21597" y="21588"/>
                  </a:lnTo>
                  <a:lnTo>
                    <a:pt x="-1" y="2124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7" name="Arc 876"/>
            <p:cNvSpPr>
              <a:spLocks/>
            </p:cNvSpPr>
            <p:nvPr/>
          </p:nvSpPr>
          <p:spPr bwMode="auto">
            <a:xfrm rot="2460000">
              <a:off x="2490" y="3870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8" name="Arc 877"/>
            <p:cNvSpPr>
              <a:spLocks/>
            </p:cNvSpPr>
            <p:nvPr/>
          </p:nvSpPr>
          <p:spPr bwMode="auto">
            <a:xfrm rot="2460000">
              <a:off x="2520" y="3812"/>
              <a:ext cx="22" cy="61"/>
            </a:xfrm>
            <a:custGeom>
              <a:avLst/>
              <a:gdLst>
                <a:gd name="T0" fmla="*/ 0 w 22616"/>
                <a:gd name="T1" fmla="*/ 0 h 21600"/>
                <a:gd name="T2" fmla="*/ 0 w 22616"/>
                <a:gd name="T3" fmla="*/ 0 h 21600"/>
                <a:gd name="T4" fmla="*/ 0 w 22616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16"/>
                <a:gd name="T10" fmla="*/ 0 h 21600"/>
                <a:gd name="T11" fmla="*/ 22616 w 22616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6" h="21600" fill="none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</a:path>
                <a:path w="22616" h="21600" stroke="0" extrusionOk="0">
                  <a:moveTo>
                    <a:pt x="0" y="24"/>
                  </a:moveTo>
                  <a:cubicBezTo>
                    <a:pt x="339" y="8"/>
                    <a:pt x="679" y="-1"/>
                    <a:pt x="1019" y="-1"/>
                  </a:cubicBezTo>
                  <a:cubicBezTo>
                    <a:pt x="12809" y="-1"/>
                    <a:pt x="22421" y="9454"/>
                    <a:pt x="22616" y="21242"/>
                  </a:cubicBezTo>
                  <a:lnTo>
                    <a:pt x="1019" y="2160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39" name="Arc 878"/>
            <p:cNvSpPr>
              <a:spLocks/>
            </p:cNvSpPr>
            <p:nvPr/>
          </p:nvSpPr>
          <p:spPr bwMode="auto">
            <a:xfrm rot="-8340000">
              <a:off x="2377" y="368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57" name="Group 879"/>
          <p:cNvGrpSpPr>
            <a:grpSpLocks/>
          </p:cNvGrpSpPr>
          <p:nvPr/>
        </p:nvGrpSpPr>
        <p:grpSpPr bwMode="auto">
          <a:xfrm>
            <a:off x="2015069" y="6059543"/>
            <a:ext cx="547511" cy="676275"/>
            <a:chOff x="1336" y="3669"/>
            <a:chExt cx="389" cy="426"/>
          </a:xfrm>
        </p:grpSpPr>
        <p:sp>
          <p:nvSpPr>
            <p:cNvPr id="162392" name="Arc 880"/>
            <p:cNvSpPr>
              <a:spLocks/>
            </p:cNvSpPr>
            <p:nvPr/>
          </p:nvSpPr>
          <p:spPr bwMode="auto">
            <a:xfrm rot="8220000">
              <a:off x="1631" y="3679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3" name="Arc 881"/>
            <p:cNvSpPr>
              <a:spLocks/>
            </p:cNvSpPr>
            <p:nvPr/>
          </p:nvSpPr>
          <p:spPr bwMode="auto">
            <a:xfrm rot="8220000">
              <a:off x="1662" y="3741"/>
              <a:ext cx="28" cy="61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</a:path>
                <a:path w="21597" h="21587" stroke="0" extrusionOk="0">
                  <a:moveTo>
                    <a:pt x="-1" y="21241"/>
                  </a:moveTo>
                  <a:cubicBezTo>
                    <a:pt x="183" y="9739"/>
                    <a:pt x="9349" y="400"/>
                    <a:pt x="20846" y="0"/>
                  </a:cubicBezTo>
                  <a:lnTo>
                    <a:pt x="21597" y="21587"/>
                  </a:lnTo>
                  <a:lnTo>
                    <a:pt x="-1" y="2124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4" name="Arc 882"/>
            <p:cNvSpPr>
              <a:spLocks/>
            </p:cNvSpPr>
            <p:nvPr/>
          </p:nvSpPr>
          <p:spPr bwMode="auto">
            <a:xfrm rot="8220000">
              <a:off x="1603" y="3725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5" name="Arc 883"/>
            <p:cNvSpPr>
              <a:spLocks/>
            </p:cNvSpPr>
            <p:nvPr/>
          </p:nvSpPr>
          <p:spPr bwMode="auto">
            <a:xfrm rot="8220000">
              <a:off x="1703" y="3700"/>
              <a:ext cx="22" cy="62"/>
            </a:xfrm>
            <a:custGeom>
              <a:avLst/>
              <a:gdLst>
                <a:gd name="T0" fmla="*/ 0 w 21597"/>
                <a:gd name="T1" fmla="*/ 0 h 21600"/>
                <a:gd name="T2" fmla="*/ 0 w 21597"/>
                <a:gd name="T3" fmla="*/ 0 h 21600"/>
                <a:gd name="T4" fmla="*/ 0 w 21597"/>
                <a:gd name="T5" fmla="*/ 0 h 2160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600"/>
                <a:gd name="T11" fmla="*/ 21597 w 2159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600" fill="none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</a:path>
                <a:path w="21597" h="21600" stroke="0" extrusionOk="0">
                  <a:moveTo>
                    <a:pt x="0" y="-1"/>
                  </a:moveTo>
                  <a:cubicBezTo>
                    <a:pt x="11792" y="-1"/>
                    <a:pt x="21405" y="9458"/>
                    <a:pt x="21597" y="21248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6" name="Arc 884"/>
            <p:cNvSpPr>
              <a:spLocks/>
            </p:cNvSpPr>
            <p:nvPr/>
          </p:nvSpPr>
          <p:spPr bwMode="auto">
            <a:xfrm rot="8220000">
              <a:off x="1648" y="3754"/>
              <a:ext cx="22" cy="61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2" y="-1"/>
                    <a:pt x="22392" y="9449"/>
                    <a:pt x="22591" y="21235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7" name="Arc 885"/>
            <p:cNvSpPr>
              <a:spLocks/>
            </p:cNvSpPr>
            <p:nvPr/>
          </p:nvSpPr>
          <p:spPr bwMode="auto">
            <a:xfrm rot="8220000">
              <a:off x="1581" y="3739"/>
              <a:ext cx="27" cy="61"/>
            </a:xfrm>
            <a:custGeom>
              <a:avLst/>
              <a:gdLst>
                <a:gd name="T0" fmla="*/ 0 w 22415"/>
                <a:gd name="T1" fmla="*/ 0 h 21600"/>
                <a:gd name="T2" fmla="*/ 0 w 22415"/>
                <a:gd name="T3" fmla="*/ 0 h 21600"/>
                <a:gd name="T4" fmla="*/ 0 w 2241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415"/>
                <a:gd name="T10" fmla="*/ 0 h 21600"/>
                <a:gd name="T11" fmla="*/ 22415 w 2241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15" h="21600" fill="none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</a:path>
                <a:path w="22415" h="21600" stroke="0" extrusionOk="0">
                  <a:moveTo>
                    <a:pt x="22415" y="0"/>
                  </a:moveTo>
                  <a:cubicBezTo>
                    <a:pt x="22415" y="11929"/>
                    <a:pt x="12744" y="21600"/>
                    <a:pt x="815" y="21600"/>
                  </a:cubicBezTo>
                  <a:cubicBezTo>
                    <a:pt x="543" y="21599"/>
                    <a:pt x="271" y="21594"/>
                    <a:pt x="0" y="21584"/>
                  </a:cubicBezTo>
                  <a:lnTo>
                    <a:pt x="815" y="0"/>
                  </a:lnTo>
                  <a:lnTo>
                    <a:pt x="22415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8" name="Arc 886"/>
            <p:cNvSpPr>
              <a:spLocks/>
            </p:cNvSpPr>
            <p:nvPr/>
          </p:nvSpPr>
          <p:spPr bwMode="auto">
            <a:xfrm rot="8220000">
              <a:off x="1606" y="3801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56"/>
                    <a:pt x="9207" y="414"/>
                    <a:pt x="20828" y="-1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9" name="Arc 887"/>
            <p:cNvSpPr>
              <a:spLocks/>
            </p:cNvSpPr>
            <p:nvPr/>
          </p:nvSpPr>
          <p:spPr bwMode="auto">
            <a:xfrm rot="-2580000">
              <a:off x="1407" y="3996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0" name="Arc 888"/>
            <p:cNvSpPr>
              <a:spLocks/>
            </p:cNvSpPr>
            <p:nvPr/>
          </p:nvSpPr>
          <p:spPr bwMode="auto">
            <a:xfrm rot="-2580000">
              <a:off x="1351" y="3972"/>
              <a:ext cx="30" cy="63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2" y="-1"/>
                    <a:pt x="22146" y="9461"/>
                    <a:pt x="22335" y="21253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1" name="Arc 889"/>
            <p:cNvSpPr>
              <a:spLocks/>
            </p:cNvSpPr>
            <p:nvPr/>
          </p:nvSpPr>
          <p:spPr bwMode="auto">
            <a:xfrm rot="-2580000">
              <a:off x="1361" y="40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2" name="Arc 890"/>
            <p:cNvSpPr>
              <a:spLocks/>
            </p:cNvSpPr>
            <p:nvPr/>
          </p:nvSpPr>
          <p:spPr bwMode="auto">
            <a:xfrm rot="-2580000">
              <a:off x="1336" y="3993"/>
              <a:ext cx="23" cy="61"/>
            </a:xfrm>
            <a:custGeom>
              <a:avLst/>
              <a:gdLst>
                <a:gd name="T0" fmla="*/ 0 w 21597"/>
                <a:gd name="T1" fmla="*/ 0 h 21580"/>
                <a:gd name="T2" fmla="*/ 0 w 21597"/>
                <a:gd name="T3" fmla="*/ 0 h 21580"/>
                <a:gd name="T4" fmla="*/ 0 w 21597"/>
                <a:gd name="T5" fmla="*/ 0 h 21580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0"/>
                <a:gd name="T11" fmla="*/ 21597 w 21597"/>
                <a:gd name="T12" fmla="*/ 21580 h 21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0" fill="none" extrusionOk="0">
                  <a:moveTo>
                    <a:pt x="-1" y="21228"/>
                  </a:moveTo>
                  <a:cubicBezTo>
                    <a:pt x="185" y="9798"/>
                    <a:pt x="9245" y="492"/>
                    <a:pt x="20666" y="0"/>
                  </a:cubicBezTo>
                </a:path>
                <a:path w="21597" h="21580" stroke="0" extrusionOk="0">
                  <a:moveTo>
                    <a:pt x="-1" y="21228"/>
                  </a:moveTo>
                  <a:cubicBezTo>
                    <a:pt x="185" y="9798"/>
                    <a:pt x="9245" y="492"/>
                    <a:pt x="20666" y="0"/>
                  </a:cubicBezTo>
                  <a:lnTo>
                    <a:pt x="21597" y="21580"/>
                  </a:lnTo>
                  <a:lnTo>
                    <a:pt x="-1" y="21228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3" name="Arc 891"/>
            <p:cNvSpPr>
              <a:spLocks/>
            </p:cNvSpPr>
            <p:nvPr/>
          </p:nvSpPr>
          <p:spPr bwMode="auto">
            <a:xfrm rot="-2580000">
              <a:off x="1468" y="3934"/>
              <a:ext cx="29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4" name="Arc 892"/>
            <p:cNvSpPr>
              <a:spLocks/>
            </p:cNvSpPr>
            <p:nvPr/>
          </p:nvSpPr>
          <p:spPr bwMode="auto">
            <a:xfrm rot="-2580000">
              <a:off x="1413" y="3910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5" name="Arc 893"/>
            <p:cNvSpPr>
              <a:spLocks/>
            </p:cNvSpPr>
            <p:nvPr/>
          </p:nvSpPr>
          <p:spPr bwMode="auto">
            <a:xfrm rot="-2580000">
              <a:off x="1429" y="3980"/>
              <a:ext cx="23" cy="62"/>
            </a:xfrm>
            <a:custGeom>
              <a:avLst/>
              <a:gdLst>
                <a:gd name="T0" fmla="*/ 0 w 22612"/>
                <a:gd name="T1" fmla="*/ 0 h 21965"/>
                <a:gd name="T2" fmla="*/ 0 w 22612"/>
                <a:gd name="T3" fmla="*/ 0 h 21965"/>
                <a:gd name="T4" fmla="*/ 0 w 22612"/>
                <a:gd name="T5" fmla="*/ 0 h 21965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5"/>
                <a:gd name="T11" fmla="*/ 22612 w 22612"/>
                <a:gd name="T12" fmla="*/ 21965 h 219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5" fill="none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</a:path>
                <a:path w="22612" h="21965" stroke="0" extrusionOk="0">
                  <a:moveTo>
                    <a:pt x="22608" y="0"/>
                  </a:moveTo>
                  <a:cubicBezTo>
                    <a:pt x="22610" y="121"/>
                    <a:pt x="22612" y="243"/>
                    <a:pt x="22612" y="365"/>
                  </a:cubicBezTo>
                  <a:cubicBezTo>
                    <a:pt x="22612" y="12294"/>
                    <a:pt x="12941" y="21965"/>
                    <a:pt x="1012" y="21965"/>
                  </a:cubicBezTo>
                  <a:cubicBezTo>
                    <a:pt x="674" y="21964"/>
                    <a:pt x="337" y="21957"/>
                    <a:pt x="-1" y="21941"/>
                  </a:cubicBezTo>
                  <a:lnTo>
                    <a:pt x="1012" y="365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6" name="Arc 894"/>
            <p:cNvSpPr>
              <a:spLocks/>
            </p:cNvSpPr>
            <p:nvPr/>
          </p:nvSpPr>
          <p:spPr bwMode="auto">
            <a:xfrm rot="-2580000">
              <a:off x="1399" y="3928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7" name="Arc 895"/>
            <p:cNvSpPr>
              <a:spLocks/>
            </p:cNvSpPr>
            <p:nvPr/>
          </p:nvSpPr>
          <p:spPr bwMode="auto">
            <a:xfrm rot="-2580000">
              <a:off x="1524" y="3877"/>
              <a:ext cx="29" cy="62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8" name="Arc 896"/>
            <p:cNvSpPr>
              <a:spLocks/>
            </p:cNvSpPr>
            <p:nvPr/>
          </p:nvSpPr>
          <p:spPr bwMode="auto">
            <a:xfrm rot="-2580000">
              <a:off x="1470" y="3852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09" name="Arc 897"/>
            <p:cNvSpPr>
              <a:spLocks/>
            </p:cNvSpPr>
            <p:nvPr/>
          </p:nvSpPr>
          <p:spPr bwMode="auto">
            <a:xfrm rot="-2580000">
              <a:off x="1491" y="3924"/>
              <a:ext cx="23" cy="63"/>
            </a:xfrm>
            <a:custGeom>
              <a:avLst/>
              <a:gdLst>
                <a:gd name="T0" fmla="*/ 0 w 22612"/>
                <a:gd name="T1" fmla="*/ 0 h 21960"/>
                <a:gd name="T2" fmla="*/ 0 w 22612"/>
                <a:gd name="T3" fmla="*/ 0 h 21960"/>
                <a:gd name="T4" fmla="*/ 0 w 22612"/>
                <a:gd name="T5" fmla="*/ 0 h 21960"/>
                <a:gd name="T6" fmla="*/ 0 60000 65536"/>
                <a:gd name="T7" fmla="*/ 0 60000 65536"/>
                <a:gd name="T8" fmla="*/ 0 60000 65536"/>
                <a:gd name="T9" fmla="*/ 0 w 22612"/>
                <a:gd name="T10" fmla="*/ 0 h 21960"/>
                <a:gd name="T11" fmla="*/ 22612 w 22612"/>
                <a:gd name="T12" fmla="*/ 21960 h 219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12" h="21960" fill="none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</a:path>
                <a:path w="22612" h="21960" stroke="0" extrusionOk="0">
                  <a:moveTo>
                    <a:pt x="22608" y="0"/>
                  </a:moveTo>
                  <a:cubicBezTo>
                    <a:pt x="22610" y="119"/>
                    <a:pt x="22612" y="239"/>
                    <a:pt x="22612" y="360"/>
                  </a:cubicBezTo>
                  <a:cubicBezTo>
                    <a:pt x="22612" y="12289"/>
                    <a:pt x="12941" y="21960"/>
                    <a:pt x="1012" y="21960"/>
                  </a:cubicBezTo>
                  <a:cubicBezTo>
                    <a:pt x="674" y="21959"/>
                    <a:pt x="337" y="21952"/>
                    <a:pt x="-1" y="21936"/>
                  </a:cubicBezTo>
                  <a:lnTo>
                    <a:pt x="1012" y="360"/>
                  </a:lnTo>
                  <a:lnTo>
                    <a:pt x="22608" y="0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0" name="Arc 898"/>
            <p:cNvSpPr>
              <a:spLocks/>
            </p:cNvSpPr>
            <p:nvPr/>
          </p:nvSpPr>
          <p:spPr bwMode="auto">
            <a:xfrm rot="-2580000">
              <a:off x="1456" y="3866"/>
              <a:ext cx="22" cy="61"/>
            </a:xfrm>
            <a:custGeom>
              <a:avLst/>
              <a:gdLst>
                <a:gd name="T0" fmla="*/ 0 w 21600"/>
                <a:gd name="T1" fmla="*/ 0 h 21578"/>
                <a:gd name="T2" fmla="*/ 0 w 21600"/>
                <a:gd name="T3" fmla="*/ 0 h 21578"/>
                <a:gd name="T4" fmla="*/ 0 w 21600"/>
                <a:gd name="T5" fmla="*/ 0 h 21578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8"/>
                <a:gd name="T11" fmla="*/ 21600 w 21600"/>
                <a:gd name="T12" fmla="*/ 21578 h 215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8" fill="none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</a:path>
                <a:path w="21600" h="21578" stroke="0" extrusionOk="0">
                  <a:moveTo>
                    <a:pt x="-1" y="21577"/>
                  </a:moveTo>
                  <a:cubicBezTo>
                    <a:pt x="-1" y="10030"/>
                    <a:pt x="9083" y="524"/>
                    <a:pt x="20619" y="0"/>
                  </a:cubicBezTo>
                  <a:lnTo>
                    <a:pt x="21600" y="21578"/>
                  </a:lnTo>
                  <a:lnTo>
                    <a:pt x="-1" y="21577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1" name="Arc 899"/>
            <p:cNvSpPr>
              <a:spLocks/>
            </p:cNvSpPr>
            <p:nvPr/>
          </p:nvSpPr>
          <p:spPr bwMode="auto">
            <a:xfrm rot="-2580000">
              <a:off x="1585" y="3812"/>
              <a:ext cx="29" cy="62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2" name="Arc 900"/>
            <p:cNvSpPr>
              <a:spLocks/>
            </p:cNvSpPr>
            <p:nvPr/>
          </p:nvSpPr>
          <p:spPr bwMode="auto">
            <a:xfrm rot="-2580000">
              <a:off x="1529" y="3785"/>
              <a:ext cx="30" cy="62"/>
            </a:xfrm>
            <a:custGeom>
              <a:avLst/>
              <a:gdLst>
                <a:gd name="T0" fmla="*/ 0 w 22332"/>
                <a:gd name="T1" fmla="*/ 0 h 21600"/>
                <a:gd name="T2" fmla="*/ 0 w 22332"/>
                <a:gd name="T3" fmla="*/ 0 h 21600"/>
                <a:gd name="T4" fmla="*/ 0 w 2233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2"/>
                <a:gd name="T10" fmla="*/ 0 h 21600"/>
                <a:gd name="T11" fmla="*/ 22332 w 2233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2" h="21600" fill="none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</a:path>
                <a:path w="22332" h="21600" stroke="0" extrusionOk="0">
                  <a:moveTo>
                    <a:pt x="0" y="12"/>
                  </a:moveTo>
                  <a:cubicBezTo>
                    <a:pt x="243" y="4"/>
                    <a:pt x="487" y="-1"/>
                    <a:pt x="732" y="-1"/>
                  </a:cubicBezTo>
                  <a:cubicBezTo>
                    <a:pt x="12661" y="-1"/>
                    <a:pt x="22332" y="9670"/>
                    <a:pt x="22332" y="21600"/>
                  </a:cubicBezTo>
                  <a:lnTo>
                    <a:pt x="732" y="21600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3" name="Arc 901"/>
            <p:cNvSpPr>
              <a:spLocks/>
            </p:cNvSpPr>
            <p:nvPr/>
          </p:nvSpPr>
          <p:spPr bwMode="auto">
            <a:xfrm rot="-2580000">
              <a:off x="1548" y="3861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4" name="Arc 902"/>
            <p:cNvSpPr>
              <a:spLocks/>
            </p:cNvSpPr>
            <p:nvPr/>
          </p:nvSpPr>
          <p:spPr bwMode="auto">
            <a:xfrm rot="-2580000">
              <a:off x="1516" y="3804"/>
              <a:ext cx="22" cy="61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415" name="Arc 903"/>
            <p:cNvSpPr>
              <a:spLocks/>
            </p:cNvSpPr>
            <p:nvPr/>
          </p:nvSpPr>
          <p:spPr bwMode="auto">
            <a:xfrm rot="8220000">
              <a:off x="1654" y="3669"/>
              <a:ext cx="22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CC66FF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7A3D99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58" name="AutoShape 904"/>
          <p:cNvSpPr>
            <a:spLocks noChangeArrowheads="1"/>
          </p:cNvSpPr>
          <p:nvPr/>
        </p:nvSpPr>
        <p:spPr bwMode="auto">
          <a:xfrm>
            <a:off x="2579514" y="5988050"/>
            <a:ext cx="31044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59" name="Arc 905"/>
          <p:cNvSpPr>
            <a:spLocks/>
          </p:cNvSpPr>
          <p:nvPr/>
        </p:nvSpPr>
        <p:spPr bwMode="auto">
          <a:xfrm rot="10800000">
            <a:off x="3259667" y="6018268"/>
            <a:ext cx="40923" cy="98425"/>
          </a:xfrm>
          <a:custGeom>
            <a:avLst/>
            <a:gdLst>
              <a:gd name="T0" fmla="*/ 94760 w 22364"/>
              <a:gd name="T1" fmla="*/ 0 h 21963"/>
              <a:gd name="T2" fmla="*/ 0 w 22364"/>
              <a:gd name="T3" fmla="*/ 440800 h 21963"/>
              <a:gd name="T4" fmla="*/ 3238 w 22364"/>
              <a:gd name="T5" fmla="*/ 7291 h 21963"/>
              <a:gd name="T6" fmla="*/ 0 60000 65536"/>
              <a:gd name="T7" fmla="*/ 0 60000 65536"/>
              <a:gd name="T8" fmla="*/ 0 60000 65536"/>
              <a:gd name="T9" fmla="*/ 0 w 22364"/>
              <a:gd name="T10" fmla="*/ 0 h 21963"/>
              <a:gd name="T11" fmla="*/ 22364 w 22364"/>
              <a:gd name="T12" fmla="*/ 21963 h 219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64" h="21963" fill="none" extrusionOk="0">
                <a:moveTo>
                  <a:pt x="22360" y="0"/>
                </a:moveTo>
                <a:cubicBezTo>
                  <a:pt x="22362" y="120"/>
                  <a:pt x="22364" y="241"/>
                  <a:pt x="22364" y="363"/>
                </a:cubicBezTo>
                <a:cubicBezTo>
                  <a:pt x="22364" y="12292"/>
                  <a:pt x="12693" y="21963"/>
                  <a:pt x="764" y="21963"/>
                </a:cubicBezTo>
                <a:cubicBezTo>
                  <a:pt x="509" y="21962"/>
                  <a:pt x="254" y="21958"/>
                  <a:pt x="-1" y="21949"/>
                </a:cubicBezTo>
              </a:path>
              <a:path w="22364" h="21963" stroke="0" extrusionOk="0">
                <a:moveTo>
                  <a:pt x="22360" y="0"/>
                </a:moveTo>
                <a:cubicBezTo>
                  <a:pt x="22362" y="120"/>
                  <a:pt x="22364" y="241"/>
                  <a:pt x="22364" y="363"/>
                </a:cubicBezTo>
                <a:cubicBezTo>
                  <a:pt x="22364" y="12292"/>
                  <a:pt x="12693" y="21963"/>
                  <a:pt x="764" y="21963"/>
                </a:cubicBezTo>
                <a:cubicBezTo>
                  <a:pt x="509" y="21962"/>
                  <a:pt x="254" y="21958"/>
                  <a:pt x="-1" y="21949"/>
                </a:cubicBezTo>
                <a:lnTo>
                  <a:pt x="764" y="363"/>
                </a:lnTo>
                <a:lnTo>
                  <a:pt x="22360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0" name="Arc 906"/>
          <p:cNvSpPr>
            <a:spLocks/>
          </p:cNvSpPr>
          <p:nvPr/>
        </p:nvSpPr>
        <p:spPr bwMode="auto">
          <a:xfrm rot="10800000">
            <a:off x="3177826" y="6005568"/>
            <a:ext cx="31044" cy="96837"/>
          </a:xfrm>
          <a:custGeom>
            <a:avLst/>
            <a:gdLst>
              <a:gd name="T0" fmla="*/ 56470 w 21600"/>
              <a:gd name="T1" fmla="*/ 427080 h 21957"/>
              <a:gd name="T2" fmla="*/ 8 w 21600"/>
              <a:gd name="T3" fmla="*/ 0 h 21957"/>
              <a:gd name="T4" fmla="*/ 5647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</a:path>
              <a:path w="21600" h="21957" stroke="0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  <a:lnTo>
                  <a:pt x="21600" y="357"/>
                </a:lnTo>
                <a:lnTo>
                  <a:pt x="21600" y="2195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1" name="Arc 907"/>
          <p:cNvSpPr>
            <a:spLocks/>
          </p:cNvSpPr>
          <p:nvPr/>
        </p:nvSpPr>
        <p:spPr bwMode="auto">
          <a:xfrm rot="10800000">
            <a:off x="3352800" y="6119868"/>
            <a:ext cx="32456" cy="96837"/>
          </a:xfrm>
          <a:custGeom>
            <a:avLst/>
            <a:gdLst>
              <a:gd name="T0" fmla="*/ 0 w 22604"/>
              <a:gd name="T1" fmla="*/ 462 h 21600"/>
              <a:gd name="T2" fmla="*/ 58981 w 22604"/>
              <a:gd name="T3" fmla="*/ 434139 h 21600"/>
              <a:gd name="T4" fmla="*/ 2620 w 22604"/>
              <a:gd name="T5" fmla="*/ 434139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0" y="23"/>
                </a:moveTo>
                <a:cubicBezTo>
                  <a:pt x="334" y="7"/>
                  <a:pt x="669" y="-1"/>
                  <a:pt x="1004" y="-1"/>
                </a:cubicBezTo>
                <a:cubicBezTo>
                  <a:pt x="12933" y="-1"/>
                  <a:pt x="22604" y="9670"/>
                  <a:pt x="22604" y="21600"/>
                </a:cubicBezTo>
              </a:path>
              <a:path w="22604" h="21600" stroke="0" extrusionOk="0">
                <a:moveTo>
                  <a:pt x="0" y="23"/>
                </a:moveTo>
                <a:cubicBezTo>
                  <a:pt x="334" y="7"/>
                  <a:pt x="669" y="-1"/>
                  <a:pt x="1004" y="-1"/>
                </a:cubicBezTo>
                <a:cubicBezTo>
                  <a:pt x="12933" y="-1"/>
                  <a:pt x="22604" y="9670"/>
                  <a:pt x="22604" y="21600"/>
                </a:cubicBezTo>
                <a:lnTo>
                  <a:pt x="1004" y="21600"/>
                </a:lnTo>
                <a:lnTo>
                  <a:pt x="0" y="2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2" name="Arc 908"/>
          <p:cNvSpPr>
            <a:spLocks/>
          </p:cNvSpPr>
          <p:nvPr/>
        </p:nvSpPr>
        <p:spPr bwMode="auto">
          <a:xfrm rot="10800000">
            <a:off x="3141138" y="6002393"/>
            <a:ext cx="38100" cy="96837"/>
          </a:xfrm>
          <a:custGeom>
            <a:avLst/>
            <a:gdLst>
              <a:gd name="T0" fmla="*/ 85045 w 21600"/>
              <a:gd name="T1" fmla="*/ 0 h 21957"/>
              <a:gd name="T2" fmla="*/ 0 w 21600"/>
              <a:gd name="T3" fmla="*/ 427080 h 21957"/>
              <a:gd name="T4" fmla="*/ 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597" y="-1"/>
                </a:moveTo>
                <a:cubicBezTo>
                  <a:pt x="21599" y="118"/>
                  <a:pt x="21600" y="237"/>
                  <a:pt x="21600" y="357"/>
                </a:cubicBezTo>
                <a:cubicBezTo>
                  <a:pt x="21600" y="12286"/>
                  <a:pt x="11929" y="21957"/>
                  <a:pt x="-1" y="21957"/>
                </a:cubicBezTo>
              </a:path>
              <a:path w="21600" h="21957" stroke="0" extrusionOk="0">
                <a:moveTo>
                  <a:pt x="21597" y="-1"/>
                </a:moveTo>
                <a:cubicBezTo>
                  <a:pt x="21599" y="118"/>
                  <a:pt x="21600" y="237"/>
                  <a:pt x="21600" y="357"/>
                </a:cubicBezTo>
                <a:cubicBezTo>
                  <a:pt x="21600" y="12286"/>
                  <a:pt x="11929" y="21957"/>
                  <a:pt x="-1" y="21957"/>
                </a:cubicBezTo>
                <a:lnTo>
                  <a:pt x="0" y="357"/>
                </a:lnTo>
                <a:lnTo>
                  <a:pt x="21597" y="-1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3" name="Arc 909"/>
          <p:cNvSpPr>
            <a:spLocks/>
          </p:cNvSpPr>
          <p:nvPr/>
        </p:nvSpPr>
        <p:spPr bwMode="auto">
          <a:xfrm rot="10800000">
            <a:off x="3121378" y="6092825"/>
            <a:ext cx="38100" cy="95250"/>
          </a:xfrm>
          <a:custGeom>
            <a:avLst/>
            <a:gdLst>
              <a:gd name="T0" fmla="*/ 0 w 21597"/>
              <a:gd name="T1" fmla="*/ 413368 h 21585"/>
              <a:gd name="T2" fmla="*/ 81945 w 21597"/>
              <a:gd name="T3" fmla="*/ 0 h 21585"/>
              <a:gd name="T4" fmla="*/ 85069 w 21597"/>
              <a:gd name="T5" fmla="*/ 420318 h 21585"/>
              <a:gd name="T6" fmla="*/ 0 60000 65536"/>
              <a:gd name="T7" fmla="*/ 0 60000 65536"/>
              <a:gd name="T8" fmla="*/ 0 60000 65536"/>
              <a:gd name="T9" fmla="*/ 0 w 21597"/>
              <a:gd name="T10" fmla="*/ 0 h 21585"/>
              <a:gd name="T11" fmla="*/ 21597 w 21597"/>
              <a:gd name="T12" fmla="*/ 21585 h 2158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85" fill="none" extrusionOk="0">
                <a:moveTo>
                  <a:pt x="-1" y="21227"/>
                </a:moveTo>
                <a:cubicBezTo>
                  <a:pt x="189" y="9746"/>
                  <a:pt x="9329" y="421"/>
                  <a:pt x="20803" y="-1"/>
                </a:cubicBezTo>
              </a:path>
              <a:path w="21597" h="21585" stroke="0" extrusionOk="0">
                <a:moveTo>
                  <a:pt x="-1" y="21227"/>
                </a:moveTo>
                <a:cubicBezTo>
                  <a:pt x="189" y="9746"/>
                  <a:pt x="9329" y="421"/>
                  <a:pt x="20803" y="-1"/>
                </a:cubicBezTo>
                <a:lnTo>
                  <a:pt x="21597" y="21585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4" name="Arc 910"/>
          <p:cNvSpPr>
            <a:spLocks/>
          </p:cNvSpPr>
          <p:nvPr/>
        </p:nvSpPr>
        <p:spPr bwMode="auto">
          <a:xfrm>
            <a:off x="2689581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5" name="Arc 911"/>
          <p:cNvSpPr>
            <a:spLocks/>
          </p:cNvSpPr>
          <p:nvPr/>
        </p:nvSpPr>
        <p:spPr bwMode="auto">
          <a:xfrm>
            <a:off x="2657150" y="5988050"/>
            <a:ext cx="42333" cy="96838"/>
          </a:xfrm>
          <a:custGeom>
            <a:avLst/>
            <a:gdLst>
              <a:gd name="T0" fmla="*/ 0 w 22371"/>
              <a:gd name="T1" fmla="*/ 282 h 21600"/>
              <a:gd name="T2" fmla="*/ 101388 w 22371"/>
              <a:gd name="T3" fmla="*/ 434148 h 21600"/>
              <a:gd name="T4" fmla="*/ 3493 w 22371"/>
              <a:gd name="T5" fmla="*/ 434148 h 21600"/>
              <a:gd name="T6" fmla="*/ 0 60000 65536"/>
              <a:gd name="T7" fmla="*/ 0 60000 65536"/>
              <a:gd name="T8" fmla="*/ 0 60000 65536"/>
              <a:gd name="T9" fmla="*/ 0 w 22371"/>
              <a:gd name="T10" fmla="*/ 0 h 21600"/>
              <a:gd name="T11" fmla="*/ 22371 w 22371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71" h="21600" fill="none" extrusionOk="0">
                <a:moveTo>
                  <a:pt x="-1" y="13"/>
                </a:moveTo>
                <a:cubicBezTo>
                  <a:pt x="256" y="4"/>
                  <a:pt x="513" y="-1"/>
                  <a:pt x="771" y="-1"/>
                </a:cubicBezTo>
                <a:cubicBezTo>
                  <a:pt x="12700" y="-1"/>
                  <a:pt x="22371" y="9670"/>
                  <a:pt x="22371" y="21600"/>
                </a:cubicBezTo>
              </a:path>
              <a:path w="22371" h="21600" stroke="0" extrusionOk="0">
                <a:moveTo>
                  <a:pt x="-1" y="13"/>
                </a:moveTo>
                <a:cubicBezTo>
                  <a:pt x="256" y="4"/>
                  <a:pt x="513" y="-1"/>
                  <a:pt x="771" y="-1"/>
                </a:cubicBezTo>
                <a:cubicBezTo>
                  <a:pt x="12700" y="-1"/>
                  <a:pt x="22371" y="9670"/>
                  <a:pt x="22371" y="21600"/>
                </a:cubicBezTo>
                <a:lnTo>
                  <a:pt x="771" y="21600"/>
                </a:lnTo>
                <a:lnTo>
                  <a:pt x="-1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6" name="Arc 912"/>
          <p:cNvSpPr>
            <a:spLocks/>
          </p:cNvSpPr>
          <p:nvPr/>
        </p:nvSpPr>
        <p:spPr bwMode="auto">
          <a:xfrm>
            <a:off x="2599267" y="6078593"/>
            <a:ext cx="28222" cy="96837"/>
          </a:xfrm>
          <a:custGeom>
            <a:avLst/>
            <a:gdLst>
              <a:gd name="T0" fmla="*/ 62376 w 22652"/>
              <a:gd name="T1" fmla="*/ 0 h 21600"/>
              <a:gd name="T2" fmla="*/ 0 w 22652"/>
              <a:gd name="T3" fmla="*/ 1943980 h 21600"/>
              <a:gd name="T4" fmla="*/ 2897 w 22652"/>
              <a:gd name="T5" fmla="*/ 0 h 21600"/>
              <a:gd name="T6" fmla="*/ 0 60000 65536"/>
              <a:gd name="T7" fmla="*/ 0 60000 65536"/>
              <a:gd name="T8" fmla="*/ 0 60000 65536"/>
              <a:gd name="T9" fmla="*/ 0 w 22652"/>
              <a:gd name="T10" fmla="*/ 0 h 21600"/>
              <a:gd name="T11" fmla="*/ 22652 w 2265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52" h="21600" fill="none" extrusionOk="0">
                <a:moveTo>
                  <a:pt x="22652" y="0"/>
                </a:moveTo>
                <a:cubicBezTo>
                  <a:pt x="22652" y="11929"/>
                  <a:pt x="12981" y="21600"/>
                  <a:pt x="1052" y="21600"/>
                </a:cubicBezTo>
                <a:cubicBezTo>
                  <a:pt x="701" y="21599"/>
                  <a:pt x="350" y="21591"/>
                  <a:pt x="-1" y="21574"/>
                </a:cubicBezTo>
              </a:path>
              <a:path w="22652" h="21600" stroke="0" extrusionOk="0">
                <a:moveTo>
                  <a:pt x="22652" y="0"/>
                </a:moveTo>
                <a:cubicBezTo>
                  <a:pt x="22652" y="11929"/>
                  <a:pt x="12981" y="21600"/>
                  <a:pt x="1052" y="21600"/>
                </a:cubicBezTo>
                <a:cubicBezTo>
                  <a:pt x="701" y="21599"/>
                  <a:pt x="350" y="21591"/>
                  <a:pt x="-1" y="21574"/>
                </a:cubicBezTo>
                <a:lnTo>
                  <a:pt x="1052" y="0"/>
                </a:lnTo>
                <a:lnTo>
                  <a:pt x="22652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7" name="Arc 913"/>
          <p:cNvSpPr>
            <a:spLocks/>
          </p:cNvSpPr>
          <p:nvPr/>
        </p:nvSpPr>
        <p:spPr bwMode="auto">
          <a:xfrm>
            <a:off x="2624667" y="5991225"/>
            <a:ext cx="29634" cy="95250"/>
          </a:xfrm>
          <a:custGeom>
            <a:avLst/>
            <a:gdLst>
              <a:gd name="T0" fmla="*/ 0 w 21600"/>
              <a:gd name="T1" fmla="*/ 420493 h 21576"/>
              <a:gd name="T2" fmla="*/ 49008 w 21600"/>
              <a:gd name="T3" fmla="*/ 0 h 21576"/>
              <a:gd name="T4" fmla="*/ 51455 w 21600"/>
              <a:gd name="T5" fmla="*/ 420493 h 21576"/>
              <a:gd name="T6" fmla="*/ 0 60000 65536"/>
              <a:gd name="T7" fmla="*/ 0 60000 65536"/>
              <a:gd name="T8" fmla="*/ 0 60000 65536"/>
              <a:gd name="T9" fmla="*/ 0 w 21600"/>
              <a:gd name="T10" fmla="*/ 0 h 21576"/>
              <a:gd name="T11" fmla="*/ 21600 w 21600"/>
              <a:gd name="T12" fmla="*/ 21576 h 2157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76" fill="none" extrusionOk="0">
                <a:moveTo>
                  <a:pt x="-1" y="21575"/>
                </a:moveTo>
                <a:cubicBezTo>
                  <a:pt x="-1" y="10045"/>
                  <a:pt x="9055" y="548"/>
                  <a:pt x="20573" y="0"/>
                </a:cubicBezTo>
              </a:path>
              <a:path w="21600" h="21576" stroke="0" extrusionOk="0">
                <a:moveTo>
                  <a:pt x="-1" y="21575"/>
                </a:moveTo>
                <a:cubicBezTo>
                  <a:pt x="-1" y="10045"/>
                  <a:pt x="9055" y="548"/>
                  <a:pt x="20573" y="0"/>
                </a:cubicBezTo>
                <a:lnTo>
                  <a:pt x="21600" y="21576"/>
                </a:lnTo>
                <a:lnTo>
                  <a:pt x="-1" y="21575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8" name="Arc 914"/>
          <p:cNvSpPr>
            <a:spLocks/>
          </p:cNvSpPr>
          <p:nvPr/>
        </p:nvSpPr>
        <p:spPr bwMode="auto">
          <a:xfrm>
            <a:off x="2817989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69" name="Arc 915"/>
          <p:cNvSpPr>
            <a:spLocks/>
          </p:cNvSpPr>
          <p:nvPr/>
        </p:nvSpPr>
        <p:spPr bwMode="auto">
          <a:xfrm>
            <a:off x="2785545" y="5992868"/>
            <a:ext cx="42333" cy="98425"/>
          </a:xfrm>
          <a:custGeom>
            <a:avLst/>
            <a:gdLst>
              <a:gd name="T0" fmla="*/ 0 w 22362"/>
              <a:gd name="T1" fmla="*/ 292 h 21600"/>
              <a:gd name="T2" fmla="*/ 101428 w 22362"/>
              <a:gd name="T3" fmla="*/ 441208 h 21600"/>
              <a:gd name="T4" fmla="*/ 3469 w 22362"/>
              <a:gd name="T5" fmla="*/ 448494 h 21600"/>
              <a:gd name="T6" fmla="*/ 0 60000 65536"/>
              <a:gd name="T7" fmla="*/ 0 60000 65536"/>
              <a:gd name="T8" fmla="*/ 0 60000 65536"/>
              <a:gd name="T9" fmla="*/ 0 w 22362"/>
              <a:gd name="T10" fmla="*/ 0 h 21600"/>
              <a:gd name="T11" fmla="*/ 22362 w 2236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62" h="21600" fill="none" extrusionOk="0">
                <a:moveTo>
                  <a:pt x="-1" y="13"/>
                </a:moveTo>
                <a:cubicBezTo>
                  <a:pt x="254" y="4"/>
                  <a:pt x="509" y="-1"/>
                  <a:pt x="765" y="-1"/>
                </a:cubicBezTo>
                <a:cubicBezTo>
                  <a:pt x="12557" y="-1"/>
                  <a:pt x="22170" y="9458"/>
                  <a:pt x="22362" y="21248"/>
                </a:cubicBezTo>
              </a:path>
              <a:path w="22362" h="21600" stroke="0" extrusionOk="0">
                <a:moveTo>
                  <a:pt x="-1" y="13"/>
                </a:moveTo>
                <a:cubicBezTo>
                  <a:pt x="254" y="4"/>
                  <a:pt x="509" y="-1"/>
                  <a:pt x="765" y="-1"/>
                </a:cubicBezTo>
                <a:cubicBezTo>
                  <a:pt x="12557" y="-1"/>
                  <a:pt x="22170" y="9458"/>
                  <a:pt x="22362" y="21248"/>
                </a:cubicBezTo>
                <a:lnTo>
                  <a:pt x="765" y="21600"/>
                </a:lnTo>
                <a:lnTo>
                  <a:pt x="-1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0" name="Arc 916"/>
          <p:cNvSpPr>
            <a:spLocks/>
          </p:cNvSpPr>
          <p:nvPr/>
        </p:nvSpPr>
        <p:spPr bwMode="auto">
          <a:xfrm>
            <a:off x="2737556" y="6086475"/>
            <a:ext cx="28222" cy="96838"/>
          </a:xfrm>
          <a:custGeom>
            <a:avLst/>
            <a:gdLst>
              <a:gd name="T0" fmla="*/ 46670 w 21600"/>
              <a:gd name="T1" fmla="*/ 0 h 21600"/>
              <a:gd name="T2" fmla="*/ 0 w 21600"/>
              <a:gd name="T3" fmla="*/ 434148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1" name="Arc 917"/>
          <p:cNvSpPr>
            <a:spLocks/>
          </p:cNvSpPr>
          <p:nvPr/>
        </p:nvSpPr>
        <p:spPr bwMode="auto">
          <a:xfrm>
            <a:off x="2760133" y="5997575"/>
            <a:ext cx="29634" cy="95250"/>
          </a:xfrm>
          <a:custGeom>
            <a:avLst/>
            <a:gdLst>
              <a:gd name="T0" fmla="*/ 0 w 21597"/>
              <a:gd name="T1" fmla="*/ 413671 h 21577"/>
              <a:gd name="T2" fmla="*/ 49091 w 21597"/>
              <a:gd name="T3" fmla="*/ 0 h 21577"/>
              <a:gd name="T4" fmla="*/ 51462 w 21597"/>
              <a:gd name="T5" fmla="*/ 420474 h 21577"/>
              <a:gd name="T6" fmla="*/ 0 60000 65536"/>
              <a:gd name="T7" fmla="*/ 0 60000 65536"/>
              <a:gd name="T8" fmla="*/ 0 60000 65536"/>
              <a:gd name="T9" fmla="*/ 0 w 21597"/>
              <a:gd name="T10" fmla="*/ 0 h 21577"/>
              <a:gd name="T11" fmla="*/ 21597 w 21597"/>
              <a:gd name="T12" fmla="*/ 21577 h 215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7" fill="none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</a:path>
              <a:path w="21597" h="21577" stroke="0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  <a:lnTo>
                  <a:pt x="21597" y="21577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2" name="Arc 918"/>
          <p:cNvSpPr>
            <a:spLocks/>
          </p:cNvSpPr>
          <p:nvPr/>
        </p:nvSpPr>
        <p:spPr bwMode="auto">
          <a:xfrm>
            <a:off x="2930878" y="6086475"/>
            <a:ext cx="39511" cy="96838"/>
          </a:xfrm>
          <a:custGeom>
            <a:avLst/>
            <a:gdLst>
              <a:gd name="T0" fmla="*/ 91472 w 21600"/>
              <a:gd name="T1" fmla="*/ 434148 h 21600"/>
              <a:gd name="T2" fmla="*/ 0 w 21600"/>
              <a:gd name="T3" fmla="*/ 0 h 21600"/>
              <a:gd name="T4" fmla="*/ 91472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3" name="Arc 919"/>
          <p:cNvSpPr>
            <a:spLocks/>
          </p:cNvSpPr>
          <p:nvPr/>
        </p:nvSpPr>
        <p:spPr bwMode="auto">
          <a:xfrm>
            <a:off x="2902661" y="5992868"/>
            <a:ext cx="39511" cy="98425"/>
          </a:xfrm>
          <a:custGeom>
            <a:avLst/>
            <a:gdLst>
              <a:gd name="T0" fmla="*/ 0 w 22348"/>
              <a:gd name="T1" fmla="*/ 269 h 21600"/>
              <a:gd name="T2" fmla="*/ 88411 w 22348"/>
              <a:gd name="T3" fmla="*/ 441081 h 21600"/>
              <a:gd name="T4" fmla="*/ 2972 w 22348"/>
              <a:gd name="T5" fmla="*/ 448494 h 21600"/>
              <a:gd name="T6" fmla="*/ 0 60000 65536"/>
              <a:gd name="T7" fmla="*/ 0 60000 65536"/>
              <a:gd name="T8" fmla="*/ 0 60000 65536"/>
              <a:gd name="T9" fmla="*/ 0 w 22348"/>
              <a:gd name="T10" fmla="*/ 0 h 21600"/>
              <a:gd name="T11" fmla="*/ 22348 w 2234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48" h="21600" fill="none" extrusionOk="0">
                <a:moveTo>
                  <a:pt x="0" y="13"/>
                </a:moveTo>
                <a:cubicBezTo>
                  <a:pt x="250" y="4"/>
                  <a:pt x="500" y="-1"/>
                  <a:pt x="751" y="-1"/>
                </a:cubicBezTo>
                <a:cubicBezTo>
                  <a:pt x="12541" y="-1"/>
                  <a:pt x="22153" y="9454"/>
                  <a:pt x="22348" y="21242"/>
                </a:cubicBezTo>
              </a:path>
              <a:path w="22348" h="21600" stroke="0" extrusionOk="0">
                <a:moveTo>
                  <a:pt x="0" y="13"/>
                </a:moveTo>
                <a:cubicBezTo>
                  <a:pt x="250" y="4"/>
                  <a:pt x="500" y="-1"/>
                  <a:pt x="751" y="-1"/>
                </a:cubicBezTo>
                <a:cubicBezTo>
                  <a:pt x="12541" y="-1"/>
                  <a:pt x="22153" y="9454"/>
                  <a:pt x="22348" y="21242"/>
                </a:cubicBezTo>
                <a:lnTo>
                  <a:pt x="751" y="21600"/>
                </a:lnTo>
                <a:lnTo>
                  <a:pt x="0" y="13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4" name="Arc 920"/>
          <p:cNvSpPr>
            <a:spLocks/>
          </p:cNvSpPr>
          <p:nvPr/>
        </p:nvSpPr>
        <p:spPr bwMode="auto">
          <a:xfrm>
            <a:off x="2853267" y="6086475"/>
            <a:ext cx="29634" cy="96838"/>
          </a:xfrm>
          <a:custGeom>
            <a:avLst/>
            <a:gdLst>
              <a:gd name="T0" fmla="*/ 49169 w 22604"/>
              <a:gd name="T1" fmla="*/ 0 h 21600"/>
              <a:gd name="T2" fmla="*/ 0 w 22604"/>
              <a:gd name="T3" fmla="*/ 433686 h 21600"/>
              <a:gd name="T4" fmla="*/ 2184 w 22604"/>
              <a:gd name="T5" fmla="*/ 0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</a:path>
              <a:path w="22604" h="21600" stroke="0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  <a:lnTo>
                  <a:pt x="1004" y="0"/>
                </a:lnTo>
                <a:lnTo>
                  <a:pt x="22604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5" name="Arc 921"/>
          <p:cNvSpPr>
            <a:spLocks/>
          </p:cNvSpPr>
          <p:nvPr/>
        </p:nvSpPr>
        <p:spPr bwMode="auto">
          <a:xfrm>
            <a:off x="2877256" y="6000750"/>
            <a:ext cx="28222" cy="95250"/>
          </a:xfrm>
          <a:custGeom>
            <a:avLst/>
            <a:gdLst>
              <a:gd name="T0" fmla="*/ 0 w 21597"/>
              <a:gd name="T1" fmla="*/ 413671 h 21577"/>
              <a:gd name="T2" fmla="*/ 44525 w 21597"/>
              <a:gd name="T3" fmla="*/ 0 h 21577"/>
              <a:gd name="T4" fmla="*/ 46676 w 21597"/>
              <a:gd name="T5" fmla="*/ 420474 h 21577"/>
              <a:gd name="T6" fmla="*/ 0 60000 65536"/>
              <a:gd name="T7" fmla="*/ 0 60000 65536"/>
              <a:gd name="T8" fmla="*/ 0 60000 65536"/>
              <a:gd name="T9" fmla="*/ 0 w 21597"/>
              <a:gd name="T10" fmla="*/ 0 h 21577"/>
              <a:gd name="T11" fmla="*/ 21597 w 21597"/>
              <a:gd name="T12" fmla="*/ 21577 h 2157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7" fill="none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</a:path>
              <a:path w="21597" h="21577" stroke="0" extrusionOk="0">
                <a:moveTo>
                  <a:pt x="-1" y="21227"/>
                </a:moveTo>
                <a:cubicBezTo>
                  <a:pt x="184" y="9821"/>
                  <a:pt x="9206" y="525"/>
                  <a:pt x="20601" y="-1"/>
                </a:cubicBezTo>
                <a:lnTo>
                  <a:pt x="21597" y="21577"/>
                </a:lnTo>
                <a:lnTo>
                  <a:pt x="-1" y="21227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6" name="Arc 922"/>
          <p:cNvSpPr>
            <a:spLocks/>
          </p:cNvSpPr>
          <p:nvPr/>
        </p:nvSpPr>
        <p:spPr bwMode="auto">
          <a:xfrm>
            <a:off x="3063550" y="6086475"/>
            <a:ext cx="42333" cy="96838"/>
          </a:xfrm>
          <a:custGeom>
            <a:avLst/>
            <a:gdLst>
              <a:gd name="T0" fmla="*/ 101327 w 21600"/>
              <a:gd name="T1" fmla="*/ 434409 h 21587"/>
              <a:gd name="T2" fmla="*/ 0 w 21600"/>
              <a:gd name="T3" fmla="*/ 0 h 21587"/>
              <a:gd name="T4" fmla="*/ 105007 w 21600"/>
              <a:gd name="T5" fmla="*/ 0 h 21587"/>
              <a:gd name="T6" fmla="*/ 0 60000 65536"/>
              <a:gd name="T7" fmla="*/ 0 60000 65536"/>
              <a:gd name="T8" fmla="*/ 0 60000 65536"/>
              <a:gd name="T9" fmla="*/ 0 w 21600"/>
              <a:gd name="T10" fmla="*/ 0 h 21587"/>
              <a:gd name="T11" fmla="*/ 21600 w 21600"/>
              <a:gd name="T12" fmla="*/ 21587 h 2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7" fill="none" extrusionOk="0">
                <a:moveTo>
                  <a:pt x="20843" y="21586"/>
                </a:moveTo>
                <a:cubicBezTo>
                  <a:pt x="9215" y="21178"/>
                  <a:pt x="-1" y="11634"/>
                  <a:pt x="-1" y="-1"/>
                </a:cubicBezTo>
              </a:path>
              <a:path w="21600" h="21587" stroke="0" extrusionOk="0">
                <a:moveTo>
                  <a:pt x="20843" y="21586"/>
                </a:moveTo>
                <a:cubicBezTo>
                  <a:pt x="9215" y="21178"/>
                  <a:pt x="-1" y="11634"/>
                  <a:pt x="-1" y="-1"/>
                </a:cubicBezTo>
                <a:lnTo>
                  <a:pt x="21600" y="0"/>
                </a:lnTo>
                <a:lnTo>
                  <a:pt x="20843" y="2158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7" name="Arc 923"/>
          <p:cNvSpPr>
            <a:spLocks/>
          </p:cNvSpPr>
          <p:nvPr/>
        </p:nvSpPr>
        <p:spPr bwMode="auto">
          <a:xfrm>
            <a:off x="3031094" y="5992868"/>
            <a:ext cx="42333" cy="98425"/>
          </a:xfrm>
          <a:custGeom>
            <a:avLst/>
            <a:gdLst>
              <a:gd name="T0" fmla="*/ 0 w 22335"/>
              <a:gd name="T1" fmla="*/ 269 h 21600"/>
              <a:gd name="T2" fmla="*/ 101551 w 22335"/>
              <a:gd name="T3" fmla="*/ 441208 h 21600"/>
              <a:gd name="T4" fmla="*/ 3356 w 22335"/>
              <a:gd name="T5" fmla="*/ 448494 h 21600"/>
              <a:gd name="T6" fmla="*/ 0 60000 65536"/>
              <a:gd name="T7" fmla="*/ 0 60000 65536"/>
              <a:gd name="T8" fmla="*/ 0 60000 65536"/>
              <a:gd name="T9" fmla="*/ 0 w 22335"/>
              <a:gd name="T10" fmla="*/ 0 h 21600"/>
              <a:gd name="T11" fmla="*/ 22335 w 22335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335" h="21600" fill="none" extrusionOk="0">
                <a:moveTo>
                  <a:pt x="-1" y="12"/>
                </a:moveTo>
                <a:cubicBezTo>
                  <a:pt x="245" y="4"/>
                  <a:pt x="491" y="-1"/>
                  <a:pt x="738" y="-1"/>
                </a:cubicBezTo>
                <a:cubicBezTo>
                  <a:pt x="12530" y="-1"/>
                  <a:pt x="22143" y="9458"/>
                  <a:pt x="22335" y="21248"/>
                </a:cubicBezTo>
              </a:path>
              <a:path w="22335" h="21600" stroke="0" extrusionOk="0">
                <a:moveTo>
                  <a:pt x="-1" y="12"/>
                </a:moveTo>
                <a:cubicBezTo>
                  <a:pt x="245" y="4"/>
                  <a:pt x="491" y="-1"/>
                  <a:pt x="738" y="-1"/>
                </a:cubicBezTo>
                <a:cubicBezTo>
                  <a:pt x="12530" y="-1"/>
                  <a:pt x="22143" y="9458"/>
                  <a:pt x="22335" y="21248"/>
                </a:cubicBezTo>
                <a:lnTo>
                  <a:pt x="738" y="21600"/>
                </a:lnTo>
                <a:lnTo>
                  <a:pt x="-1" y="12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8" name="Arc 924"/>
          <p:cNvSpPr>
            <a:spLocks/>
          </p:cNvSpPr>
          <p:nvPr/>
        </p:nvSpPr>
        <p:spPr bwMode="auto">
          <a:xfrm>
            <a:off x="2978883" y="6086475"/>
            <a:ext cx="29633" cy="96838"/>
          </a:xfrm>
          <a:custGeom>
            <a:avLst/>
            <a:gdLst>
              <a:gd name="T0" fmla="*/ 49166 w 22604"/>
              <a:gd name="T1" fmla="*/ 0 h 21600"/>
              <a:gd name="T2" fmla="*/ 0 w 22604"/>
              <a:gd name="T3" fmla="*/ 433686 h 21600"/>
              <a:gd name="T4" fmla="*/ 2184 w 22604"/>
              <a:gd name="T5" fmla="*/ 0 h 21600"/>
              <a:gd name="T6" fmla="*/ 0 60000 65536"/>
              <a:gd name="T7" fmla="*/ 0 60000 65536"/>
              <a:gd name="T8" fmla="*/ 0 60000 65536"/>
              <a:gd name="T9" fmla="*/ 0 w 22604"/>
              <a:gd name="T10" fmla="*/ 0 h 21600"/>
              <a:gd name="T11" fmla="*/ 22604 w 2260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604" h="21600" fill="none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</a:path>
              <a:path w="22604" h="21600" stroke="0" extrusionOk="0">
                <a:moveTo>
                  <a:pt x="22604" y="0"/>
                </a:moveTo>
                <a:cubicBezTo>
                  <a:pt x="22604" y="11929"/>
                  <a:pt x="12933" y="21600"/>
                  <a:pt x="1004" y="21600"/>
                </a:cubicBezTo>
                <a:cubicBezTo>
                  <a:pt x="669" y="21599"/>
                  <a:pt x="334" y="21592"/>
                  <a:pt x="0" y="21576"/>
                </a:cubicBezTo>
                <a:lnTo>
                  <a:pt x="1004" y="0"/>
                </a:lnTo>
                <a:lnTo>
                  <a:pt x="22604" y="0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79" name="Arc 925"/>
          <p:cNvSpPr>
            <a:spLocks/>
          </p:cNvSpPr>
          <p:nvPr/>
        </p:nvSpPr>
        <p:spPr bwMode="auto">
          <a:xfrm>
            <a:off x="3004259" y="6000750"/>
            <a:ext cx="26811" cy="95250"/>
          </a:xfrm>
          <a:custGeom>
            <a:avLst/>
            <a:gdLst>
              <a:gd name="T0" fmla="*/ 0 w 21597"/>
              <a:gd name="T1" fmla="*/ 413732 h 21575"/>
              <a:gd name="T2" fmla="*/ 40088 w 21597"/>
              <a:gd name="T3" fmla="*/ 0 h 21575"/>
              <a:gd name="T4" fmla="*/ 42124 w 21597"/>
              <a:gd name="T5" fmla="*/ 420513 h 21575"/>
              <a:gd name="T6" fmla="*/ 0 60000 65536"/>
              <a:gd name="T7" fmla="*/ 0 60000 65536"/>
              <a:gd name="T8" fmla="*/ 0 60000 65536"/>
              <a:gd name="T9" fmla="*/ 0 w 21597"/>
              <a:gd name="T10" fmla="*/ 0 h 21575"/>
              <a:gd name="T11" fmla="*/ 21597 w 21597"/>
              <a:gd name="T12" fmla="*/ 21575 h 2157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97" h="21575" fill="none" extrusionOk="0">
                <a:moveTo>
                  <a:pt x="-1" y="21226"/>
                </a:moveTo>
                <a:cubicBezTo>
                  <a:pt x="183" y="9839"/>
                  <a:pt x="9177" y="550"/>
                  <a:pt x="20553" y="0"/>
                </a:cubicBezTo>
              </a:path>
              <a:path w="21597" h="21575" stroke="0" extrusionOk="0">
                <a:moveTo>
                  <a:pt x="-1" y="21226"/>
                </a:moveTo>
                <a:cubicBezTo>
                  <a:pt x="183" y="9839"/>
                  <a:pt x="9177" y="550"/>
                  <a:pt x="20553" y="0"/>
                </a:cubicBezTo>
                <a:lnTo>
                  <a:pt x="21597" y="21575"/>
                </a:lnTo>
                <a:lnTo>
                  <a:pt x="-1" y="2122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0" name="Arc 926"/>
          <p:cNvSpPr>
            <a:spLocks/>
          </p:cNvSpPr>
          <p:nvPr/>
        </p:nvSpPr>
        <p:spPr bwMode="auto">
          <a:xfrm rot="10800000">
            <a:off x="3303412" y="6022975"/>
            <a:ext cx="31044" cy="96838"/>
          </a:xfrm>
          <a:custGeom>
            <a:avLst/>
            <a:gdLst>
              <a:gd name="T0" fmla="*/ 56470 w 21600"/>
              <a:gd name="T1" fmla="*/ 427089 h 21957"/>
              <a:gd name="T2" fmla="*/ 8 w 21600"/>
              <a:gd name="T3" fmla="*/ 0 h 21957"/>
              <a:gd name="T4" fmla="*/ 56470 w 21600"/>
              <a:gd name="T5" fmla="*/ 6942 h 21957"/>
              <a:gd name="T6" fmla="*/ 0 60000 65536"/>
              <a:gd name="T7" fmla="*/ 0 60000 65536"/>
              <a:gd name="T8" fmla="*/ 0 60000 65536"/>
              <a:gd name="T9" fmla="*/ 0 w 21600"/>
              <a:gd name="T10" fmla="*/ 0 h 21957"/>
              <a:gd name="T11" fmla="*/ 21600 w 21600"/>
              <a:gd name="T12" fmla="*/ 21957 h 2195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957" fill="none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</a:path>
              <a:path w="21600" h="21957" stroke="0" extrusionOk="0">
                <a:moveTo>
                  <a:pt x="21600" y="21956"/>
                </a:moveTo>
                <a:cubicBezTo>
                  <a:pt x="9670" y="21957"/>
                  <a:pt x="0" y="12286"/>
                  <a:pt x="0" y="357"/>
                </a:cubicBezTo>
                <a:cubicBezTo>
                  <a:pt x="0" y="237"/>
                  <a:pt x="0" y="118"/>
                  <a:pt x="2" y="-1"/>
                </a:cubicBezTo>
                <a:lnTo>
                  <a:pt x="21600" y="357"/>
                </a:lnTo>
                <a:lnTo>
                  <a:pt x="21600" y="2195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1" name="Arc 927"/>
          <p:cNvSpPr>
            <a:spLocks/>
          </p:cNvSpPr>
          <p:nvPr/>
        </p:nvSpPr>
        <p:spPr bwMode="auto">
          <a:xfrm rot="10800000">
            <a:off x="3227215" y="6115050"/>
            <a:ext cx="40922" cy="96838"/>
          </a:xfrm>
          <a:custGeom>
            <a:avLst/>
            <a:gdLst>
              <a:gd name="T0" fmla="*/ 0 w 21600"/>
              <a:gd name="T1" fmla="*/ 434409 h 21587"/>
              <a:gd name="T2" fmla="*/ 94683 w 21600"/>
              <a:gd name="T3" fmla="*/ 0 h 21587"/>
              <a:gd name="T4" fmla="*/ 98121 w 21600"/>
              <a:gd name="T5" fmla="*/ 434409 h 21587"/>
              <a:gd name="T6" fmla="*/ 0 60000 65536"/>
              <a:gd name="T7" fmla="*/ 0 60000 65536"/>
              <a:gd name="T8" fmla="*/ 0 60000 65536"/>
              <a:gd name="T9" fmla="*/ 0 w 21600"/>
              <a:gd name="T10" fmla="*/ 0 h 21587"/>
              <a:gd name="T11" fmla="*/ 21600 w 21600"/>
              <a:gd name="T12" fmla="*/ 21587 h 2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7" fill="none" extrusionOk="0">
                <a:moveTo>
                  <a:pt x="-1" y="21586"/>
                </a:moveTo>
                <a:cubicBezTo>
                  <a:pt x="-1" y="9952"/>
                  <a:pt x="9215" y="408"/>
                  <a:pt x="20843" y="0"/>
                </a:cubicBezTo>
              </a:path>
              <a:path w="21600" h="21587" stroke="0" extrusionOk="0">
                <a:moveTo>
                  <a:pt x="-1" y="21586"/>
                </a:moveTo>
                <a:cubicBezTo>
                  <a:pt x="-1" y="9952"/>
                  <a:pt x="9215" y="408"/>
                  <a:pt x="20843" y="0"/>
                </a:cubicBezTo>
                <a:lnTo>
                  <a:pt x="21600" y="21587"/>
                </a:lnTo>
                <a:lnTo>
                  <a:pt x="-1" y="21586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2" name="Arc 928"/>
          <p:cNvSpPr>
            <a:spLocks/>
          </p:cNvSpPr>
          <p:nvPr/>
        </p:nvSpPr>
        <p:spPr bwMode="auto">
          <a:xfrm rot="10800000">
            <a:off x="3318938" y="6127805"/>
            <a:ext cx="31044" cy="98425"/>
          </a:xfrm>
          <a:custGeom>
            <a:avLst/>
            <a:gdLst>
              <a:gd name="T0" fmla="*/ 0 w 22592"/>
              <a:gd name="T1" fmla="*/ 478 h 21600"/>
              <a:gd name="T2" fmla="*/ 53991 w 22592"/>
              <a:gd name="T3" fmla="*/ 441021 h 21600"/>
              <a:gd name="T4" fmla="*/ 2378 w 22592"/>
              <a:gd name="T5" fmla="*/ 448494 h 21600"/>
              <a:gd name="T6" fmla="*/ 0 60000 65536"/>
              <a:gd name="T7" fmla="*/ 0 60000 65536"/>
              <a:gd name="T8" fmla="*/ 0 60000 65536"/>
              <a:gd name="T9" fmla="*/ 0 w 22592"/>
              <a:gd name="T10" fmla="*/ 0 h 21600"/>
              <a:gd name="T11" fmla="*/ 22592 w 22592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592" h="21600" fill="none" extrusionOk="0">
                <a:moveTo>
                  <a:pt x="-1" y="22"/>
                </a:moveTo>
                <a:cubicBezTo>
                  <a:pt x="331" y="7"/>
                  <a:pt x="663" y="-1"/>
                  <a:pt x="995" y="-1"/>
                </a:cubicBezTo>
                <a:cubicBezTo>
                  <a:pt x="12783" y="-1"/>
                  <a:pt x="22395" y="9452"/>
                  <a:pt x="22591" y="21240"/>
                </a:cubicBezTo>
              </a:path>
              <a:path w="22592" h="21600" stroke="0" extrusionOk="0">
                <a:moveTo>
                  <a:pt x="-1" y="22"/>
                </a:moveTo>
                <a:cubicBezTo>
                  <a:pt x="331" y="7"/>
                  <a:pt x="663" y="-1"/>
                  <a:pt x="995" y="-1"/>
                </a:cubicBezTo>
                <a:cubicBezTo>
                  <a:pt x="12783" y="-1"/>
                  <a:pt x="22395" y="9452"/>
                  <a:pt x="22591" y="21240"/>
                </a:cubicBezTo>
                <a:lnTo>
                  <a:pt x="995" y="21600"/>
                </a:lnTo>
                <a:lnTo>
                  <a:pt x="-1" y="22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3" name="Arc 929"/>
          <p:cNvSpPr>
            <a:spLocks/>
          </p:cNvSpPr>
          <p:nvPr/>
        </p:nvSpPr>
        <p:spPr bwMode="auto">
          <a:xfrm rot="10800000">
            <a:off x="3191933" y="6119868"/>
            <a:ext cx="29634" cy="96837"/>
          </a:xfrm>
          <a:custGeom>
            <a:avLst/>
            <a:gdLst>
              <a:gd name="T0" fmla="*/ 0 w 21600"/>
              <a:gd name="T1" fmla="*/ 0 h 21600"/>
              <a:gd name="T2" fmla="*/ 51455 w 21600"/>
              <a:gd name="T3" fmla="*/ 434139 h 21600"/>
              <a:gd name="T4" fmla="*/ 0 w 21600"/>
              <a:gd name="T5" fmla="*/ 434139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</a:path>
              <a:path w="21600" h="21600" stroke="0" extrusionOk="0">
                <a:moveTo>
                  <a:pt x="0" y="-1"/>
                </a:moveTo>
                <a:cubicBezTo>
                  <a:pt x="11929" y="-1"/>
                  <a:pt x="21600" y="9670"/>
                  <a:pt x="21600" y="21600"/>
                </a:cubicBezTo>
                <a:lnTo>
                  <a:pt x="0" y="21600"/>
                </a:lnTo>
                <a:lnTo>
                  <a:pt x="0" y="-1"/>
                </a:lnTo>
                <a:close/>
              </a:path>
            </a:pathLst>
          </a:custGeom>
          <a:noFill/>
          <a:ln w="12700" cap="rnd">
            <a:solidFill>
              <a:srgbClr val="FF5050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84" name="Group 930"/>
          <p:cNvGrpSpPr>
            <a:grpSpLocks/>
          </p:cNvGrpSpPr>
          <p:nvPr/>
        </p:nvGrpSpPr>
        <p:grpSpPr bwMode="auto">
          <a:xfrm>
            <a:off x="2604911" y="5999218"/>
            <a:ext cx="746478" cy="211137"/>
            <a:chOff x="1755" y="3631"/>
            <a:chExt cx="529" cy="133"/>
          </a:xfrm>
        </p:grpSpPr>
        <p:sp>
          <p:nvSpPr>
            <p:cNvPr id="162369" name="Arc 931"/>
            <p:cNvSpPr>
              <a:spLocks/>
            </p:cNvSpPr>
            <p:nvPr/>
          </p:nvSpPr>
          <p:spPr bwMode="auto">
            <a:xfrm rot="10800000">
              <a:off x="2212" y="3700"/>
              <a:ext cx="28" cy="60"/>
            </a:xfrm>
            <a:custGeom>
              <a:avLst/>
              <a:gdLst>
                <a:gd name="T0" fmla="*/ 0 w 21597"/>
                <a:gd name="T1" fmla="*/ 0 h 21587"/>
                <a:gd name="T2" fmla="*/ 0 w 21597"/>
                <a:gd name="T3" fmla="*/ 0 h 21587"/>
                <a:gd name="T4" fmla="*/ 0 w 21597"/>
                <a:gd name="T5" fmla="*/ 0 h 2158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7"/>
                <a:gd name="T11" fmla="*/ 21597 w 21597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7" fill="none" extrusionOk="0">
                  <a:moveTo>
                    <a:pt x="-1" y="21235"/>
                  </a:moveTo>
                  <a:cubicBezTo>
                    <a:pt x="186" y="9736"/>
                    <a:pt x="9351" y="399"/>
                    <a:pt x="20846" y="0"/>
                  </a:cubicBezTo>
                </a:path>
                <a:path w="21597" h="21587" stroke="0" extrusionOk="0">
                  <a:moveTo>
                    <a:pt x="-1" y="21235"/>
                  </a:moveTo>
                  <a:cubicBezTo>
                    <a:pt x="186" y="9736"/>
                    <a:pt x="9351" y="399"/>
                    <a:pt x="20846" y="0"/>
                  </a:cubicBezTo>
                  <a:lnTo>
                    <a:pt x="21597" y="21587"/>
                  </a:lnTo>
                  <a:lnTo>
                    <a:pt x="-1" y="2123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0" name="Arc 932"/>
            <p:cNvSpPr>
              <a:spLocks/>
            </p:cNvSpPr>
            <p:nvPr/>
          </p:nvSpPr>
          <p:spPr bwMode="auto">
            <a:xfrm rot="10800000">
              <a:off x="2188" y="3698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1" name="Arc 933"/>
            <p:cNvSpPr>
              <a:spLocks/>
            </p:cNvSpPr>
            <p:nvPr/>
          </p:nvSpPr>
          <p:spPr bwMode="auto">
            <a:xfrm rot="10800000">
              <a:off x="2230" y="3631"/>
              <a:ext cx="28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2" name="Arc 934"/>
            <p:cNvSpPr>
              <a:spLocks/>
            </p:cNvSpPr>
            <p:nvPr/>
          </p:nvSpPr>
          <p:spPr bwMode="auto">
            <a:xfrm rot="10800000">
              <a:off x="2179" y="363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3" name="Arc 935"/>
            <p:cNvSpPr>
              <a:spLocks/>
            </p:cNvSpPr>
            <p:nvPr/>
          </p:nvSpPr>
          <p:spPr bwMode="auto">
            <a:xfrm rot="10800000">
              <a:off x="2146" y="3632"/>
              <a:ext cx="28" cy="62"/>
            </a:xfrm>
            <a:custGeom>
              <a:avLst/>
              <a:gdLst>
                <a:gd name="T0" fmla="*/ 0 w 22421"/>
                <a:gd name="T1" fmla="*/ 0 h 21964"/>
                <a:gd name="T2" fmla="*/ 0 w 22421"/>
                <a:gd name="T3" fmla="*/ 0 h 21964"/>
                <a:gd name="T4" fmla="*/ 0 w 22421"/>
                <a:gd name="T5" fmla="*/ 0 h 21964"/>
                <a:gd name="T6" fmla="*/ 0 60000 65536"/>
                <a:gd name="T7" fmla="*/ 0 60000 65536"/>
                <a:gd name="T8" fmla="*/ 0 60000 65536"/>
                <a:gd name="T9" fmla="*/ 0 w 22421"/>
                <a:gd name="T10" fmla="*/ 0 h 21964"/>
                <a:gd name="T11" fmla="*/ 22421 w 22421"/>
                <a:gd name="T12" fmla="*/ 21964 h 219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21" h="21964" fill="none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</a:path>
                <a:path w="22421" h="21964" stroke="0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  <a:lnTo>
                    <a:pt x="821" y="364"/>
                  </a:lnTo>
                  <a:lnTo>
                    <a:pt x="22417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4" name="Arc 936"/>
            <p:cNvSpPr>
              <a:spLocks/>
            </p:cNvSpPr>
            <p:nvPr/>
          </p:nvSpPr>
          <p:spPr bwMode="auto">
            <a:xfrm rot="10800000">
              <a:off x="2132" y="3703"/>
              <a:ext cx="27" cy="61"/>
            </a:xfrm>
            <a:custGeom>
              <a:avLst/>
              <a:gdLst>
                <a:gd name="T0" fmla="*/ 0 w 21600"/>
                <a:gd name="T1" fmla="*/ 0 h 21585"/>
                <a:gd name="T2" fmla="*/ 0 w 21600"/>
                <a:gd name="T3" fmla="*/ 0 h 21585"/>
                <a:gd name="T4" fmla="*/ 0 w 21600"/>
                <a:gd name="T5" fmla="*/ 0 h 215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5"/>
                <a:gd name="T11" fmla="*/ 21600 w 21600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5" fill="none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</a:path>
                <a:path w="21600" h="21585" stroke="0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  <a:lnTo>
                    <a:pt x="21600" y="21585"/>
                  </a:lnTo>
                  <a:lnTo>
                    <a:pt x="-1" y="2158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5" name="Arc 937"/>
            <p:cNvSpPr>
              <a:spLocks/>
            </p:cNvSpPr>
            <p:nvPr/>
          </p:nvSpPr>
          <p:spPr bwMode="auto">
            <a:xfrm>
              <a:off x="182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6" name="Arc 938"/>
            <p:cNvSpPr>
              <a:spLocks/>
            </p:cNvSpPr>
            <p:nvPr/>
          </p:nvSpPr>
          <p:spPr bwMode="auto">
            <a:xfrm>
              <a:off x="1798" y="3638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7" name="Arc 939"/>
            <p:cNvSpPr>
              <a:spLocks/>
            </p:cNvSpPr>
            <p:nvPr/>
          </p:nvSpPr>
          <p:spPr bwMode="auto">
            <a:xfrm>
              <a:off x="1755" y="3695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8" name="Arc 940"/>
            <p:cNvSpPr>
              <a:spLocks/>
            </p:cNvSpPr>
            <p:nvPr/>
          </p:nvSpPr>
          <p:spPr bwMode="auto">
            <a:xfrm>
              <a:off x="1774" y="3641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79" name="Arc 941"/>
            <p:cNvSpPr>
              <a:spLocks/>
            </p:cNvSpPr>
            <p:nvPr/>
          </p:nvSpPr>
          <p:spPr bwMode="auto">
            <a:xfrm>
              <a:off x="191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0" name="Arc 942"/>
            <p:cNvSpPr>
              <a:spLocks/>
            </p:cNvSpPr>
            <p:nvPr/>
          </p:nvSpPr>
          <p:spPr bwMode="auto">
            <a:xfrm>
              <a:off x="1887" y="3638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1" name="Arc 943"/>
            <p:cNvSpPr>
              <a:spLocks/>
            </p:cNvSpPr>
            <p:nvPr/>
          </p:nvSpPr>
          <p:spPr bwMode="auto">
            <a:xfrm>
              <a:off x="1855" y="370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2" name="Arc 944"/>
            <p:cNvSpPr>
              <a:spLocks/>
            </p:cNvSpPr>
            <p:nvPr/>
          </p:nvSpPr>
          <p:spPr bwMode="auto">
            <a:xfrm>
              <a:off x="1870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3" name="Arc 945"/>
            <p:cNvSpPr>
              <a:spLocks/>
            </p:cNvSpPr>
            <p:nvPr/>
          </p:nvSpPr>
          <p:spPr bwMode="auto">
            <a:xfrm>
              <a:off x="1990" y="370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4" name="Arc 946"/>
            <p:cNvSpPr>
              <a:spLocks/>
            </p:cNvSpPr>
            <p:nvPr/>
          </p:nvSpPr>
          <p:spPr bwMode="auto">
            <a:xfrm>
              <a:off x="1967" y="3638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5" name="Arc 947"/>
            <p:cNvSpPr>
              <a:spLocks/>
            </p:cNvSpPr>
            <p:nvPr/>
          </p:nvSpPr>
          <p:spPr bwMode="auto">
            <a:xfrm>
              <a:off x="1935" y="3701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6" name="Arc 948"/>
            <p:cNvSpPr>
              <a:spLocks/>
            </p:cNvSpPr>
            <p:nvPr/>
          </p:nvSpPr>
          <p:spPr bwMode="auto">
            <a:xfrm>
              <a:off x="1952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7" name="Arc 949"/>
            <p:cNvSpPr>
              <a:spLocks/>
            </p:cNvSpPr>
            <p:nvPr/>
          </p:nvSpPr>
          <p:spPr bwMode="auto">
            <a:xfrm>
              <a:off x="2091" y="3701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8" name="Arc 950"/>
            <p:cNvSpPr>
              <a:spLocks/>
            </p:cNvSpPr>
            <p:nvPr/>
          </p:nvSpPr>
          <p:spPr bwMode="auto">
            <a:xfrm>
              <a:off x="2068" y="3638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89" name="Arc 951"/>
            <p:cNvSpPr>
              <a:spLocks/>
            </p:cNvSpPr>
            <p:nvPr/>
          </p:nvSpPr>
          <p:spPr bwMode="auto">
            <a:xfrm>
              <a:off x="2025" y="3701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0" name="Arc 952"/>
            <p:cNvSpPr>
              <a:spLocks/>
            </p:cNvSpPr>
            <p:nvPr/>
          </p:nvSpPr>
          <p:spPr bwMode="auto">
            <a:xfrm>
              <a:off x="2041" y="3646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91" name="Arc 953"/>
            <p:cNvSpPr>
              <a:spLocks/>
            </p:cNvSpPr>
            <p:nvPr/>
          </p:nvSpPr>
          <p:spPr bwMode="auto">
            <a:xfrm rot="10800000">
              <a:off x="2262" y="363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85" name="AutoShape 954"/>
          <p:cNvSpPr>
            <a:spLocks noChangeArrowheads="1"/>
          </p:cNvSpPr>
          <p:nvPr/>
        </p:nvSpPr>
        <p:spPr bwMode="auto">
          <a:xfrm>
            <a:off x="3357061" y="5991225"/>
            <a:ext cx="29633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6" name="AutoShape 955"/>
          <p:cNvSpPr>
            <a:spLocks noChangeArrowheads="1"/>
          </p:cNvSpPr>
          <p:nvPr/>
        </p:nvSpPr>
        <p:spPr bwMode="auto">
          <a:xfrm rot="1920000">
            <a:off x="4982634" y="4811768"/>
            <a:ext cx="45156" cy="219075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87" name="AutoShape 956"/>
          <p:cNvSpPr>
            <a:spLocks noChangeArrowheads="1"/>
          </p:cNvSpPr>
          <p:nvPr/>
        </p:nvSpPr>
        <p:spPr bwMode="auto">
          <a:xfrm rot="1920000">
            <a:off x="5044722" y="4841930"/>
            <a:ext cx="45156" cy="219075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88" name="Group 957"/>
          <p:cNvGrpSpPr>
            <a:grpSpLocks/>
          </p:cNvGrpSpPr>
          <p:nvPr/>
        </p:nvGrpSpPr>
        <p:grpSpPr bwMode="auto">
          <a:xfrm>
            <a:off x="1851382" y="4719638"/>
            <a:ext cx="531989" cy="868362"/>
            <a:chOff x="1221" y="2825"/>
            <a:chExt cx="377" cy="547"/>
          </a:xfrm>
        </p:grpSpPr>
        <p:sp>
          <p:nvSpPr>
            <p:cNvPr id="162317" name="AutoShape 958"/>
            <p:cNvSpPr>
              <a:spLocks noChangeArrowheads="1"/>
            </p:cNvSpPr>
            <p:nvPr/>
          </p:nvSpPr>
          <p:spPr bwMode="auto">
            <a:xfrm rot="3960000">
              <a:off x="1516" y="3291"/>
              <a:ext cx="23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318" name="AutoShape 959"/>
            <p:cNvSpPr>
              <a:spLocks noChangeArrowheads="1"/>
            </p:cNvSpPr>
            <p:nvPr/>
          </p:nvSpPr>
          <p:spPr bwMode="auto">
            <a:xfrm rot="3960000">
              <a:off x="1279" y="2767"/>
              <a:ext cx="23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319" name="Group 960"/>
            <p:cNvGrpSpPr>
              <a:grpSpLocks/>
            </p:cNvGrpSpPr>
            <p:nvPr/>
          </p:nvGrpSpPr>
          <p:grpSpPr bwMode="auto">
            <a:xfrm>
              <a:off x="1254" y="2865"/>
              <a:ext cx="319" cy="498"/>
              <a:chOff x="1254" y="2865"/>
              <a:chExt cx="319" cy="498"/>
            </a:xfrm>
          </p:grpSpPr>
          <p:sp>
            <p:nvSpPr>
              <p:cNvPr id="162345" name="Arc 961"/>
              <p:cNvSpPr>
                <a:spLocks/>
              </p:cNvSpPr>
              <p:nvPr/>
            </p:nvSpPr>
            <p:spPr bwMode="auto">
              <a:xfrm rot="-6840000">
                <a:off x="1513" y="3259"/>
                <a:ext cx="30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6" name="Arc 962"/>
              <p:cNvSpPr>
                <a:spLocks/>
              </p:cNvSpPr>
              <p:nvPr/>
            </p:nvSpPr>
            <p:spPr bwMode="auto">
              <a:xfrm rot="-6840000">
                <a:off x="1456" y="3264"/>
                <a:ext cx="29" cy="61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7" name="Arc 963"/>
              <p:cNvSpPr>
                <a:spLocks/>
              </p:cNvSpPr>
              <p:nvPr/>
            </p:nvSpPr>
            <p:spPr bwMode="auto">
              <a:xfrm rot="-6840000">
                <a:off x="1488" y="3204"/>
                <a:ext cx="23" cy="61"/>
              </a:xfrm>
              <a:custGeom>
                <a:avLst/>
                <a:gdLst>
                  <a:gd name="T0" fmla="*/ 0 w 21600"/>
                  <a:gd name="T1" fmla="*/ 0 h 21579"/>
                  <a:gd name="T2" fmla="*/ 0 w 21600"/>
                  <a:gd name="T3" fmla="*/ 0 h 21579"/>
                  <a:gd name="T4" fmla="*/ 0 w 21600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9"/>
                  <a:gd name="T11" fmla="*/ 21600 w 21600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9" fill="none" extrusionOk="0">
                    <a:moveTo>
                      <a:pt x="20641" y="21578"/>
                    </a:moveTo>
                    <a:cubicBezTo>
                      <a:pt x="9095" y="21065"/>
                      <a:pt x="-1" y="11556"/>
                      <a:pt x="-1" y="-1"/>
                    </a:cubicBezTo>
                  </a:path>
                  <a:path w="21600" h="21579" stroke="0" extrusionOk="0">
                    <a:moveTo>
                      <a:pt x="20641" y="21578"/>
                    </a:moveTo>
                    <a:cubicBezTo>
                      <a:pt x="9095" y="21065"/>
                      <a:pt x="-1" y="11556"/>
                      <a:pt x="-1" y="-1"/>
                    </a:cubicBezTo>
                    <a:lnTo>
                      <a:pt x="21600" y="0"/>
                    </a:lnTo>
                    <a:lnTo>
                      <a:pt x="20641" y="2157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8" name="Arc 964"/>
              <p:cNvSpPr>
                <a:spLocks/>
              </p:cNvSpPr>
              <p:nvPr/>
            </p:nvSpPr>
            <p:spPr bwMode="auto">
              <a:xfrm rot="-6840000">
                <a:off x="1477" y="3321"/>
                <a:ext cx="22" cy="61"/>
              </a:xfrm>
              <a:custGeom>
                <a:avLst/>
                <a:gdLst>
                  <a:gd name="T0" fmla="*/ 0 w 22604"/>
                  <a:gd name="T1" fmla="*/ 0 h 21600"/>
                  <a:gd name="T2" fmla="*/ 0 w 22604"/>
                  <a:gd name="T3" fmla="*/ 0 h 21600"/>
                  <a:gd name="T4" fmla="*/ 0 w 2260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604"/>
                  <a:gd name="T10" fmla="*/ 0 h 21600"/>
                  <a:gd name="T11" fmla="*/ 22604 w 2260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04" h="21600" fill="none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</a:path>
                  <a:path w="22604" h="21600" stroke="0" extrusionOk="0">
                    <a:moveTo>
                      <a:pt x="0" y="23"/>
                    </a:moveTo>
                    <a:cubicBezTo>
                      <a:pt x="334" y="7"/>
                      <a:pt x="669" y="-1"/>
                      <a:pt x="1004" y="-1"/>
                    </a:cubicBezTo>
                    <a:cubicBezTo>
                      <a:pt x="12933" y="-1"/>
                      <a:pt x="22604" y="9670"/>
                      <a:pt x="22604" y="21600"/>
                    </a:cubicBezTo>
                    <a:lnTo>
                      <a:pt x="1004" y="21600"/>
                    </a:lnTo>
                    <a:lnTo>
                      <a:pt x="0" y="2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9" name="Arc 965"/>
              <p:cNvSpPr>
                <a:spLocks/>
              </p:cNvSpPr>
              <p:nvPr/>
            </p:nvSpPr>
            <p:spPr bwMode="auto">
              <a:xfrm rot="-6840000">
                <a:off x="1445" y="3236"/>
                <a:ext cx="23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0" name="Arc 966"/>
              <p:cNvSpPr>
                <a:spLocks/>
              </p:cNvSpPr>
              <p:nvPr/>
            </p:nvSpPr>
            <p:spPr bwMode="auto">
              <a:xfrm rot="-6840000">
                <a:off x="1475" y="3177"/>
                <a:ext cx="27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1" name="Arc 967"/>
              <p:cNvSpPr>
                <a:spLocks/>
              </p:cNvSpPr>
              <p:nvPr/>
            </p:nvSpPr>
            <p:spPr bwMode="auto">
              <a:xfrm rot="-6840000">
                <a:off x="1416" y="3186"/>
                <a:ext cx="28" cy="61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56"/>
                      <a:pt x="9207" y="414"/>
                      <a:pt x="20828" y="-1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2" name="Arc 968"/>
              <p:cNvSpPr>
                <a:spLocks/>
              </p:cNvSpPr>
              <p:nvPr/>
            </p:nvSpPr>
            <p:spPr bwMode="auto">
              <a:xfrm rot="3960000">
                <a:off x="1289" y="2906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3" name="Arc 969"/>
              <p:cNvSpPr>
                <a:spLocks/>
              </p:cNvSpPr>
              <p:nvPr/>
            </p:nvSpPr>
            <p:spPr bwMode="auto">
              <a:xfrm rot="3960000">
                <a:off x="1340" y="2860"/>
                <a:ext cx="30" cy="62"/>
              </a:xfrm>
              <a:custGeom>
                <a:avLst/>
                <a:gdLst>
                  <a:gd name="T0" fmla="*/ 0 w 22344"/>
                  <a:gd name="T1" fmla="*/ 0 h 21600"/>
                  <a:gd name="T2" fmla="*/ 0 w 22344"/>
                  <a:gd name="T3" fmla="*/ 0 h 21600"/>
                  <a:gd name="T4" fmla="*/ 0 w 2234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4"/>
                  <a:gd name="T10" fmla="*/ 0 h 21600"/>
                  <a:gd name="T11" fmla="*/ 22344 w 2234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4" h="21600" fill="none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</a:path>
                  <a:path w="22344" h="21600" stroke="0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  <a:lnTo>
                      <a:pt x="744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4" name="Arc 970"/>
              <p:cNvSpPr>
                <a:spLocks/>
              </p:cNvSpPr>
              <p:nvPr/>
            </p:nvSpPr>
            <p:spPr bwMode="auto">
              <a:xfrm rot="3960000">
                <a:off x="1274" y="2850"/>
                <a:ext cx="22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</a:path>
                  <a:path w="21600" h="21951" stroke="0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  <a:lnTo>
                      <a:pt x="0" y="351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5" name="Arc 971"/>
              <p:cNvSpPr>
                <a:spLocks/>
              </p:cNvSpPr>
              <p:nvPr/>
            </p:nvSpPr>
            <p:spPr bwMode="auto">
              <a:xfrm rot="3960000">
                <a:off x="1333" y="2845"/>
                <a:ext cx="22" cy="61"/>
              </a:xfrm>
              <a:custGeom>
                <a:avLst/>
                <a:gdLst>
                  <a:gd name="T0" fmla="*/ 0 w 21597"/>
                  <a:gd name="T1" fmla="*/ 0 h 21579"/>
                  <a:gd name="T2" fmla="*/ 0 w 21597"/>
                  <a:gd name="T3" fmla="*/ 0 h 21579"/>
                  <a:gd name="T4" fmla="*/ 0 w 21597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9"/>
                  <a:gd name="T11" fmla="*/ 21597 w 21597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9" fill="none" extrusionOk="0">
                    <a:moveTo>
                      <a:pt x="-1" y="21234"/>
                    </a:moveTo>
                    <a:cubicBezTo>
                      <a:pt x="181" y="9809"/>
                      <a:pt x="9230" y="503"/>
                      <a:pt x="20645" y="-1"/>
                    </a:cubicBezTo>
                  </a:path>
                  <a:path w="21597" h="21579" stroke="0" extrusionOk="0">
                    <a:moveTo>
                      <a:pt x="-1" y="21234"/>
                    </a:moveTo>
                    <a:cubicBezTo>
                      <a:pt x="181" y="9809"/>
                      <a:pt x="9230" y="503"/>
                      <a:pt x="20645" y="-1"/>
                    </a:cubicBezTo>
                    <a:lnTo>
                      <a:pt x="21597" y="21579"/>
                    </a:lnTo>
                    <a:lnTo>
                      <a:pt x="-1" y="2123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6" name="Arc 972"/>
              <p:cNvSpPr>
                <a:spLocks/>
              </p:cNvSpPr>
              <p:nvPr/>
            </p:nvSpPr>
            <p:spPr bwMode="auto">
              <a:xfrm rot="3960000">
                <a:off x="1327" y="2991"/>
                <a:ext cx="29" cy="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7" name="Arc 973"/>
              <p:cNvSpPr>
                <a:spLocks/>
              </p:cNvSpPr>
              <p:nvPr/>
            </p:nvSpPr>
            <p:spPr bwMode="auto">
              <a:xfrm rot="3960000">
                <a:off x="1372" y="2945"/>
                <a:ext cx="30" cy="62"/>
              </a:xfrm>
              <a:custGeom>
                <a:avLst/>
                <a:gdLst>
                  <a:gd name="T0" fmla="*/ 0 w 22344"/>
                  <a:gd name="T1" fmla="*/ 0 h 21600"/>
                  <a:gd name="T2" fmla="*/ 0 w 22344"/>
                  <a:gd name="T3" fmla="*/ 0 h 21600"/>
                  <a:gd name="T4" fmla="*/ 0 w 22344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4"/>
                  <a:gd name="T10" fmla="*/ 0 h 21600"/>
                  <a:gd name="T11" fmla="*/ 22344 w 22344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4" h="21600" fill="none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</a:path>
                  <a:path w="22344" h="21600" stroke="0" extrusionOk="0">
                    <a:moveTo>
                      <a:pt x="-1" y="12"/>
                    </a:moveTo>
                    <a:cubicBezTo>
                      <a:pt x="247" y="4"/>
                      <a:pt x="495" y="-1"/>
                      <a:pt x="744" y="-1"/>
                    </a:cubicBezTo>
                    <a:cubicBezTo>
                      <a:pt x="12673" y="-1"/>
                      <a:pt x="22344" y="9670"/>
                      <a:pt x="22344" y="21600"/>
                    </a:cubicBezTo>
                    <a:lnTo>
                      <a:pt x="744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8" name="Arc 974"/>
              <p:cNvSpPr>
                <a:spLocks/>
              </p:cNvSpPr>
              <p:nvPr/>
            </p:nvSpPr>
            <p:spPr bwMode="auto">
              <a:xfrm rot="3960000">
                <a:off x="1305" y="2933"/>
                <a:ext cx="24" cy="64"/>
              </a:xfrm>
              <a:custGeom>
                <a:avLst/>
                <a:gdLst>
                  <a:gd name="T0" fmla="*/ 0 w 22567"/>
                  <a:gd name="T1" fmla="*/ 0 h 21953"/>
                  <a:gd name="T2" fmla="*/ 0 w 22567"/>
                  <a:gd name="T3" fmla="*/ 0 h 21953"/>
                  <a:gd name="T4" fmla="*/ 0 w 22567"/>
                  <a:gd name="T5" fmla="*/ 0 h 21953"/>
                  <a:gd name="T6" fmla="*/ 0 60000 65536"/>
                  <a:gd name="T7" fmla="*/ 0 60000 65536"/>
                  <a:gd name="T8" fmla="*/ 0 60000 65536"/>
                  <a:gd name="T9" fmla="*/ 0 w 22567"/>
                  <a:gd name="T10" fmla="*/ 0 h 21953"/>
                  <a:gd name="T11" fmla="*/ 22567 w 22567"/>
                  <a:gd name="T12" fmla="*/ 21953 h 2195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67" h="21953" fill="none" extrusionOk="0">
                    <a:moveTo>
                      <a:pt x="22564" y="-1"/>
                    </a:moveTo>
                    <a:cubicBezTo>
                      <a:pt x="22566" y="117"/>
                      <a:pt x="22567" y="235"/>
                      <a:pt x="22567" y="353"/>
                    </a:cubicBezTo>
                    <a:cubicBezTo>
                      <a:pt x="22567" y="12282"/>
                      <a:pt x="12896" y="21953"/>
                      <a:pt x="967" y="21953"/>
                    </a:cubicBezTo>
                    <a:cubicBezTo>
                      <a:pt x="644" y="21952"/>
                      <a:pt x="322" y="21945"/>
                      <a:pt x="-1" y="21931"/>
                    </a:cubicBezTo>
                  </a:path>
                  <a:path w="22567" h="21953" stroke="0" extrusionOk="0">
                    <a:moveTo>
                      <a:pt x="22564" y="-1"/>
                    </a:moveTo>
                    <a:cubicBezTo>
                      <a:pt x="22566" y="117"/>
                      <a:pt x="22567" y="235"/>
                      <a:pt x="22567" y="353"/>
                    </a:cubicBezTo>
                    <a:cubicBezTo>
                      <a:pt x="22567" y="12282"/>
                      <a:pt x="12896" y="21953"/>
                      <a:pt x="967" y="21953"/>
                    </a:cubicBezTo>
                    <a:cubicBezTo>
                      <a:pt x="644" y="21952"/>
                      <a:pt x="322" y="21945"/>
                      <a:pt x="-1" y="21931"/>
                    </a:cubicBezTo>
                    <a:lnTo>
                      <a:pt x="967" y="353"/>
                    </a:lnTo>
                    <a:lnTo>
                      <a:pt x="22564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59" name="Arc 975"/>
              <p:cNvSpPr>
                <a:spLocks/>
              </p:cNvSpPr>
              <p:nvPr/>
            </p:nvSpPr>
            <p:spPr bwMode="auto">
              <a:xfrm rot="3960000">
                <a:off x="1363" y="2923"/>
                <a:ext cx="22" cy="60"/>
              </a:xfrm>
              <a:custGeom>
                <a:avLst/>
                <a:gdLst>
                  <a:gd name="T0" fmla="*/ 0 w 21597"/>
                  <a:gd name="T1" fmla="*/ 0 h 21578"/>
                  <a:gd name="T2" fmla="*/ 0 w 21597"/>
                  <a:gd name="T3" fmla="*/ 0 h 21578"/>
                  <a:gd name="T4" fmla="*/ 0 w 21597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8"/>
                  <a:gd name="T11" fmla="*/ 21597 w 21597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8" fill="none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</a:path>
                  <a:path w="21597" h="21578" stroke="0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  <a:lnTo>
                      <a:pt x="21597" y="21578"/>
                    </a:lnTo>
                    <a:lnTo>
                      <a:pt x="-1" y="2122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0" name="Arc 976"/>
              <p:cNvSpPr>
                <a:spLocks/>
              </p:cNvSpPr>
              <p:nvPr/>
            </p:nvSpPr>
            <p:spPr bwMode="auto">
              <a:xfrm rot="3960000">
                <a:off x="1363" y="3069"/>
                <a:ext cx="29" cy="62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</a:path>
                  <a:path w="21600" h="21587" stroke="0" extrusionOk="0">
                    <a:moveTo>
                      <a:pt x="20843" y="21586"/>
                    </a:moveTo>
                    <a:cubicBezTo>
                      <a:pt x="9215" y="21178"/>
                      <a:pt x="-1" y="11634"/>
                      <a:pt x="-1" y="-1"/>
                    </a:cubicBezTo>
                    <a:lnTo>
                      <a:pt x="21600" y="0"/>
                    </a:lnTo>
                    <a:lnTo>
                      <a:pt x="20843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1" name="Arc 977"/>
              <p:cNvSpPr>
                <a:spLocks/>
              </p:cNvSpPr>
              <p:nvPr/>
            </p:nvSpPr>
            <p:spPr bwMode="auto">
              <a:xfrm rot="3960000">
                <a:off x="1408" y="3021"/>
                <a:ext cx="30" cy="63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2" y="-1"/>
                      <a:pt x="22146" y="9461"/>
                      <a:pt x="22335" y="21253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2" y="-1"/>
                      <a:pt x="22146" y="9461"/>
                      <a:pt x="22335" y="21253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2" name="Arc 978"/>
              <p:cNvSpPr>
                <a:spLocks/>
              </p:cNvSpPr>
              <p:nvPr/>
            </p:nvSpPr>
            <p:spPr bwMode="auto">
              <a:xfrm rot="3960000">
                <a:off x="1339" y="3011"/>
                <a:ext cx="23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3" name="Arc 979"/>
              <p:cNvSpPr>
                <a:spLocks/>
              </p:cNvSpPr>
              <p:nvPr/>
            </p:nvSpPr>
            <p:spPr bwMode="auto">
              <a:xfrm rot="3960000">
                <a:off x="1398" y="3000"/>
                <a:ext cx="22" cy="61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4" name="Arc 980"/>
              <p:cNvSpPr>
                <a:spLocks/>
              </p:cNvSpPr>
              <p:nvPr/>
            </p:nvSpPr>
            <p:spPr bwMode="auto">
              <a:xfrm rot="3960000">
                <a:off x="1401" y="3152"/>
                <a:ext cx="30" cy="62"/>
              </a:xfrm>
              <a:custGeom>
                <a:avLst/>
                <a:gdLst>
                  <a:gd name="T0" fmla="*/ 0 w 21600"/>
                  <a:gd name="T1" fmla="*/ 0 h 21932"/>
                  <a:gd name="T2" fmla="*/ 0 w 21600"/>
                  <a:gd name="T3" fmla="*/ 0 h 21932"/>
                  <a:gd name="T4" fmla="*/ 0 w 21600"/>
                  <a:gd name="T5" fmla="*/ 0 h 21932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2"/>
                  <a:gd name="T11" fmla="*/ 21600 w 21600"/>
                  <a:gd name="T12" fmla="*/ 21932 h 219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2" fill="none" extrusionOk="0">
                    <a:moveTo>
                      <a:pt x="20861" y="21932"/>
                    </a:moveTo>
                    <a:cubicBezTo>
                      <a:pt x="9226" y="21534"/>
                      <a:pt x="0" y="1198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2" stroke="0" extrusionOk="0">
                    <a:moveTo>
                      <a:pt x="20861" y="21932"/>
                    </a:moveTo>
                    <a:cubicBezTo>
                      <a:pt x="9226" y="21534"/>
                      <a:pt x="0" y="1198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61" y="2193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5" name="Arc 981"/>
              <p:cNvSpPr>
                <a:spLocks/>
              </p:cNvSpPr>
              <p:nvPr/>
            </p:nvSpPr>
            <p:spPr bwMode="auto">
              <a:xfrm rot="3960000">
                <a:off x="1450" y="3108"/>
                <a:ext cx="30" cy="61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6" name="Arc 982"/>
              <p:cNvSpPr>
                <a:spLocks/>
              </p:cNvSpPr>
              <p:nvPr/>
            </p:nvSpPr>
            <p:spPr bwMode="auto">
              <a:xfrm rot="3960000">
                <a:off x="1378" y="3093"/>
                <a:ext cx="23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7" name="Arc 983"/>
              <p:cNvSpPr>
                <a:spLocks/>
              </p:cNvSpPr>
              <p:nvPr/>
            </p:nvSpPr>
            <p:spPr bwMode="auto">
              <a:xfrm rot="3960000">
                <a:off x="1437" y="3084"/>
                <a:ext cx="22" cy="62"/>
              </a:xfrm>
              <a:custGeom>
                <a:avLst/>
                <a:gdLst>
                  <a:gd name="T0" fmla="*/ 0 w 21600"/>
                  <a:gd name="T1" fmla="*/ 0 h 21577"/>
                  <a:gd name="T2" fmla="*/ 0 w 21600"/>
                  <a:gd name="T3" fmla="*/ 0 h 21577"/>
                  <a:gd name="T4" fmla="*/ 0 w 21600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7"/>
                  <a:gd name="T11" fmla="*/ 21600 w 21600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7" fill="none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</a:path>
                  <a:path w="21600" h="21577" stroke="0" extrusionOk="0">
                    <a:moveTo>
                      <a:pt x="-1" y="21576"/>
                    </a:moveTo>
                    <a:cubicBezTo>
                      <a:pt x="-1" y="10038"/>
                      <a:pt x="9069" y="536"/>
                      <a:pt x="20596" y="0"/>
                    </a:cubicBezTo>
                    <a:lnTo>
                      <a:pt x="21600" y="21577"/>
                    </a:lnTo>
                    <a:lnTo>
                      <a:pt x="-1" y="2157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68" name="Arc 984"/>
              <p:cNvSpPr>
                <a:spLocks/>
              </p:cNvSpPr>
              <p:nvPr/>
            </p:nvSpPr>
            <p:spPr bwMode="auto">
              <a:xfrm rot="-6840000">
                <a:off x="1531" y="3286"/>
                <a:ext cx="22" cy="62"/>
              </a:xfrm>
              <a:custGeom>
                <a:avLst/>
                <a:gdLst>
                  <a:gd name="T0" fmla="*/ 0 w 21600"/>
                  <a:gd name="T1" fmla="*/ 0 h 21919"/>
                  <a:gd name="T2" fmla="*/ 0 w 21600"/>
                  <a:gd name="T3" fmla="*/ 0 h 21919"/>
                  <a:gd name="T4" fmla="*/ 0 w 21600"/>
                  <a:gd name="T5" fmla="*/ 0 h 2191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19"/>
                  <a:gd name="T11" fmla="*/ 21600 w 21600"/>
                  <a:gd name="T12" fmla="*/ 21919 h 2191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19" fill="none" extrusionOk="0">
                    <a:moveTo>
                      <a:pt x="20587" y="21919"/>
                    </a:moveTo>
                    <a:cubicBezTo>
                      <a:pt x="9064" y="21378"/>
                      <a:pt x="0" y="11878"/>
                      <a:pt x="0" y="343"/>
                    </a:cubicBezTo>
                    <a:cubicBezTo>
                      <a:pt x="0" y="228"/>
                      <a:pt x="0" y="114"/>
                      <a:pt x="2" y="-1"/>
                    </a:cubicBezTo>
                  </a:path>
                  <a:path w="21600" h="21919" stroke="0" extrusionOk="0">
                    <a:moveTo>
                      <a:pt x="20587" y="21919"/>
                    </a:moveTo>
                    <a:cubicBezTo>
                      <a:pt x="9064" y="21378"/>
                      <a:pt x="0" y="11878"/>
                      <a:pt x="0" y="343"/>
                    </a:cubicBezTo>
                    <a:cubicBezTo>
                      <a:pt x="0" y="228"/>
                      <a:pt x="0" y="114"/>
                      <a:pt x="2" y="-1"/>
                    </a:cubicBezTo>
                    <a:lnTo>
                      <a:pt x="21600" y="343"/>
                    </a:lnTo>
                    <a:lnTo>
                      <a:pt x="20587" y="2191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320" name="Group 985"/>
            <p:cNvGrpSpPr>
              <a:grpSpLocks/>
            </p:cNvGrpSpPr>
            <p:nvPr/>
          </p:nvGrpSpPr>
          <p:grpSpPr bwMode="auto">
            <a:xfrm>
              <a:off x="1248" y="2852"/>
              <a:ext cx="317" cy="499"/>
              <a:chOff x="1248" y="2852"/>
              <a:chExt cx="317" cy="499"/>
            </a:xfrm>
          </p:grpSpPr>
          <p:sp>
            <p:nvSpPr>
              <p:cNvPr id="162321" name="Arc 986"/>
              <p:cNvSpPr>
                <a:spLocks/>
              </p:cNvSpPr>
              <p:nvPr/>
            </p:nvSpPr>
            <p:spPr bwMode="auto">
              <a:xfrm rot="-6840000">
                <a:off x="1506" y="3248"/>
                <a:ext cx="29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2" name="Arc 987"/>
              <p:cNvSpPr>
                <a:spLocks/>
              </p:cNvSpPr>
              <p:nvPr/>
            </p:nvSpPr>
            <p:spPr bwMode="auto">
              <a:xfrm rot="-6840000">
                <a:off x="1447" y="3254"/>
                <a:ext cx="30" cy="61"/>
              </a:xfrm>
              <a:custGeom>
                <a:avLst/>
                <a:gdLst>
                  <a:gd name="T0" fmla="*/ 0 w 21597"/>
                  <a:gd name="T1" fmla="*/ 0 h 21588"/>
                  <a:gd name="T2" fmla="*/ 0 w 21597"/>
                  <a:gd name="T3" fmla="*/ 0 h 21588"/>
                  <a:gd name="T4" fmla="*/ 0 w 21597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8"/>
                  <a:gd name="T11" fmla="*/ 21597 w 21597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8" fill="none" extrusionOk="0">
                    <a:moveTo>
                      <a:pt x="-1" y="21236"/>
                    </a:moveTo>
                    <a:cubicBezTo>
                      <a:pt x="186" y="9723"/>
                      <a:pt x="9373" y="380"/>
                      <a:pt x="20882" y="-1"/>
                    </a:cubicBezTo>
                  </a:path>
                  <a:path w="21597" h="21588" stroke="0" extrusionOk="0">
                    <a:moveTo>
                      <a:pt x="-1" y="21236"/>
                    </a:moveTo>
                    <a:cubicBezTo>
                      <a:pt x="186" y="9723"/>
                      <a:pt x="9373" y="380"/>
                      <a:pt x="20882" y="-1"/>
                    </a:cubicBezTo>
                    <a:lnTo>
                      <a:pt x="21597" y="21588"/>
                    </a:lnTo>
                    <a:lnTo>
                      <a:pt x="-1" y="2123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3" name="Arc 988"/>
              <p:cNvSpPr>
                <a:spLocks/>
              </p:cNvSpPr>
              <p:nvPr/>
            </p:nvSpPr>
            <p:spPr bwMode="auto">
              <a:xfrm rot="-6840000">
                <a:off x="1479" y="3194"/>
                <a:ext cx="23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4" name="Arc 989"/>
              <p:cNvSpPr>
                <a:spLocks/>
              </p:cNvSpPr>
              <p:nvPr/>
            </p:nvSpPr>
            <p:spPr bwMode="auto">
              <a:xfrm rot="-6840000">
                <a:off x="1470" y="3309"/>
                <a:ext cx="22" cy="6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5" name="Arc 990"/>
              <p:cNvSpPr>
                <a:spLocks/>
              </p:cNvSpPr>
              <p:nvPr/>
            </p:nvSpPr>
            <p:spPr bwMode="auto">
              <a:xfrm rot="-6840000">
                <a:off x="1438" y="3225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6" name="Arc 991"/>
              <p:cNvSpPr>
                <a:spLocks/>
              </p:cNvSpPr>
              <p:nvPr/>
            </p:nvSpPr>
            <p:spPr bwMode="auto">
              <a:xfrm rot="-6840000">
                <a:off x="1468" y="3165"/>
                <a:ext cx="29" cy="62"/>
              </a:xfrm>
              <a:custGeom>
                <a:avLst/>
                <a:gdLst>
                  <a:gd name="T0" fmla="*/ 0 w 22391"/>
                  <a:gd name="T1" fmla="*/ 0 h 21964"/>
                  <a:gd name="T2" fmla="*/ 0 w 22391"/>
                  <a:gd name="T3" fmla="*/ 0 h 21964"/>
                  <a:gd name="T4" fmla="*/ 0 w 2239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391"/>
                  <a:gd name="T10" fmla="*/ 0 h 21964"/>
                  <a:gd name="T11" fmla="*/ 22391 w 2239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91" h="21964" fill="none" extrusionOk="0">
                    <a:moveTo>
                      <a:pt x="22387" y="0"/>
                    </a:moveTo>
                    <a:cubicBezTo>
                      <a:pt x="22389" y="121"/>
                      <a:pt x="22391" y="242"/>
                      <a:pt x="22391" y="364"/>
                    </a:cubicBezTo>
                    <a:cubicBezTo>
                      <a:pt x="22391" y="12293"/>
                      <a:pt x="12720" y="21964"/>
                      <a:pt x="791" y="21964"/>
                    </a:cubicBezTo>
                    <a:cubicBezTo>
                      <a:pt x="527" y="21963"/>
                      <a:pt x="263" y="21959"/>
                      <a:pt x="-1" y="21949"/>
                    </a:cubicBezTo>
                  </a:path>
                  <a:path w="22391" h="21964" stroke="0" extrusionOk="0">
                    <a:moveTo>
                      <a:pt x="22387" y="0"/>
                    </a:moveTo>
                    <a:cubicBezTo>
                      <a:pt x="22389" y="121"/>
                      <a:pt x="22391" y="242"/>
                      <a:pt x="22391" y="364"/>
                    </a:cubicBezTo>
                    <a:cubicBezTo>
                      <a:pt x="22391" y="12293"/>
                      <a:pt x="12720" y="21964"/>
                      <a:pt x="791" y="21964"/>
                    </a:cubicBezTo>
                    <a:cubicBezTo>
                      <a:pt x="527" y="21963"/>
                      <a:pt x="263" y="21959"/>
                      <a:pt x="-1" y="21949"/>
                    </a:cubicBezTo>
                    <a:lnTo>
                      <a:pt x="791" y="364"/>
                    </a:lnTo>
                    <a:lnTo>
                      <a:pt x="2238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7" name="Arc 992"/>
              <p:cNvSpPr>
                <a:spLocks/>
              </p:cNvSpPr>
              <p:nvPr/>
            </p:nvSpPr>
            <p:spPr bwMode="auto">
              <a:xfrm rot="-6840000">
                <a:off x="1408" y="3177"/>
                <a:ext cx="28" cy="61"/>
              </a:xfrm>
              <a:custGeom>
                <a:avLst/>
                <a:gdLst>
                  <a:gd name="T0" fmla="*/ 0 w 21597"/>
                  <a:gd name="T1" fmla="*/ 0 h 21586"/>
                  <a:gd name="T2" fmla="*/ 0 w 21597"/>
                  <a:gd name="T3" fmla="*/ 0 h 21586"/>
                  <a:gd name="T4" fmla="*/ 0 w 21597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6"/>
                  <a:gd name="T11" fmla="*/ 21597 w 21597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6" fill="none" extrusionOk="0">
                    <a:moveTo>
                      <a:pt x="-1" y="21234"/>
                    </a:moveTo>
                    <a:cubicBezTo>
                      <a:pt x="186" y="9740"/>
                      <a:pt x="9343" y="406"/>
                      <a:pt x="20831" y="-1"/>
                    </a:cubicBezTo>
                  </a:path>
                  <a:path w="21597" h="21586" stroke="0" extrusionOk="0">
                    <a:moveTo>
                      <a:pt x="-1" y="21234"/>
                    </a:moveTo>
                    <a:cubicBezTo>
                      <a:pt x="186" y="9740"/>
                      <a:pt x="9343" y="406"/>
                      <a:pt x="20831" y="-1"/>
                    </a:cubicBezTo>
                    <a:lnTo>
                      <a:pt x="21597" y="21586"/>
                    </a:lnTo>
                    <a:lnTo>
                      <a:pt x="-1" y="2123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8" name="Arc 993"/>
              <p:cNvSpPr>
                <a:spLocks/>
              </p:cNvSpPr>
              <p:nvPr/>
            </p:nvSpPr>
            <p:spPr bwMode="auto">
              <a:xfrm rot="3960000">
                <a:off x="1282" y="2896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29" name="Arc 994"/>
              <p:cNvSpPr>
                <a:spLocks/>
              </p:cNvSpPr>
              <p:nvPr/>
            </p:nvSpPr>
            <p:spPr bwMode="auto">
              <a:xfrm rot="3960000">
                <a:off x="1332" y="2850"/>
                <a:ext cx="29" cy="61"/>
              </a:xfrm>
              <a:custGeom>
                <a:avLst/>
                <a:gdLst>
                  <a:gd name="T0" fmla="*/ 0 w 22371"/>
                  <a:gd name="T1" fmla="*/ 0 h 21600"/>
                  <a:gd name="T2" fmla="*/ 0 w 22371"/>
                  <a:gd name="T3" fmla="*/ 0 h 21600"/>
                  <a:gd name="T4" fmla="*/ 0 w 2237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71"/>
                  <a:gd name="T10" fmla="*/ 0 h 21600"/>
                  <a:gd name="T11" fmla="*/ 22371 w 2237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71" h="21600" fill="none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</a:path>
                  <a:path w="22371" h="21600" stroke="0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  <a:lnTo>
                      <a:pt x="771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0" name="Arc 995"/>
              <p:cNvSpPr>
                <a:spLocks/>
              </p:cNvSpPr>
              <p:nvPr/>
            </p:nvSpPr>
            <p:spPr bwMode="auto">
              <a:xfrm rot="3960000">
                <a:off x="1267" y="2839"/>
                <a:ext cx="23" cy="61"/>
              </a:xfrm>
              <a:custGeom>
                <a:avLst/>
                <a:gdLst>
                  <a:gd name="T0" fmla="*/ 0 w 22559"/>
                  <a:gd name="T1" fmla="*/ 0 h 21600"/>
                  <a:gd name="T2" fmla="*/ 0 w 22559"/>
                  <a:gd name="T3" fmla="*/ 0 h 21600"/>
                  <a:gd name="T4" fmla="*/ 0 w 22559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59"/>
                  <a:gd name="T10" fmla="*/ 0 h 21600"/>
                  <a:gd name="T11" fmla="*/ 22559 w 22559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59" h="21600" fill="none" extrusionOk="0">
                    <a:moveTo>
                      <a:pt x="22559" y="0"/>
                    </a:moveTo>
                    <a:cubicBezTo>
                      <a:pt x="22559" y="11929"/>
                      <a:pt x="12888" y="21600"/>
                      <a:pt x="959" y="21600"/>
                    </a:cubicBezTo>
                    <a:cubicBezTo>
                      <a:pt x="639" y="21599"/>
                      <a:pt x="319" y="21592"/>
                      <a:pt x="0" y="21578"/>
                    </a:cubicBezTo>
                  </a:path>
                  <a:path w="22559" h="21600" stroke="0" extrusionOk="0">
                    <a:moveTo>
                      <a:pt x="22559" y="0"/>
                    </a:moveTo>
                    <a:cubicBezTo>
                      <a:pt x="22559" y="11929"/>
                      <a:pt x="12888" y="21600"/>
                      <a:pt x="959" y="21600"/>
                    </a:cubicBezTo>
                    <a:cubicBezTo>
                      <a:pt x="639" y="21599"/>
                      <a:pt x="319" y="21592"/>
                      <a:pt x="0" y="21578"/>
                    </a:cubicBezTo>
                    <a:lnTo>
                      <a:pt x="959" y="0"/>
                    </a:lnTo>
                    <a:lnTo>
                      <a:pt x="22559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1" name="Arc 996"/>
              <p:cNvSpPr>
                <a:spLocks/>
              </p:cNvSpPr>
              <p:nvPr/>
            </p:nvSpPr>
            <p:spPr bwMode="auto">
              <a:xfrm rot="3960000">
                <a:off x="1326" y="2833"/>
                <a:ext cx="23" cy="61"/>
              </a:xfrm>
              <a:custGeom>
                <a:avLst/>
                <a:gdLst>
                  <a:gd name="T0" fmla="*/ 0 w 21600"/>
                  <a:gd name="T1" fmla="*/ 0 h 21579"/>
                  <a:gd name="T2" fmla="*/ 0 w 21600"/>
                  <a:gd name="T3" fmla="*/ 0 h 21579"/>
                  <a:gd name="T4" fmla="*/ 0 w 21600"/>
                  <a:gd name="T5" fmla="*/ 0 h 21579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9"/>
                  <a:gd name="T11" fmla="*/ 21600 w 21600"/>
                  <a:gd name="T12" fmla="*/ 21579 h 2157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9" fill="none" extrusionOk="0">
                    <a:moveTo>
                      <a:pt x="-1" y="21578"/>
                    </a:moveTo>
                    <a:cubicBezTo>
                      <a:pt x="-1" y="10022"/>
                      <a:pt x="9095" y="513"/>
                      <a:pt x="20641" y="0"/>
                    </a:cubicBezTo>
                  </a:path>
                  <a:path w="21600" h="21579" stroke="0" extrusionOk="0">
                    <a:moveTo>
                      <a:pt x="-1" y="21578"/>
                    </a:moveTo>
                    <a:cubicBezTo>
                      <a:pt x="-1" y="10022"/>
                      <a:pt x="9095" y="513"/>
                      <a:pt x="20641" y="0"/>
                    </a:cubicBezTo>
                    <a:lnTo>
                      <a:pt x="21600" y="21579"/>
                    </a:lnTo>
                    <a:lnTo>
                      <a:pt x="-1" y="2157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2" name="Arc 997"/>
              <p:cNvSpPr>
                <a:spLocks/>
              </p:cNvSpPr>
              <p:nvPr/>
            </p:nvSpPr>
            <p:spPr bwMode="auto">
              <a:xfrm rot="3960000">
                <a:off x="1321" y="2981"/>
                <a:ext cx="29" cy="63"/>
              </a:xfrm>
              <a:custGeom>
                <a:avLst/>
                <a:gdLst>
                  <a:gd name="T0" fmla="*/ 0 w 21600"/>
                  <a:gd name="T1" fmla="*/ 0 h 21927"/>
                  <a:gd name="T2" fmla="*/ 0 w 21600"/>
                  <a:gd name="T3" fmla="*/ 0 h 21927"/>
                  <a:gd name="T4" fmla="*/ 0 w 21600"/>
                  <a:gd name="T5" fmla="*/ 0 h 2192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27"/>
                  <a:gd name="T11" fmla="*/ 21600 w 21600"/>
                  <a:gd name="T12" fmla="*/ 21927 h 219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27" fill="none" extrusionOk="0">
                    <a:moveTo>
                      <a:pt x="20836" y="21926"/>
                    </a:moveTo>
                    <a:cubicBezTo>
                      <a:pt x="9211" y="21515"/>
                      <a:pt x="0" y="11972"/>
                      <a:pt x="0" y="340"/>
                    </a:cubicBezTo>
                    <a:cubicBezTo>
                      <a:pt x="0" y="226"/>
                      <a:pt x="0" y="113"/>
                      <a:pt x="2" y="-1"/>
                    </a:cubicBezTo>
                  </a:path>
                  <a:path w="21600" h="21927" stroke="0" extrusionOk="0">
                    <a:moveTo>
                      <a:pt x="20836" y="21926"/>
                    </a:moveTo>
                    <a:cubicBezTo>
                      <a:pt x="9211" y="21515"/>
                      <a:pt x="0" y="11972"/>
                      <a:pt x="0" y="340"/>
                    </a:cubicBezTo>
                    <a:cubicBezTo>
                      <a:pt x="0" y="226"/>
                      <a:pt x="0" y="113"/>
                      <a:pt x="2" y="-1"/>
                    </a:cubicBezTo>
                    <a:lnTo>
                      <a:pt x="21600" y="340"/>
                    </a:lnTo>
                    <a:lnTo>
                      <a:pt x="20836" y="2192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3" name="Arc 998"/>
              <p:cNvSpPr>
                <a:spLocks/>
              </p:cNvSpPr>
              <p:nvPr/>
            </p:nvSpPr>
            <p:spPr bwMode="auto">
              <a:xfrm rot="3960000">
                <a:off x="1365" y="2934"/>
                <a:ext cx="30" cy="62"/>
              </a:xfrm>
              <a:custGeom>
                <a:avLst/>
                <a:gdLst>
                  <a:gd name="T0" fmla="*/ 0 w 22332"/>
                  <a:gd name="T1" fmla="*/ 0 h 21600"/>
                  <a:gd name="T2" fmla="*/ 0 w 22332"/>
                  <a:gd name="T3" fmla="*/ 0 h 21600"/>
                  <a:gd name="T4" fmla="*/ 0 w 2233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2"/>
                  <a:gd name="T10" fmla="*/ 0 h 21600"/>
                  <a:gd name="T11" fmla="*/ 22332 w 2233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2" h="21600" fill="none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</a:path>
                  <a:path w="22332" h="21600" stroke="0" extrusionOk="0">
                    <a:moveTo>
                      <a:pt x="0" y="12"/>
                    </a:moveTo>
                    <a:cubicBezTo>
                      <a:pt x="243" y="4"/>
                      <a:pt x="487" y="-1"/>
                      <a:pt x="732" y="-1"/>
                    </a:cubicBezTo>
                    <a:cubicBezTo>
                      <a:pt x="12661" y="-1"/>
                      <a:pt x="22332" y="9670"/>
                      <a:pt x="22332" y="21600"/>
                    </a:cubicBezTo>
                    <a:lnTo>
                      <a:pt x="732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4" name="Arc 999"/>
              <p:cNvSpPr>
                <a:spLocks/>
              </p:cNvSpPr>
              <p:nvPr/>
            </p:nvSpPr>
            <p:spPr bwMode="auto">
              <a:xfrm rot="3960000">
                <a:off x="1298" y="2922"/>
                <a:ext cx="23" cy="64"/>
              </a:xfrm>
              <a:custGeom>
                <a:avLst/>
                <a:gdLst>
                  <a:gd name="T0" fmla="*/ 0 w 22612"/>
                  <a:gd name="T1" fmla="*/ 0 h 21954"/>
                  <a:gd name="T2" fmla="*/ 0 w 22612"/>
                  <a:gd name="T3" fmla="*/ 0 h 21954"/>
                  <a:gd name="T4" fmla="*/ 0 w 22612"/>
                  <a:gd name="T5" fmla="*/ 0 h 21954"/>
                  <a:gd name="T6" fmla="*/ 0 60000 65536"/>
                  <a:gd name="T7" fmla="*/ 0 60000 65536"/>
                  <a:gd name="T8" fmla="*/ 0 60000 65536"/>
                  <a:gd name="T9" fmla="*/ 0 w 22612"/>
                  <a:gd name="T10" fmla="*/ 0 h 21954"/>
                  <a:gd name="T11" fmla="*/ 22612 w 22612"/>
                  <a:gd name="T12" fmla="*/ 21954 h 2195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612" h="21954" fill="none" extrusionOk="0">
                    <a:moveTo>
                      <a:pt x="22609" y="-1"/>
                    </a:moveTo>
                    <a:cubicBezTo>
                      <a:pt x="22611" y="117"/>
                      <a:pt x="22612" y="235"/>
                      <a:pt x="22612" y="354"/>
                    </a:cubicBezTo>
                    <a:cubicBezTo>
                      <a:pt x="22612" y="12283"/>
                      <a:pt x="12941" y="21954"/>
                      <a:pt x="1012" y="21954"/>
                    </a:cubicBezTo>
                    <a:cubicBezTo>
                      <a:pt x="674" y="21953"/>
                      <a:pt x="337" y="21946"/>
                      <a:pt x="-1" y="21930"/>
                    </a:cubicBezTo>
                  </a:path>
                  <a:path w="22612" h="21954" stroke="0" extrusionOk="0">
                    <a:moveTo>
                      <a:pt x="22609" y="-1"/>
                    </a:moveTo>
                    <a:cubicBezTo>
                      <a:pt x="22611" y="117"/>
                      <a:pt x="22612" y="235"/>
                      <a:pt x="22612" y="354"/>
                    </a:cubicBezTo>
                    <a:cubicBezTo>
                      <a:pt x="22612" y="12283"/>
                      <a:pt x="12941" y="21954"/>
                      <a:pt x="1012" y="21954"/>
                    </a:cubicBezTo>
                    <a:cubicBezTo>
                      <a:pt x="674" y="21953"/>
                      <a:pt x="337" y="21946"/>
                      <a:pt x="-1" y="21930"/>
                    </a:cubicBezTo>
                    <a:lnTo>
                      <a:pt x="1012" y="354"/>
                    </a:lnTo>
                    <a:lnTo>
                      <a:pt x="22609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5" name="Arc 1000"/>
              <p:cNvSpPr>
                <a:spLocks/>
              </p:cNvSpPr>
              <p:nvPr/>
            </p:nvSpPr>
            <p:spPr bwMode="auto">
              <a:xfrm rot="3960000">
                <a:off x="1357" y="2911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6" name="Arc 1001"/>
              <p:cNvSpPr>
                <a:spLocks/>
              </p:cNvSpPr>
              <p:nvPr/>
            </p:nvSpPr>
            <p:spPr bwMode="auto">
              <a:xfrm rot="3960000">
                <a:off x="1356" y="3059"/>
                <a:ext cx="29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7" name="Arc 1002"/>
              <p:cNvSpPr>
                <a:spLocks/>
              </p:cNvSpPr>
              <p:nvPr/>
            </p:nvSpPr>
            <p:spPr bwMode="auto">
              <a:xfrm rot="3960000">
                <a:off x="1400" y="3012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8" name="Arc 1003"/>
              <p:cNvSpPr>
                <a:spLocks/>
              </p:cNvSpPr>
              <p:nvPr/>
            </p:nvSpPr>
            <p:spPr bwMode="auto">
              <a:xfrm rot="3960000">
                <a:off x="1334" y="2999"/>
                <a:ext cx="24" cy="61"/>
              </a:xfrm>
              <a:custGeom>
                <a:avLst/>
                <a:gdLst>
                  <a:gd name="T0" fmla="*/ 0 w 22518"/>
                  <a:gd name="T1" fmla="*/ 0 h 21600"/>
                  <a:gd name="T2" fmla="*/ 0 w 22518"/>
                  <a:gd name="T3" fmla="*/ 0 h 21600"/>
                  <a:gd name="T4" fmla="*/ 0 w 2251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518"/>
                  <a:gd name="T10" fmla="*/ 0 h 21600"/>
                  <a:gd name="T11" fmla="*/ 22518 w 2251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518" h="21600" fill="none" extrusionOk="0">
                    <a:moveTo>
                      <a:pt x="22518" y="0"/>
                    </a:moveTo>
                    <a:cubicBezTo>
                      <a:pt x="22518" y="11929"/>
                      <a:pt x="12847" y="21600"/>
                      <a:pt x="918" y="21600"/>
                    </a:cubicBezTo>
                    <a:cubicBezTo>
                      <a:pt x="611" y="21599"/>
                      <a:pt x="305" y="21593"/>
                      <a:pt x="-1" y="21580"/>
                    </a:cubicBezTo>
                  </a:path>
                  <a:path w="22518" h="21600" stroke="0" extrusionOk="0">
                    <a:moveTo>
                      <a:pt x="22518" y="0"/>
                    </a:moveTo>
                    <a:cubicBezTo>
                      <a:pt x="22518" y="11929"/>
                      <a:pt x="12847" y="21600"/>
                      <a:pt x="918" y="21600"/>
                    </a:cubicBezTo>
                    <a:cubicBezTo>
                      <a:pt x="611" y="21599"/>
                      <a:pt x="305" y="21593"/>
                      <a:pt x="-1" y="21580"/>
                    </a:cubicBezTo>
                    <a:lnTo>
                      <a:pt x="918" y="0"/>
                    </a:lnTo>
                    <a:lnTo>
                      <a:pt x="22518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39" name="Arc 1004"/>
              <p:cNvSpPr>
                <a:spLocks/>
              </p:cNvSpPr>
              <p:nvPr/>
            </p:nvSpPr>
            <p:spPr bwMode="auto">
              <a:xfrm rot="3960000">
                <a:off x="1392" y="2991"/>
                <a:ext cx="22" cy="60"/>
              </a:xfrm>
              <a:custGeom>
                <a:avLst/>
                <a:gdLst>
                  <a:gd name="T0" fmla="*/ 0 w 21597"/>
                  <a:gd name="T1" fmla="*/ 0 h 21578"/>
                  <a:gd name="T2" fmla="*/ 0 w 21597"/>
                  <a:gd name="T3" fmla="*/ 0 h 21578"/>
                  <a:gd name="T4" fmla="*/ 0 w 21597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8"/>
                  <a:gd name="T11" fmla="*/ 21597 w 21597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8" fill="none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</a:path>
                  <a:path w="21597" h="21578" stroke="0" extrusionOk="0">
                    <a:moveTo>
                      <a:pt x="-1" y="21220"/>
                    </a:moveTo>
                    <a:cubicBezTo>
                      <a:pt x="188" y="9809"/>
                      <a:pt x="9222" y="514"/>
                      <a:pt x="20623" y="-1"/>
                    </a:cubicBezTo>
                    <a:lnTo>
                      <a:pt x="21597" y="21578"/>
                    </a:lnTo>
                    <a:lnTo>
                      <a:pt x="-1" y="2122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0" name="Arc 1005"/>
              <p:cNvSpPr>
                <a:spLocks/>
              </p:cNvSpPr>
              <p:nvPr/>
            </p:nvSpPr>
            <p:spPr bwMode="auto">
              <a:xfrm rot="3960000">
                <a:off x="1394" y="3140"/>
                <a:ext cx="30" cy="61"/>
              </a:xfrm>
              <a:custGeom>
                <a:avLst/>
                <a:gdLst>
                  <a:gd name="T0" fmla="*/ 0 w 21600"/>
                  <a:gd name="T1" fmla="*/ 0 h 21588"/>
                  <a:gd name="T2" fmla="*/ 0 w 21600"/>
                  <a:gd name="T3" fmla="*/ 0 h 21588"/>
                  <a:gd name="T4" fmla="*/ 0 w 21600"/>
                  <a:gd name="T5" fmla="*/ 0 h 2158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8"/>
                  <a:gd name="T11" fmla="*/ 21600 w 21600"/>
                  <a:gd name="T12" fmla="*/ 21588 h 2158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8" fill="none" extrusionOk="0">
                    <a:moveTo>
                      <a:pt x="20868" y="21587"/>
                    </a:moveTo>
                    <a:cubicBezTo>
                      <a:pt x="9230" y="21192"/>
                      <a:pt x="-1" y="11644"/>
                      <a:pt x="-1" y="-1"/>
                    </a:cubicBezTo>
                  </a:path>
                  <a:path w="21600" h="21588" stroke="0" extrusionOk="0">
                    <a:moveTo>
                      <a:pt x="20868" y="21587"/>
                    </a:moveTo>
                    <a:cubicBezTo>
                      <a:pt x="9230" y="21192"/>
                      <a:pt x="-1" y="11644"/>
                      <a:pt x="-1" y="-1"/>
                    </a:cubicBezTo>
                    <a:lnTo>
                      <a:pt x="21600" y="0"/>
                    </a:lnTo>
                    <a:lnTo>
                      <a:pt x="20868" y="2158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1" name="Arc 1006"/>
              <p:cNvSpPr>
                <a:spLocks/>
              </p:cNvSpPr>
              <p:nvPr/>
            </p:nvSpPr>
            <p:spPr bwMode="auto">
              <a:xfrm rot="3960000">
                <a:off x="1442" y="3096"/>
                <a:ext cx="31" cy="62"/>
              </a:xfrm>
              <a:custGeom>
                <a:avLst/>
                <a:gdLst>
                  <a:gd name="T0" fmla="*/ 0 w 22320"/>
                  <a:gd name="T1" fmla="*/ 0 h 21600"/>
                  <a:gd name="T2" fmla="*/ 0 w 22320"/>
                  <a:gd name="T3" fmla="*/ 0 h 21600"/>
                  <a:gd name="T4" fmla="*/ 0 w 2232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20"/>
                  <a:gd name="T10" fmla="*/ 0 h 21600"/>
                  <a:gd name="T11" fmla="*/ 22320 w 2232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20" h="21600" fill="none" extrusionOk="0">
                    <a:moveTo>
                      <a:pt x="0" y="12"/>
                    </a:moveTo>
                    <a:cubicBezTo>
                      <a:pt x="239" y="4"/>
                      <a:pt x="479" y="-1"/>
                      <a:pt x="720" y="-1"/>
                    </a:cubicBezTo>
                    <a:cubicBezTo>
                      <a:pt x="12649" y="-1"/>
                      <a:pt x="22320" y="9670"/>
                      <a:pt x="22320" y="21600"/>
                    </a:cubicBezTo>
                  </a:path>
                  <a:path w="22320" h="21600" stroke="0" extrusionOk="0">
                    <a:moveTo>
                      <a:pt x="0" y="12"/>
                    </a:moveTo>
                    <a:cubicBezTo>
                      <a:pt x="239" y="4"/>
                      <a:pt x="479" y="-1"/>
                      <a:pt x="720" y="-1"/>
                    </a:cubicBezTo>
                    <a:cubicBezTo>
                      <a:pt x="12649" y="-1"/>
                      <a:pt x="22320" y="9670"/>
                      <a:pt x="22320" y="21600"/>
                    </a:cubicBezTo>
                    <a:lnTo>
                      <a:pt x="720" y="21600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2" name="Arc 1007"/>
              <p:cNvSpPr>
                <a:spLocks/>
              </p:cNvSpPr>
              <p:nvPr/>
            </p:nvSpPr>
            <p:spPr bwMode="auto">
              <a:xfrm rot="3960000">
                <a:off x="1371" y="3083"/>
                <a:ext cx="23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</a:path>
                  <a:path w="21600" h="21951" stroke="0" extrusionOk="0">
                    <a:moveTo>
                      <a:pt x="21597" y="-1"/>
                    </a:moveTo>
                    <a:cubicBezTo>
                      <a:pt x="21599" y="116"/>
                      <a:pt x="21600" y="233"/>
                      <a:pt x="21600" y="351"/>
                    </a:cubicBezTo>
                    <a:cubicBezTo>
                      <a:pt x="21600" y="12280"/>
                      <a:pt x="11929" y="21951"/>
                      <a:pt x="-1" y="21951"/>
                    </a:cubicBezTo>
                    <a:lnTo>
                      <a:pt x="0" y="351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3" name="Arc 1008"/>
              <p:cNvSpPr>
                <a:spLocks/>
              </p:cNvSpPr>
              <p:nvPr/>
            </p:nvSpPr>
            <p:spPr bwMode="auto">
              <a:xfrm rot="3960000">
                <a:off x="1430" y="3076"/>
                <a:ext cx="22" cy="61"/>
              </a:xfrm>
              <a:custGeom>
                <a:avLst/>
                <a:gdLst>
                  <a:gd name="T0" fmla="*/ 0 w 21600"/>
                  <a:gd name="T1" fmla="*/ 0 h 21578"/>
                  <a:gd name="T2" fmla="*/ 0 w 21600"/>
                  <a:gd name="T3" fmla="*/ 0 h 21578"/>
                  <a:gd name="T4" fmla="*/ 0 w 21600"/>
                  <a:gd name="T5" fmla="*/ 0 h 21578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78"/>
                  <a:gd name="T11" fmla="*/ 21600 w 21600"/>
                  <a:gd name="T12" fmla="*/ 21578 h 2157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78" fill="none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</a:path>
                  <a:path w="21600" h="21578" stroke="0" extrusionOk="0">
                    <a:moveTo>
                      <a:pt x="-1" y="21577"/>
                    </a:moveTo>
                    <a:cubicBezTo>
                      <a:pt x="-1" y="10030"/>
                      <a:pt x="9083" y="524"/>
                      <a:pt x="20619" y="0"/>
                    </a:cubicBezTo>
                    <a:lnTo>
                      <a:pt x="21600" y="21578"/>
                    </a:lnTo>
                    <a:lnTo>
                      <a:pt x="-1" y="2157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44" name="Arc 1009"/>
              <p:cNvSpPr>
                <a:spLocks/>
              </p:cNvSpPr>
              <p:nvPr/>
            </p:nvSpPr>
            <p:spPr bwMode="auto">
              <a:xfrm rot="-6840000">
                <a:off x="1524" y="3274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grpSp>
        <p:nvGrpSpPr>
          <p:cNvPr id="161989" name="Group 1010"/>
          <p:cNvGrpSpPr>
            <a:grpSpLocks/>
          </p:cNvGrpSpPr>
          <p:nvPr/>
        </p:nvGrpSpPr>
        <p:grpSpPr bwMode="auto">
          <a:xfrm>
            <a:off x="2885723" y="5176893"/>
            <a:ext cx="856544" cy="225425"/>
            <a:chOff x="1954" y="3113"/>
            <a:chExt cx="606" cy="142"/>
          </a:xfrm>
        </p:grpSpPr>
        <p:sp>
          <p:nvSpPr>
            <p:cNvPr id="162265" name="AutoShape 1011"/>
            <p:cNvSpPr>
              <a:spLocks noChangeArrowheads="1"/>
            </p:cNvSpPr>
            <p:nvPr/>
          </p:nvSpPr>
          <p:spPr bwMode="auto">
            <a:xfrm>
              <a:off x="2538" y="3115"/>
              <a:ext cx="22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6" name="AutoShape 1012"/>
            <p:cNvSpPr>
              <a:spLocks noChangeArrowheads="1"/>
            </p:cNvSpPr>
            <p:nvPr/>
          </p:nvSpPr>
          <p:spPr bwMode="auto">
            <a:xfrm>
              <a:off x="1954" y="3113"/>
              <a:ext cx="21" cy="140"/>
            </a:xfrm>
            <a:prstGeom prst="roundRect">
              <a:avLst>
                <a:gd name="adj" fmla="val 49995"/>
              </a:avLst>
            </a:prstGeom>
            <a:solidFill>
              <a:srgbClr val="FF5050"/>
            </a:solidFill>
            <a:ln>
              <a:noFill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grpSp>
          <p:nvGrpSpPr>
            <p:cNvPr id="162267" name="Group 1013"/>
            <p:cNvGrpSpPr>
              <a:grpSpLocks/>
            </p:cNvGrpSpPr>
            <p:nvPr/>
          </p:nvGrpSpPr>
          <p:grpSpPr bwMode="auto">
            <a:xfrm>
              <a:off x="1991" y="3120"/>
              <a:ext cx="543" cy="129"/>
              <a:chOff x="1991" y="3120"/>
              <a:chExt cx="543" cy="129"/>
            </a:xfrm>
          </p:grpSpPr>
          <p:sp>
            <p:nvSpPr>
              <p:cNvPr id="162293" name="Arc 1014"/>
              <p:cNvSpPr>
                <a:spLocks/>
              </p:cNvSpPr>
              <p:nvPr/>
            </p:nvSpPr>
            <p:spPr bwMode="auto">
              <a:xfrm rot="10800000">
                <a:off x="2467" y="3126"/>
                <a:ext cx="28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4" name="Arc 1015"/>
              <p:cNvSpPr>
                <a:spLocks/>
              </p:cNvSpPr>
              <p:nvPr/>
            </p:nvSpPr>
            <p:spPr bwMode="auto">
              <a:xfrm rot="10800000">
                <a:off x="2449" y="3181"/>
                <a:ext cx="29" cy="61"/>
              </a:xfrm>
              <a:custGeom>
                <a:avLst/>
                <a:gdLst>
                  <a:gd name="T0" fmla="*/ 0 w 21600"/>
                  <a:gd name="T1" fmla="*/ 0 h 21587"/>
                  <a:gd name="T2" fmla="*/ 0 w 21600"/>
                  <a:gd name="T3" fmla="*/ 0 h 21587"/>
                  <a:gd name="T4" fmla="*/ 0 w 21600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7"/>
                  <a:gd name="T11" fmla="*/ 21600 w 21600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7" fill="none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</a:path>
                  <a:path w="21600" h="21587" stroke="0" extrusionOk="0">
                    <a:moveTo>
                      <a:pt x="-1" y="21586"/>
                    </a:moveTo>
                    <a:cubicBezTo>
                      <a:pt x="-1" y="9952"/>
                      <a:pt x="9215" y="408"/>
                      <a:pt x="20843" y="0"/>
                    </a:cubicBezTo>
                    <a:lnTo>
                      <a:pt x="21600" y="21587"/>
                    </a:lnTo>
                    <a:lnTo>
                      <a:pt x="-1" y="2158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5" name="Arc 1016"/>
              <p:cNvSpPr>
                <a:spLocks/>
              </p:cNvSpPr>
              <p:nvPr/>
            </p:nvSpPr>
            <p:spPr bwMode="auto">
              <a:xfrm rot="10800000">
                <a:off x="2408" y="3130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6" name="Arc 1017"/>
              <p:cNvSpPr>
                <a:spLocks/>
              </p:cNvSpPr>
              <p:nvPr/>
            </p:nvSpPr>
            <p:spPr bwMode="auto">
              <a:xfrm rot="10800000">
                <a:off x="2513" y="3187"/>
                <a:ext cx="21" cy="62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7" name="Arc 1018"/>
              <p:cNvSpPr>
                <a:spLocks/>
              </p:cNvSpPr>
              <p:nvPr/>
            </p:nvSpPr>
            <p:spPr bwMode="auto">
              <a:xfrm rot="10800000">
                <a:off x="2420" y="3182"/>
                <a:ext cx="21" cy="61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0" y="-1"/>
                      <a:pt x="21402" y="9454"/>
                      <a:pt x="21597" y="21242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0" y="-1"/>
                      <a:pt x="21402" y="9454"/>
                      <a:pt x="21597" y="21242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8" name="Arc 1019"/>
              <p:cNvSpPr>
                <a:spLocks/>
              </p:cNvSpPr>
              <p:nvPr/>
            </p:nvSpPr>
            <p:spPr bwMode="auto">
              <a:xfrm rot="10800000">
                <a:off x="2376" y="3127"/>
                <a:ext cx="28" cy="62"/>
              </a:xfrm>
              <a:custGeom>
                <a:avLst/>
                <a:gdLst>
                  <a:gd name="T0" fmla="*/ 0 w 22421"/>
                  <a:gd name="T1" fmla="*/ 0 h 21964"/>
                  <a:gd name="T2" fmla="*/ 0 w 22421"/>
                  <a:gd name="T3" fmla="*/ 0 h 21964"/>
                  <a:gd name="T4" fmla="*/ 0 w 2242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421"/>
                  <a:gd name="T10" fmla="*/ 0 h 21964"/>
                  <a:gd name="T11" fmla="*/ 22421 w 2242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1" h="21964" fill="none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</a:path>
                  <a:path w="22421" h="21964" stroke="0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  <a:lnTo>
                      <a:pt x="821" y="364"/>
                    </a:lnTo>
                    <a:lnTo>
                      <a:pt x="2241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9" name="Arc 1020"/>
              <p:cNvSpPr>
                <a:spLocks/>
              </p:cNvSpPr>
              <p:nvPr/>
            </p:nvSpPr>
            <p:spPr bwMode="auto">
              <a:xfrm rot="10800000">
                <a:off x="2360" y="3185"/>
                <a:ext cx="27" cy="61"/>
              </a:xfrm>
              <a:custGeom>
                <a:avLst/>
                <a:gdLst>
                  <a:gd name="T0" fmla="*/ 0 w 21600"/>
                  <a:gd name="T1" fmla="*/ 0 h 21585"/>
                  <a:gd name="T2" fmla="*/ 0 w 21600"/>
                  <a:gd name="T3" fmla="*/ 0 h 21585"/>
                  <a:gd name="T4" fmla="*/ 0 w 21600"/>
                  <a:gd name="T5" fmla="*/ 0 h 21585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5"/>
                  <a:gd name="T11" fmla="*/ 21600 w 21600"/>
                  <a:gd name="T12" fmla="*/ 21585 h 2158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5" fill="none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</a:path>
                  <a:path w="21600" h="21585" stroke="0" extrusionOk="0">
                    <a:moveTo>
                      <a:pt x="-1" y="21584"/>
                    </a:moveTo>
                    <a:cubicBezTo>
                      <a:pt x="-1" y="9966"/>
                      <a:pt x="9190" y="429"/>
                      <a:pt x="20800" y="-1"/>
                    </a:cubicBezTo>
                    <a:lnTo>
                      <a:pt x="21600" y="21585"/>
                    </a:lnTo>
                    <a:lnTo>
                      <a:pt x="-1" y="215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0" name="Arc 1021"/>
              <p:cNvSpPr>
                <a:spLocks/>
              </p:cNvSpPr>
              <p:nvPr/>
            </p:nvSpPr>
            <p:spPr bwMode="auto">
              <a:xfrm>
                <a:off x="2049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1" name="Arc 1022"/>
              <p:cNvSpPr>
                <a:spLocks/>
              </p:cNvSpPr>
              <p:nvPr/>
            </p:nvSpPr>
            <p:spPr bwMode="auto">
              <a:xfrm>
                <a:off x="2026" y="3120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2" name="Arc 1023"/>
              <p:cNvSpPr>
                <a:spLocks/>
              </p:cNvSpPr>
              <p:nvPr/>
            </p:nvSpPr>
            <p:spPr bwMode="auto">
              <a:xfrm>
                <a:off x="1991" y="3178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</a:path>
                  <a:path w="21600" h="21957" stroke="0" extrusionOk="0">
                    <a:moveTo>
                      <a:pt x="21597" y="-1"/>
                    </a:moveTo>
                    <a:cubicBezTo>
                      <a:pt x="21599" y="118"/>
                      <a:pt x="21600" y="237"/>
                      <a:pt x="21600" y="357"/>
                    </a:cubicBezTo>
                    <a:cubicBezTo>
                      <a:pt x="21600" y="12286"/>
                      <a:pt x="11929" y="21957"/>
                      <a:pt x="-1" y="21957"/>
                    </a:cubicBezTo>
                    <a:lnTo>
                      <a:pt x="0" y="357"/>
                    </a:lnTo>
                    <a:lnTo>
                      <a:pt x="21597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3" name="Arc 0"/>
              <p:cNvSpPr>
                <a:spLocks/>
              </p:cNvSpPr>
              <p:nvPr/>
            </p:nvSpPr>
            <p:spPr bwMode="auto">
              <a:xfrm>
                <a:off x="2010" y="3123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4" name="Arc 1"/>
              <p:cNvSpPr>
                <a:spLocks/>
              </p:cNvSpPr>
              <p:nvPr/>
            </p:nvSpPr>
            <p:spPr bwMode="auto">
              <a:xfrm>
                <a:off x="2144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5" name="Arc 2"/>
              <p:cNvSpPr>
                <a:spLocks/>
              </p:cNvSpPr>
              <p:nvPr/>
            </p:nvSpPr>
            <p:spPr bwMode="auto">
              <a:xfrm>
                <a:off x="2119" y="3126"/>
                <a:ext cx="29" cy="61"/>
              </a:xfrm>
              <a:custGeom>
                <a:avLst/>
                <a:gdLst>
                  <a:gd name="T0" fmla="*/ 0 w 22371"/>
                  <a:gd name="T1" fmla="*/ 0 h 21600"/>
                  <a:gd name="T2" fmla="*/ 0 w 22371"/>
                  <a:gd name="T3" fmla="*/ 0 h 21600"/>
                  <a:gd name="T4" fmla="*/ 0 w 22371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71"/>
                  <a:gd name="T10" fmla="*/ 0 h 21600"/>
                  <a:gd name="T11" fmla="*/ 22371 w 22371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71" h="21600" fill="none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</a:path>
                  <a:path w="22371" h="21600" stroke="0" extrusionOk="0">
                    <a:moveTo>
                      <a:pt x="-1" y="13"/>
                    </a:moveTo>
                    <a:cubicBezTo>
                      <a:pt x="256" y="4"/>
                      <a:pt x="513" y="-1"/>
                      <a:pt x="771" y="-1"/>
                    </a:cubicBezTo>
                    <a:cubicBezTo>
                      <a:pt x="12700" y="-1"/>
                      <a:pt x="22371" y="9670"/>
                      <a:pt x="22371" y="21600"/>
                    </a:cubicBezTo>
                    <a:lnTo>
                      <a:pt x="771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6" name="Arc 3"/>
              <p:cNvSpPr>
                <a:spLocks/>
              </p:cNvSpPr>
              <p:nvPr/>
            </p:nvSpPr>
            <p:spPr bwMode="auto">
              <a:xfrm>
                <a:off x="2082" y="3183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7" name="Arc 4"/>
              <p:cNvSpPr>
                <a:spLocks/>
              </p:cNvSpPr>
              <p:nvPr/>
            </p:nvSpPr>
            <p:spPr bwMode="auto">
              <a:xfrm>
                <a:off x="2093" y="3128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8" name="Arc 5"/>
              <p:cNvSpPr>
                <a:spLocks/>
              </p:cNvSpPr>
              <p:nvPr/>
            </p:nvSpPr>
            <p:spPr bwMode="auto">
              <a:xfrm>
                <a:off x="2231" y="3183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09" name="Arc 6"/>
              <p:cNvSpPr>
                <a:spLocks/>
              </p:cNvSpPr>
              <p:nvPr/>
            </p:nvSpPr>
            <p:spPr bwMode="auto">
              <a:xfrm>
                <a:off x="2205" y="3124"/>
                <a:ext cx="29" cy="62"/>
              </a:xfrm>
              <a:custGeom>
                <a:avLst/>
                <a:gdLst>
                  <a:gd name="T0" fmla="*/ 0 w 22348"/>
                  <a:gd name="T1" fmla="*/ 0 h 21600"/>
                  <a:gd name="T2" fmla="*/ 0 w 22348"/>
                  <a:gd name="T3" fmla="*/ 0 h 21600"/>
                  <a:gd name="T4" fmla="*/ 0 w 22348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48"/>
                  <a:gd name="T10" fmla="*/ 0 h 21600"/>
                  <a:gd name="T11" fmla="*/ 22348 w 22348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48" h="21600" fill="none" extrusionOk="0">
                    <a:moveTo>
                      <a:pt x="0" y="13"/>
                    </a:moveTo>
                    <a:cubicBezTo>
                      <a:pt x="250" y="4"/>
                      <a:pt x="500" y="-1"/>
                      <a:pt x="751" y="-1"/>
                    </a:cubicBezTo>
                    <a:cubicBezTo>
                      <a:pt x="12541" y="-1"/>
                      <a:pt x="22153" y="9454"/>
                      <a:pt x="22348" y="21242"/>
                    </a:cubicBezTo>
                  </a:path>
                  <a:path w="22348" h="21600" stroke="0" extrusionOk="0">
                    <a:moveTo>
                      <a:pt x="0" y="13"/>
                    </a:moveTo>
                    <a:cubicBezTo>
                      <a:pt x="250" y="4"/>
                      <a:pt x="500" y="-1"/>
                      <a:pt x="751" y="-1"/>
                    </a:cubicBezTo>
                    <a:cubicBezTo>
                      <a:pt x="12541" y="-1"/>
                      <a:pt x="22153" y="9454"/>
                      <a:pt x="22348" y="21242"/>
                    </a:cubicBezTo>
                    <a:lnTo>
                      <a:pt x="751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0" name="Arc 7"/>
              <p:cNvSpPr>
                <a:spLocks/>
              </p:cNvSpPr>
              <p:nvPr/>
            </p:nvSpPr>
            <p:spPr bwMode="auto">
              <a:xfrm>
                <a:off x="2167" y="3183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1" name="Arc 8"/>
              <p:cNvSpPr>
                <a:spLocks/>
              </p:cNvSpPr>
              <p:nvPr/>
            </p:nvSpPr>
            <p:spPr bwMode="auto">
              <a:xfrm>
                <a:off x="2183" y="3128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2" name="Arc 9"/>
              <p:cNvSpPr>
                <a:spLocks/>
              </p:cNvSpPr>
              <p:nvPr/>
            </p:nvSpPr>
            <p:spPr bwMode="auto">
              <a:xfrm>
                <a:off x="2323" y="3183"/>
                <a:ext cx="29" cy="62"/>
              </a:xfrm>
              <a:custGeom>
                <a:avLst/>
                <a:gdLst>
                  <a:gd name="T0" fmla="*/ 0 w 21600"/>
                  <a:gd name="T1" fmla="*/ 0 h 21931"/>
                  <a:gd name="T2" fmla="*/ 0 w 21600"/>
                  <a:gd name="T3" fmla="*/ 0 h 21931"/>
                  <a:gd name="T4" fmla="*/ 0 w 21600"/>
                  <a:gd name="T5" fmla="*/ 0 h 2193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1"/>
                  <a:gd name="T11" fmla="*/ 21600 w 21600"/>
                  <a:gd name="T12" fmla="*/ 21931 h 219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1" fill="none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1" stroke="0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35" y="2193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3" name="Arc 10"/>
              <p:cNvSpPr>
                <a:spLocks/>
              </p:cNvSpPr>
              <p:nvPr/>
            </p:nvSpPr>
            <p:spPr bwMode="auto">
              <a:xfrm>
                <a:off x="2301" y="3122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4" name="Arc 11"/>
              <p:cNvSpPr>
                <a:spLocks/>
              </p:cNvSpPr>
              <p:nvPr/>
            </p:nvSpPr>
            <p:spPr bwMode="auto">
              <a:xfrm>
                <a:off x="2260" y="3183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5" name="Arc 12"/>
              <p:cNvSpPr>
                <a:spLocks/>
              </p:cNvSpPr>
              <p:nvPr/>
            </p:nvSpPr>
            <p:spPr bwMode="auto">
              <a:xfrm>
                <a:off x="2277" y="3128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316" name="Arc 13"/>
              <p:cNvSpPr>
                <a:spLocks/>
              </p:cNvSpPr>
              <p:nvPr/>
            </p:nvSpPr>
            <p:spPr bwMode="auto">
              <a:xfrm rot="10800000">
                <a:off x="2502" y="3124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162268" name="Group 14"/>
            <p:cNvGrpSpPr>
              <a:grpSpLocks/>
            </p:cNvGrpSpPr>
            <p:nvPr/>
          </p:nvGrpSpPr>
          <p:grpSpPr bwMode="auto">
            <a:xfrm>
              <a:off x="1978" y="3122"/>
              <a:ext cx="543" cy="129"/>
              <a:chOff x="1978" y="3122"/>
              <a:chExt cx="543" cy="129"/>
            </a:xfrm>
          </p:grpSpPr>
          <p:sp>
            <p:nvSpPr>
              <p:cNvPr id="162269" name="Arc 15"/>
              <p:cNvSpPr>
                <a:spLocks/>
              </p:cNvSpPr>
              <p:nvPr/>
            </p:nvSpPr>
            <p:spPr bwMode="auto">
              <a:xfrm rot="10800000">
                <a:off x="2454" y="3127"/>
                <a:ext cx="30" cy="62"/>
              </a:xfrm>
              <a:custGeom>
                <a:avLst/>
                <a:gdLst>
                  <a:gd name="T0" fmla="*/ 0 w 22364"/>
                  <a:gd name="T1" fmla="*/ 0 h 21963"/>
                  <a:gd name="T2" fmla="*/ 0 w 22364"/>
                  <a:gd name="T3" fmla="*/ 0 h 21963"/>
                  <a:gd name="T4" fmla="*/ 0 w 22364"/>
                  <a:gd name="T5" fmla="*/ 0 h 21963"/>
                  <a:gd name="T6" fmla="*/ 0 60000 65536"/>
                  <a:gd name="T7" fmla="*/ 0 60000 65536"/>
                  <a:gd name="T8" fmla="*/ 0 60000 65536"/>
                  <a:gd name="T9" fmla="*/ 0 w 22364"/>
                  <a:gd name="T10" fmla="*/ 0 h 21963"/>
                  <a:gd name="T11" fmla="*/ 22364 w 22364"/>
                  <a:gd name="T12" fmla="*/ 21963 h 2196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4" h="21963" fill="none" extrusionOk="0">
                    <a:moveTo>
                      <a:pt x="22360" y="0"/>
                    </a:moveTo>
                    <a:cubicBezTo>
                      <a:pt x="22362" y="120"/>
                      <a:pt x="22364" y="241"/>
                      <a:pt x="22364" y="363"/>
                    </a:cubicBezTo>
                    <a:cubicBezTo>
                      <a:pt x="22364" y="12292"/>
                      <a:pt x="12693" y="21963"/>
                      <a:pt x="764" y="21963"/>
                    </a:cubicBezTo>
                    <a:cubicBezTo>
                      <a:pt x="509" y="21962"/>
                      <a:pt x="254" y="21958"/>
                      <a:pt x="-1" y="21949"/>
                    </a:cubicBezTo>
                  </a:path>
                  <a:path w="22364" h="21963" stroke="0" extrusionOk="0">
                    <a:moveTo>
                      <a:pt x="22360" y="0"/>
                    </a:moveTo>
                    <a:cubicBezTo>
                      <a:pt x="22362" y="120"/>
                      <a:pt x="22364" y="241"/>
                      <a:pt x="22364" y="363"/>
                    </a:cubicBezTo>
                    <a:cubicBezTo>
                      <a:pt x="22364" y="12292"/>
                      <a:pt x="12693" y="21963"/>
                      <a:pt x="764" y="21963"/>
                    </a:cubicBezTo>
                    <a:cubicBezTo>
                      <a:pt x="509" y="21962"/>
                      <a:pt x="254" y="21958"/>
                      <a:pt x="-1" y="21949"/>
                    </a:cubicBezTo>
                    <a:lnTo>
                      <a:pt x="764" y="363"/>
                    </a:lnTo>
                    <a:lnTo>
                      <a:pt x="2236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0" name="Arc 16"/>
              <p:cNvSpPr>
                <a:spLocks/>
              </p:cNvSpPr>
              <p:nvPr/>
            </p:nvSpPr>
            <p:spPr bwMode="auto">
              <a:xfrm rot="10800000">
                <a:off x="2437" y="3184"/>
                <a:ext cx="28" cy="60"/>
              </a:xfrm>
              <a:custGeom>
                <a:avLst/>
                <a:gdLst>
                  <a:gd name="T0" fmla="*/ 0 w 21597"/>
                  <a:gd name="T1" fmla="*/ 0 h 21587"/>
                  <a:gd name="T2" fmla="*/ 0 w 21597"/>
                  <a:gd name="T3" fmla="*/ 0 h 21587"/>
                  <a:gd name="T4" fmla="*/ 0 w 21597"/>
                  <a:gd name="T5" fmla="*/ 0 h 2158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87"/>
                  <a:gd name="T11" fmla="*/ 21597 w 21597"/>
                  <a:gd name="T12" fmla="*/ 21587 h 2158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87" fill="none" extrusionOk="0">
                    <a:moveTo>
                      <a:pt x="-1" y="21235"/>
                    </a:moveTo>
                    <a:cubicBezTo>
                      <a:pt x="186" y="9736"/>
                      <a:pt x="9351" y="399"/>
                      <a:pt x="20846" y="0"/>
                    </a:cubicBezTo>
                  </a:path>
                  <a:path w="21597" h="21587" stroke="0" extrusionOk="0">
                    <a:moveTo>
                      <a:pt x="-1" y="21235"/>
                    </a:moveTo>
                    <a:cubicBezTo>
                      <a:pt x="186" y="9736"/>
                      <a:pt x="9351" y="399"/>
                      <a:pt x="20846" y="0"/>
                    </a:cubicBezTo>
                    <a:lnTo>
                      <a:pt x="21597" y="21587"/>
                    </a:lnTo>
                    <a:lnTo>
                      <a:pt x="-1" y="2123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1" name="Arc 17"/>
              <p:cNvSpPr>
                <a:spLocks/>
              </p:cNvSpPr>
              <p:nvPr/>
            </p:nvSpPr>
            <p:spPr bwMode="auto">
              <a:xfrm rot="10800000">
                <a:off x="2395" y="3131"/>
                <a:ext cx="21" cy="6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</a:path>
                  <a:path w="21600" h="21600" stroke="0" extrusionOk="0">
                    <a:moveTo>
                      <a:pt x="21600" y="21599"/>
                    </a:moveTo>
                    <a:cubicBezTo>
                      <a:pt x="9670" y="21599"/>
                      <a:pt x="-1" y="11929"/>
                      <a:pt x="-1" y="-1"/>
                    </a:cubicBezTo>
                    <a:lnTo>
                      <a:pt x="21600" y="0"/>
                    </a:lnTo>
                    <a:lnTo>
                      <a:pt x="21600" y="2159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2" name="Arc 18"/>
              <p:cNvSpPr>
                <a:spLocks/>
              </p:cNvSpPr>
              <p:nvPr/>
            </p:nvSpPr>
            <p:spPr bwMode="auto">
              <a:xfrm rot="10800000">
                <a:off x="2500" y="3189"/>
                <a:ext cx="21" cy="62"/>
              </a:xfrm>
              <a:custGeom>
                <a:avLst/>
                <a:gdLst>
                  <a:gd name="T0" fmla="*/ 0 w 21597"/>
                  <a:gd name="T1" fmla="*/ 0 h 21600"/>
                  <a:gd name="T2" fmla="*/ 0 w 21597"/>
                  <a:gd name="T3" fmla="*/ 0 h 21600"/>
                  <a:gd name="T4" fmla="*/ 0 w 2159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600"/>
                  <a:gd name="T11" fmla="*/ 21597 w 2159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600" fill="none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</a:path>
                  <a:path w="21597" h="21600" stroke="0" extrusionOk="0">
                    <a:moveTo>
                      <a:pt x="0" y="-1"/>
                    </a:moveTo>
                    <a:cubicBezTo>
                      <a:pt x="11792" y="-1"/>
                      <a:pt x="21405" y="9458"/>
                      <a:pt x="21597" y="21248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3" name="Arc 19"/>
              <p:cNvSpPr>
                <a:spLocks/>
              </p:cNvSpPr>
              <p:nvPr/>
            </p:nvSpPr>
            <p:spPr bwMode="auto">
              <a:xfrm rot="10800000">
                <a:off x="2407" y="3183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-1"/>
                    </a:moveTo>
                    <a:cubicBezTo>
                      <a:pt x="11929" y="-1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-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4" name="Arc 20"/>
              <p:cNvSpPr>
                <a:spLocks/>
              </p:cNvSpPr>
              <p:nvPr/>
            </p:nvSpPr>
            <p:spPr bwMode="auto">
              <a:xfrm rot="10800000">
                <a:off x="2363" y="3129"/>
                <a:ext cx="28" cy="62"/>
              </a:xfrm>
              <a:custGeom>
                <a:avLst/>
                <a:gdLst>
                  <a:gd name="T0" fmla="*/ 0 w 22421"/>
                  <a:gd name="T1" fmla="*/ 0 h 21964"/>
                  <a:gd name="T2" fmla="*/ 0 w 22421"/>
                  <a:gd name="T3" fmla="*/ 0 h 21964"/>
                  <a:gd name="T4" fmla="*/ 0 w 22421"/>
                  <a:gd name="T5" fmla="*/ 0 h 21964"/>
                  <a:gd name="T6" fmla="*/ 0 60000 65536"/>
                  <a:gd name="T7" fmla="*/ 0 60000 65536"/>
                  <a:gd name="T8" fmla="*/ 0 60000 65536"/>
                  <a:gd name="T9" fmla="*/ 0 w 22421"/>
                  <a:gd name="T10" fmla="*/ 0 h 21964"/>
                  <a:gd name="T11" fmla="*/ 22421 w 22421"/>
                  <a:gd name="T12" fmla="*/ 21964 h 219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421" h="21964" fill="none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</a:path>
                  <a:path w="22421" h="21964" stroke="0" extrusionOk="0">
                    <a:moveTo>
                      <a:pt x="22417" y="0"/>
                    </a:moveTo>
                    <a:cubicBezTo>
                      <a:pt x="22419" y="121"/>
                      <a:pt x="22421" y="242"/>
                      <a:pt x="22421" y="364"/>
                    </a:cubicBezTo>
                    <a:cubicBezTo>
                      <a:pt x="22421" y="12293"/>
                      <a:pt x="12750" y="21964"/>
                      <a:pt x="821" y="21964"/>
                    </a:cubicBezTo>
                    <a:cubicBezTo>
                      <a:pt x="547" y="21963"/>
                      <a:pt x="273" y="21958"/>
                      <a:pt x="-1" y="21948"/>
                    </a:cubicBezTo>
                    <a:lnTo>
                      <a:pt x="821" y="364"/>
                    </a:lnTo>
                    <a:lnTo>
                      <a:pt x="22417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5" name="Arc 21"/>
              <p:cNvSpPr>
                <a:spLocks/>
              </p:cNvSpPr>
              <p:nvPr/>
            </p:nvSpPr>
            <p:spPr bwMode="auto">
              <a:xfrm rot="10800000">
                <a:off x="2347" y="3187"/>
                <a:ext cx="28" cy="61"/>
              </a:xfrm>
              <a:custGeom>
                <a:avLst/>
                <a:gdLst>
                  <a:gd name="T0" fmla="*/ 0 w 21600"/>
                  <a:gd name="T1" fmla="*/ 0 h 21586"/>
                  <a:gd name="T2" fmla="*/ 0 w 21600"/>
                  <a:gd name="T3" fmla="*/ 0 h 21586"/>
                  <a:gd name="T4" fmla="*/ 0 w 21600"/>
                  <a:gd name="T5" fmla="*/ 0 h 21586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586"/>
                  <a:gd name="T11" fmla="*/ 21600 w 21600"/>
                  <a:gd name="T12" fmla="*/ 21586 h 2158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586" fill="none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</a:path>
                  <a:path w="21600" h="21586" stroke="0" extrusionOk="0">
                    <a:moveTo>
                      <a:pt x="-1" y="21585"/>
                    </a:moveTo>
                    <a:cubicBezTo>
                      <a:pt x="-1" y="9962"/>
                      <a:pt x="9198" y="422"/>
                      <a:pt x="20815" y="0"/>
                    </a:cubicBezTo>
                    <a:lnTo>
                      <a:pt x="21600" y="21586"/>
                    </a:lnTo>
                    <a:lnTo>
                      <a:pt x="-1" y="21585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6" name="Arc 22"/>
              <p:cNvSpPr>
                <a:spLocks/>
              </p:cNvSpPr>
              <p:nvPr/>
            </p:nvSpPr>
            <p:spPr bwMode="auto">
              <a:xfrm>
                <a:off x="2036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7" name="Arc 23"/>
              <p:cNvSpPr>
                <a:spLocks/>
              </p:cNvSpPr>
              <p:nvPr/>
            </p:nvSpPr>
            <p:spPr bwMode="auto">
              <a:xfrm>
                <a:off x="2013" y="3122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8" name="Arc 24"/>
              <p:cNvSpPr>
                <a:spLocks/>
              </p:cNvSpPr>
              <p:nvPr/>
            </p:nvSpPr>
            <p:spPr bwMode="auto">
              <a:xfrm>
                <a:off x="1978" y="3179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79" name="Arc 25"/>
              <p:cNvSpPr>
                <a:spLocks/>
              </p:cNvSpPr>
              <p:nvPr/>
            </p:nvSpPr>
            <p:spPr bwMode="auto">
              <a:xfrm>
                <a:off x="1997" y="3125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0" name="Arc 26"/>
              <p:cNvSpPr>
                <a:spLocks/>
              </p:cNvSpPr>
              <p:nvPr/>
            </p:nvSpPr>
            <p:spPr bwMode="auto">
              <a:xfrm>
                <a:off x="2131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1" name="Arc 27"/>
              <p:cNvSpPr>
                <a:spLocks/>
              </p:cNvSpPr>
              <p:nvPr/>
            </p:nvSpPr>
            <p:spPr bwMode="auto">
              <a:xfrm>
                <a:off x="2106" y="3127"/>
                <a:ext cx="29" cy="62"/>
              </a:xfrm>
              <a:custGeom>
                <a:avLst/>
                <a:gdLst>
                  <a:gd name="T0" fmla="*/ 0 w 22362"/>
                  <a:gd name="T1" fmla="*/ 0 h 21600"/>
                  <a:gd name="T2" fmla="*/ 0 w 22362"/>
                  <a:gd name="T3" fmla="*/ 0 h 21600"/>
                  <a:gd name="T4" fmla="*/ 0 w 22362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62"/>
                  <a:gd name="T10" fmla="*/ 0 h 21600"/>
                  <a:gd name="T11" fmla="*/ 22362 w 22362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62" h="21600" fill="none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</a:path>
                  <a:path w="22362" h="21600" stroke="0" extrusionOk="0">
                    <a:moveTo>
                      <a:pt x="-1" y="13"/>
                    </a:moveTo>
                    <a:cubicBezTo>
                      <a:pt x="254" y="4"/>
                      <a:pt x="509" y="-1"/>
                      <a:pt x="765" y="-1"/>
                    </a:cubicBezTo>
                    <a:cubicBezTo>
                      <a:pt x="12557" y="-1"/>
                      <a:pt x="22170" y="9458"/>
                      <a:pt x="22362" y="21248"/>
                    </a:cubicBezTo>
                    <a:lnTo>
                      <a:pt x="765" y="21600"/>
                    </a:lnTo>
                    <a:lnTo>
                      <a:pt x="-1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2" name="Arc 28"/>
              <p:cNvSpPr>
                <a:spLocks/>
              </p:cNvSpPr>
              <p:nvPr/>
            </p:nvSpPr>
            <p:spPr bwMode="auto">
              <a:xfrm>
                <a:off x="2069" y="3185"/>
                <a:ext cx="21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3" name="Arc 29"/>
              <p:cNvSpPr>
                <a:spLocks/>
              </p:cNvSpPr>
              <p:nvPr/>
            </p:nvSpPr>
            <p:spPr bwMode="auto">
              <a:xfrm>
                <a:off x="2080" y="3130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4" name="Arc 30"/>
              <p:cNvSpPr>
                <a:spLocks/>
              </p:cNvSpPr>
              <p:nvPr/>
            </p:nvSpPr>
            <p:spPr bwMode="auto">
              <a:xfrm>
                <a:off x="2218" y="3185"/>
                <a:ext cx="28" cy="62"/>
              </a:xfrm>
              <a:custGeom>
                <a:avLst/>
                <a:gdLst>
                  <a:gd name="T0" fmla="*/ 0 w 21600"/>
                  <a:gd name="T1" fmla="*/ 0 h 21951"/>
                  <a:gd name="T2" fmla="*/ 0 w 21600"/>
                  <a:gd name="T3" fmla="*/ 0 h 21951"/>
                  <a:gd name="T4" fmla="*/ 0 w 21600"/>
                  <a:gd name="T5" fmla="*/ 0 h 2195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1"/>
                  <a:gd name="T11" fmla="*/ 21600 w 21600"/>
                  <a:gd name="T12" fmla="*/ 21951 h 219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1" fill="none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</a:path>
                  <a:path w="21600" h="21951" stroke="0" extrusionOk="0">
                    <a:moveTo>
                      <a:pt x="21600" y="21950"/>
                    </a:moveTo>
                    <a:cubicBezTo>
                      <a:pt x="9670" y="21951"/>
                      <a:pt x="0" y="12280"/>
                      <a:pt x="0" y="351"/>
                    </a:cubicBezTo>
                    <a:cubicBezTo>
                      <a:pt x="0" y="233"/>
                      <a:pt x="0" y="116"/>
                      <a:pt x="2" y="-1"/>
                    </a:cubicBezTo>
                    <a:lnTo>
                      <a:pt x="21600" y="351"/>
                    </a:lnTo>
                    <a:lnTo>
                      <a:pt x="21600" y="2195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5" name="Arc 31"/>
              <p:cNvSpPr>
                <a:spLocks/>
              </p:cNvSpPr>
              <p:nvPr/>
            </p:nvSpPr>
            <p:spPr bwMode="auto">
              <a:xfrm>
                <a:off x="2192" y="3126"/>
                <a:ext cx="29" cy="61"/>
              </a:xfrm>
              <a:custGeom>
                <a:avLst/>
                <a:gdLst>
                  <a:gd name="T0" fmla="*/ 0 w 22357"/>
                  <a:gd name="T1" fmla="*/ 0 h 21600"/>
                  <a:gd name="T2" fmla="*/ 0 w 22357"/>
                  <a:gd name="T3" fmla="*/ 0 h 21600"/>
                  <a:gd name="T4" fmla="*/ 0 w 22357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57"/>
                  <a:gd name="T10" fmla="*/ 0 h 21600"/>
                  <a:gd name="T11" fmla="*/ 22357 w 22357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57" h="21600" fill="none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</a:path>
                  <a:path w="22357" h="21600" stroke="0" extrusionOk="0">
                    <a:moveTo>
                      <a:pt x="0" y="13"/>
                    </a:moveTo>
                    <a:cubicBezTo>
                      <a:pt x="252" y="4"/>
                      <a:pt x="504" y="-1"/>
                      <a:pt x="757" y="-1"/>
                    </a:cubicBezTo>
                    <a:cubicBezTo>
                      <a:pt x="12686" y="-1"/>
                      <a:pt x="22357" y="9670"/>
                      <a:pt x="22357" y="21600"/>
                    </a:cubicBezTo>
                    <a:lnTo>
                      <a:pt x="757" y="21600"/>
                    </a:lnTo>
                    <a:lnTo>
                      <a:pt x="0" y="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6" name="Arc 32"/>
              <p:cNvSpPr>
                <a:spLocks/>
              </p:cNvSpPr>
              <p:nvPr/>
            </p:nvSpPr>
            <p:spPr bwMode="auto">
              <a:xfrm>
                <a:off x="2154" y="3185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7" name="Arc 33"/>
              <p:cNvSpPr>
                <a:spLocks/>
              </p:cNvSpPr>
              <p:nvPr/>
            </p:nvSpPr>
            <p:spPr bwMode="auto">
              <a:xfrm>
                <a:off x="2170" y="3130"/>
                <a:ext cx="21" cy="60"/>
              </a:xfrm>
              <a:custGeom>
                <a:avLst/>
                <a:gdLst>
                  <a:gd name="T0" fmla="*/ 0 w 21597"/>
                  <a:gd name="T1" fmla="*/ 0 h 21577"/>
                  <a:gd name="T2" fmla="*/ 0 w 21597"/>
                  <a:gd name="T3" fmla="*/ 0 h 21577"/>
                  <a:gd name="T4" fmla="*/ 0 w 21597"/>
                  <a:gd name="T5" fmla="*/ 0 h 21577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7"/>
                  <a:gd name="T11" fmla="*/ 21597 w 21597"/>
                  <a:gd name="T12" fmla="*/ 21577 h 2157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7" fill="none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</a:path>
                  <a:path w="21597" h="21577" stroke="0" extrusionOk="0">
                    <a:moveTo>
                      <a:pt x="-1" y="21227"/>
                    </a:moveTo>
                    <a:cubicBezTo>
                      <a:pt x="184" y="9821"/>
                      <a:pt x="9206" y="525"/>
                      <a:pt x="20601" y="-1"/>
                    </a:cubicBezTo>
                    <a:lnTo>
                      <a:pt x="21597" y="21577"/>
                    </a:lnTo>
                    <a:lnTo>
                      <a:pt x="-1" y="21227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8" name="Arc 34"/>
              <p:cNvSpPr>
                <a:spLocks/>
              </p:cNvSpPr>
              <p:nvPr/>
            </p:nvSpPr>
            <p:spPr bwMode="auto">
              <a:xfrm>
                <a:off x="2310" y="3185"/>
                <a:ext cx="29" cy="62"/>
              </a:xfrm>
              <a:custGeom>
                <a:avLst/>
                <a:gdLst>
                  <a:gd name="T0" fmla="*/ 0 w 21600"/>
                  <a:gd name="T1" fmla="*/ 0 h 21931"/>
                  <a:gd name="T2" fmla="*/ 0 w 21600"/>
                  <a:gd name="T3" fmla="*/ 0 h 21931"/>
                  <a:gd name="T4" fmla="*/ 0 w 21600"/>
                  <a:gd name="T5" fmla="*/ 0 h 21931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31"/>
                  <a:gd name="T11" fmla="*/ 21600 w 21600"/>
                  <a:gd name="T12" fmla="*/ 21931 h 2193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31" fill="none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</a:path>
                  <a:path w="21600" h="21931" stroke="0" extrusionOk="0">
                    <a:moveTo>
                      <a:pt x="20835" y="21931"/>
                    </a:moveTo>
                    <a:cubicBezTo>
                      <a:pt x="9211" y="21520"/>
                      <a:pt x="0" y="11977"/>
                      <a:pt x="0" y="345"/>
                    </a:cubicBezTo>
                    <a:cubicBezTo>
                      <a:pt x="0" y="229"/>
                      <a:pt x="0" y="114"/>
                      <a:pt x="2" y="-1"/>
                    </a:cubicBezTo>
                    <a:lnTo>
                      <a:pt x="21600" y="345"/>
                    </a:lnTo>
                    <a:lnTo>
                      <a:pt x="20835" y="2193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89" name="Arc 35"/>
              <p:cNvSpPr>
                <a:spLocks/>
              </p:cNvSpPr>
              <p:nvPr/>
            </p:nvSpPr>
            <p:spPr bwMode="auto">
              <a:xfrm>
                <a:off x="2288" y="3124"/>
                <a:ext cx="30" cy="62"/>
              </a:xfrm>
              <a:custGeom>
                <a:avLst/>
                <a:gdLst>
                  <a:gd name="T0" fmla="*/ 0 w 22335"/>
                  <a:gd name="T1" fmla="*/ 0 h 21600"/>
                  <a:gd name="T2" fmla="*/ 0 w 22335"/>
                  <a:gd name="T3" fmla="*/ 0 h 21600"/>
                  <a:gd name="T4" fmla="*/ 0 w 22335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2335"/>
                  <a:gd name="T10" fmla="*/ 0 h 21600"/>
                  <a:gd name="T11" fmla="*/ 22335 w 22335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335" h="21600" fill="none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</a:path>
                  <a:path w="22335" h="21600" stroke="0" extrusionOk="0">
                    <a:moveTo>
                      <a:pt x="-1" y="12"/>
                    </a:moveTo>
                    <a:cubicBezTo>
                      <a:pt x="245" y="4"/>
                      <a:pt x="491" y="-1"/>
                      <a:pt x="738" y="-1"/>
                    </a:cubicBezTo>
                    <a:cubicBezTo>
                      <a:pt x="12530" y="-1"/>
                      <a:pt x="22143" y="9458"/>
                      <a:pt x="22335" y="21248"/>
                    </a:cubicBezTo>
                    <a:lnTo>
                      <a:pt x="738" y="21600"/>
                    </a:lnTo>
                    <a:lnTo>
                      <a:pt x="-1" y="1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0" name="Arc 36"/>
              <p:cNvSpPr>
                <a:spLocks/>
              </p:cNvSpPr>
              <p:nvPr/>
            </p:nvSpPr>
            <p:spPr bwMode="auto">
              <a:xfrm>
                <a:off x="2247" y="3185"/>
                <a:ext cx="22" cy="61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</a:path>
                  <a:path w="21600" h="21600" stroke="0" extrusionOk="0">
                    <a:moveTo>
                      <a:pt x="21600" y="0"/>
                    </a:moveTo>
                    <a:cubicBezTo>
                      <a:pt x="21600" y="11929"/>
                      <a:pt x="11929" y="21599"/>
                      <a:pt x="0" y="21599"/>
                    </a:cubicBezTo>
                    <a:lnTo>
                      <a:pt x="0" y="0"/>
                    </a:lnTo>
                    <a:lnTo>
                      <a:pt x="21600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1" name="Arc 37"/>
              <p:cNvSpPr>
                <a:spLocks/>
              </p:cNvSpPr>
              <p:nvPr/>
            </p:nvSpPr>
            <p:spPr bwMode="auto">
              <a:xfrm>
                <a:off x="2264" y="3130"/>
                <a:ext cx="21" cy="60"/>
              </a:xfrm>
              <a:custGeom>
                <a:avLst/>
                <a:gdLst>
                  <a:gd name="T0" fmla="*/ 0 w 21597"/>
                  <a:gd name="T1" fmla="*/ 0 h 21576"/>
                  <a:gd name="T2" fmla="*/ 0 w 21597"/>
                  <a:gd name="T3" fmla="*/ 0 h 21576"/>
                  <a:gd name="T4" fmla="*/ 0 w 21597"/>
                  <a:gd name="T5" fmla="*/ 0 h 21576"/>
                  <a:gd name="T6" fmla="*/ 0 60000 65536"/>
                  <a:gd name="T7" fmla="*/ 0 60000 65536"/>
                  <a:gd name="T8" fmla="*/ 0 60000 65536"/>
                  <a:gd name="T9" fmla="*/ 0 w 21597"/>
                  <a:gd name="T10" fmla="*/ 0 h 21576"/>
                  <a:gd name="T11" fmla="*/ 21597 w 21597"/>
                  <a:gd name="T12" fmla="*/ 21576 h 215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597" h="21576" fill="none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</a:path>
                  <a:path w="21597" h="21576" stroke="0" extrusionOk="0">
                    <a:moveTo>
                      <a:pt x="-1" y="21218"/>
                    </a:moveTo>
                    <a:cubicBezTo>
                      <a:pt x="188" y="9825"/>
                      <a:pt x="9195" y="537"/>
                      <a:pt x="20578" y="0"/>
                    </a:cubicBezTo>
                    <a:lnTo>
                      <a:pt x="21597" y="21576"/>
                    </a:lnTo>
                    <a:lnTo>
                      <a:pt x="-1" y="212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292" name="Arc 38"/>
              <p:cNvSpPr>
                <a:spLocks/>
              </p:cNvSpPr>
              <p:nvPr/>
            </p:nvSpPr>
            <p:spPr bwMode="auto">
              <a:xfrm rot="10800000">
                <a:off x="2489" y="3126"/>
                <a:ext cx="21" cy="61"/>
              </a:xfrm>
              <a:custGeom>
                <a:avLst/>
                <a:gdLst>
                  <a:gd name="T0" fmla="*/ 0 w 21600"/>
                  <a:gd name="T1" fmla="*/ 0 h 21957"/>
                  <a:gd name="T2" fmla="*/ 0 w 21600"/>
                  <a:gd name="T3" fmla="*/ 0 h 21957"/>
                  <a:gd name="T4" fmla="*/ 0 w 21600"/>
                  <a:gd name="T5" fmla="*/ 0 h 21957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957"/>
                  <a:gd name="T11" fmla="*/ 21600 w 21600"/>
                  <a:gd name="T12" fmla="*/ 21957 h 2195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957" fill="none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</a:path>
                  <a:path w="21600" h="21957" stroke="0" extrusionOk="0">
                    <a:moveTo>
                      <a:pt x="21600" y="21956"/>
                    </a:moveTo>
                    <a:cubicBezTo>
                      <a:pt x="9670" y="21957"/>
                      <a:pt x="0" y="12286"/>
                      <a:pt x="0" y="357"/>
                    </a:cubicBezTo>
                    <a:cubicBezTo>
                      <a:pt x="0" y="237"/>
                      <a:pt x="0" y="118"/>
                      <a:pt x="2" y="-1"/>
                    </a:cubicBezTo>
                    <a:lnTo>
                      <a:pt x="21600" y="357"/>
                    </a:lnTo>
                    <a:lnTo>
                      <a:pt x="21600" y="21956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5050"/>
                </a:solidFill>
                <a:round/>
                <a:headEnd type="none" w="sm" len="sm"/>
                <a:tailEnd type="none" w="sm" len="sm"/>
              </a:ln>
              <a:effectLst>
                <a:prstShdw prst="shdw17" dist="17961" dir="2700000">
                  <a:srgbClr val="993030">
                    <a:alpha val="74997"/>
                  </a:srgbClr>
                </a:prst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61990" name="AutoShape 39"/>
          <p:cNvSpPr>
            <a:spLocks noChangeArrowheads="1"/>
          </p:cNvSpPr>
          <p:nvPr/>
        </p:nvSpPr>
        <p:spPr bwMode="auto">
          <a:xfrm rot="4800000" flipH="1" flipV="1">
            <a:off x="850839" y="3670593"/>
            <a:ext cx="1246187" cy="1172633"/>
          </a:xfrm>
          <a:custGeom>
            <a:avLst/>
            <a:gdLst>
              <a:gd name="T0" fmla="*/ 62913468 w 21600"/>
              <a:gd name="T1" fmla="*/ 40285193 h 21600"/>
              <a:gd name="T2" fmla="*/ 35948689 w 21600"/>
              <a:gd name="T3" fmla="*/ 80570386 h 21600"/>
              <a:gd name="T4" fmla="*/ 8983855 w 21600"/>
              <a:gd name="T5" fmla="*/ 40285193 h 21600"/>
              <a:gd name="T6" fmla="*/ 35948689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gradFill rotWithShape="0">
            <a:gsLst>
              <a:gs pos="0">
                <a:srgbClr val="C209FF"/>
              </a:gs>
              <a:gs pos="100000">
                <a:srgbClr val="8706B2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1" name="AutoShape 40"/>
          <p:cNvSpPr>
            <a:spLocks noChangeArrowheads="1"/>
          </p:cNvSpPr>
          <p:nvPr/>
        </p:nvSpPr>
        <p:spPr bwMode="auto">
          <a:xfrm>
            <a:off x="1772356" y="4310063"/>
            <a:ext cx="28222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2" name="AutoShape 41"/>
          <p:cNvSpPr>
            <a:spLocks noChangeArrowheads="1"/>
          </p:cNvSpPr>
          <p:nvPr/>
        </p:nvSpPr>
        <p:spPr bwMode="auto">
          <a:xfrm>
            <a:off x="946883" y="4306888"/>
            <a:ext cx="29633" cy="222250"/>
          </a:xfrm>
          <a:prstGeom prst="roundRect">
            <a:avLst>
              <a:gd name="adj" fmla="val 49995"/>
            </a:avLst>
          </a:prstGeom>
          <a:solidFill>
            <a:srgbClr val="FF5050"/>
          </a:solidFill>
          <a:ln>
            <a:noFill/>
          </a:ln>
          <a:effectLst>
            <a:prstShdw prst="shdw17" dist="17961" dir="2700000">
              <a:srgbClr val="993030">
                <a:alpha val="74997"/>
              </a:srgbClr>
            </a:prstShdw>
          </a:effectLst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1993" name="Group 42"/>
          <p:cNvGrpSpPr>
            <a:grpSpLocks/>
          </p:cNvGrpSpPr>
          <p:nvPr/>
        </p:nvGrpSpPr>
        <p:grpSpPr bwMode="auto">
          <a:xfrm>
            <a:off x="999067" y="4318000"/>
            <a:ext cx="767644" cy="203200"/>
            <a:chOff x="617" y="2572"/>
            <a:chExt cx="544" cy="128"/>
          </a:xfrm>
        </p:grpSpPr>
        <p:sp>
          <p:nvSpPr>
            <p:cNvPr id="162241" name="Arc 43"/>
            <p:cNvSpPr>
              <a:spLocks/>
            </p:cNvSpPr>
            <p:nvPr/>
          </p:nvSpPr>
          <p:spPr bwMode="auto">
            <a:xfrm rot="10800000">
              <a:off x="1093" y="2577"/>
              <a:ext cx="28" cy="6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2" name="Arc 44"/>
            <p:cNvSpPr>
              <a:spLocks/>
            </p:cNvSpPr>
            <p:nvPr/>
          </p:nvSpPr>
          <p:spPr bwMode="auto">
            <a:xfrm rot="10800000">
              <a:off x="1074" y="2632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3" name="Arc 45"/>
            <p:cNvSpPr>
              <a:spLocks/>
            </p:cNvSpPr>
            <p:nvPr/>
          </p:nvSpPr>
          <p:spPr bwMode="auto">
            <a:xfrm rot="10800000">
              <a:off x="1033" y="2581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4" name="Arc 46"/>
            <p:cNvSpPr>
              <a:spLocks/>
            </p:cNvSpPr>
            <p:nvPr/>
          </p:nvSpPr>
          <p:spPr bwMode="auto">
            <a:xfrm rot="10800000">
              <a:off x="1139" y="2638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5" name="Arc 47"/>
            <p:cNvSpPr>
              <a:spLocks/>
            </p:cNvSpPr>
            <p:nvPr/>
          </p:nvSpPr>
          <p:spPr bwMode="auto">
            <a:xfrm rot="10800000">
              <a:off x="1045" y="2633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6" name="Arc 48"/>
            <p:cNvSpPr>
              <a:spLocks/>
            </p:cNvSpPr>
            <p:nvPr/>
          </p:nvSpPr>
          <p:spPr bwMode="auto">
            <a:xfrm rot="10800000">
              <a:off x="1002" y="2579"/>
              <a:ext cx="27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7" name="Arc 49"/>
            <p:cNvSpPr>
              <a:spLocks/>
            </p:cNvSpPr>
            <p:nvPr/>
          </p:nvSpPr>
          <p:spPr bwMode="auto">
            <a:xfrm rot="10800000">
              <a:off x="986" y="2638"/>
              <a:ext cx="27" cy="60"/>
            </a:xfrm>
            <a:custGeom>
              <a:avLst/>
              <a:gdLst>
                <a:gd name="T0" fmla="*/ 0 w 21597"/>
                <a:gd name="T1" fmla="*/ 0 h 21586"/>
                <a:gd name="T2" fmla="*/ 0 w 21597"/>
                <a:gd name="T3" fmla="*/ 0 h 21586"/>
                <a:gd name="T4" fmla="*/ 0 w 21597"/>
                <a:gd name="T5" fmla="*/ 0 h 2158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86"/>
                <a:gd name="T11" fmla="*/ 21597 w 21597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86" fill="none" extrusionOk="0">
                  <a:moveTo>
                    <a:pt x="-1" y="21234"/>
                  </a:moveTo>
                  <a:cubicBezTo>
                    <a:pt x="186" y="9746"/>
                    <a:pt x="9335" y="414"/>
                    <a:pt x="20818" y="0"/>
                  </a:cubicBezTo>
                </a:path>
                <a:path w="21597" h="21586" stroke="0" extrusionOk="0">
                  <a:moveTo>
                    <a:pt x="-1" y="21234"/>
                  </a:moveTo>
                  <a:cubicBezTo>
                    <a:pt x="186" y="9746"/>
                    <a:pt x="9335" y="414"/>
                    <a:pt x="20818" y="0"/>
                  </a:cubicBezTo>
                  <a:lnTo>
                    <a:pt x="21597" y="21586"/>
                  </a:lnTo>
                  <a:lnTo>
                    <a:pt x="-1" y="2123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8" name="Arc 50"/>
            <p:cNvSpPr>
              <a:spLocks/>
            </p:cNvSpPr>
            <p:nvPr/>
          </p:nvSpPr>
          <p:spPr bwMode="auto">
            <a:xfrm>
              <a:off x="674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9" name="Arc 51"/>
            <p:cNvSpPr>
              <a:spLocks/>
            </p:cNvSpPr>
            <p:nvPr/>
          </p:nvSpPr>
          <p:spPr bwMode="auto">
            <a:xfrm>
              <a:off x="652" y="2572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0" name="Arc 52"/>
            <p:cNvSpPr>
              <a:spLocks/>
            </p:cNvSpPr>
            <p:nvPr/>
          </p:nvSpPr>
          <p:spPr bwMode="auto">
            <a:xfrm>
              <a:off x="617" y="2629"/>
              <a:ext cx="21" cy="61"/>
            </a:xfrm>
            <a:custGeom>
              <a:avLst/>
              <a:gdLst>
                <a:gd name="T0" fmla="*/ 0 w 22652"/>
                <a:gd name="T1" fmla="*/ 0 h 21600"/>
                <a:gd name="T2" fmla="*/ 0 w 22652"/>
                <a:gd name="T3" fmla="*/ 0 h 21600"/>
                <a:gd name="T4" fmla="*/ 0 w 2265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52"/>
                <a:gd name="T10" fmla="*/ 0 h 21600"/>
                <a:gd name="T11" fmla="*/ 22652 w 2265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52" h="21600" fill="none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</a:path>
                <a:path w="22652" h="21600" stroke="0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  <a:lnTo>
                    <a:pt x="1052" y="0"/>
                  </a:lnTo>
                  <a:lnTo>
                    <a:pt x="22652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1" name="Arc 53"/>
            <p:cNvSpPr>
              <a:spLocks/>
            </p:cNvSpPr>
            <p:nvPr/>
          </p:nvSpPr>
          <p:spPr bwMode="auto">
            <a:xfrm>
              <a:off x="635" y="2574"/>
              <a:ext cx="22" cy="60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</a:path>
                <a:path w="21600" h="21577" stroke="0" extrusionOk="0">
                  <a:moveTo>
                    <a:pt x="-1" y="21576"/>
                  </a:moveTo>
                  <a:cubicBezTo>
                    <a:pt x="-1" y="10038"/>
                    <a:pt x="9069" y="536"/>
                    <a:pt x="20596" y="0"/>
                  </a:cubicBezTo>
                  <a:lnTo>
                    <a:pt x="21600" y="21577"/>
                  </a:lnTo>
                  <a:lnTo>
                    <a:pt x="-1" y="2157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2" name="Arc 54"/>
            <p:cNvSpPr>
              <a:spLocks/>
            </p:cNvSpPr>
            <p:nvPr/>
          </p:nvSpPr>
          <p:spPr bwMode="auto">
            <a:xfrm>
              <a:off x="769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3" name="Arc 55"/>
            <p:cNvSpPr>
              <a:spLocks/>
            </p:cNvSpPr>
            <p:nvPr/>
          </p:nvSpPr>
          <p:spPr bwMode="auto">
            <a:xfrm>
              <a:off x="745" y="2577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4" name="Arc 56"/>
            <p:cNvSpPr>
              <a:spLocks/>
            </p:cNvSpPr>
            <p:nvPr/>
          </p:nvSpPr>
          <p:spPr bwMode="auto">
            <a:xfrm>
              <a:off x="707" y="2634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5" name="Arc 57"/>
            <p:cNvSpPr>
              <a:spLocks/>
            </p:cNvSpPr>
            <p:nvPr/>
          </p:nvSpPr>
          <p:spPr bwMode="auto">
            <a:xfrm>
              <a:off x="719" y="2580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6" name="Arc 58"/>
            <p:cNvSpPr>
              <a:spLocks/>
            </p:cNvSpPr>
            <p:nvPr/>
          </p:nvSpPr>
          <p:spPr bwMode="auto">
            <a:xfrm>
              <a:off x="857" y="2634"/>
              <a:ext cx="28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</a:path>
                <a:path w="21600" h="21600" stroke="0" extrusionOk="0">
                  <a:moveTo>
                    <a:pt x="21600" y="21599"/>
                  </a:moveTo>
                  <a:cubicBezTo>
                    <a:pt x="9670" y="21599"/>
                    <a:pt x="-1" y="11929"/>
                    <a:pt x="-1" y="-1"/>
                  </a:cubicBezTo>
                  <a:lnTo>
                    <a:pt x="21600" y="0"/>
                  </a:lnTo>
                  <a:lnTo>
                    <a:pt x="21600" y="21599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7" name="Arc 59"/>
            <p:cNvSpPr>
              <a:spLocks/>
            </p:cNvSpPr>
            <p:nvPr/>
          </p:nvSpPr>
          <p:spPr bwMode="auto">
            <a:xfrm>
              <a:off x="830" y="2575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8" name="Arc 60"/>
            <p:cNvSpPr>
              <a:spLocks/>
            </p:cNvSpPr>
            <p:nvPr/>
          </p:nvSpPr>
          <p:spPr bwMode="auto">
            <a:xfrm>
              <a:off x="793" y="26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59" name="Arc 61"/>
            <p:cNvSpPr>
              <a:spLocks/>
            </p:cNvSpPr>
            <p:nvPr/>
          </p:nvSpPr>
          <p:spPr bwMode="auto">
            <a:xfrm>
              <a:off x="808" y="2580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0" name="Arc 62"/>
            <p:cNvSpPr>
              <a:spLocks/>
            </p:cNvSpPr>
            <p:nvPr/>
          </p:nvSpPr>
          <p:spPr bwMode="auto">
            <a:xfrm>
              <a:off x="949" y="2634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</a:path>
                <a:path w="21600" h="21587" stroke="0" extrusionOk="0">
                  <a:moveTo>
                    <a:pt x="20843" y="21586"/>
                  </a:moveTo>
                  <a:cubicBezTo>
                    <a:pt x="9215" y="21178"/>
                    <a:pt x="-1" y="11634"/>
                    <a:pt x="-1" y="-1"/>
                  </a:cubicBezTo>
                  <a:lnTo>
                    <a:pt x="21600" y="0"/>
                  </a:lnTo>
                  <a:lnTo>
                    <a:pt x="20843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1" name="Arc 63"/>
            <p:cNvSpPr>
              <a:spLocks/>
            </p:cNvSpPr>
            <p:nvPr/>
          </p:nvSpPr>
          <p:spPr bwMode="auto">
            <a:xfrm>
              <a:off x="926" y="2574"/>
              <a:ext cx="30" cy="61"/>
            </a:xfrm>
            <a:custGeom>
              <a:avLst/>
              <a:gdLst>
                <a:gd name="T0" fmla="*/ 0 w 22344"/>
                <a:gd name="T1" fmla="*/ 0 h 21600"/>
                <a:gd name="T2" fmla="*/ 0 w 22344"/>
                <a:gd name="T3" fmla="*/ 0 h 21600"/>
                <a:gd name="T4" fmla="*/ 0 w 2234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4"/>
                <a:gd name="T10" fmla="*/ 0 h 21600"/>
                <a:gd name="T11" fmla="*/ 22344 w 2234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4" h="21600" fill="none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</a:path>
                <a:path w="22344" h="21600" stroke="0" extrusionOk="0">
                  <a:moveTo>
                    <a:pt x="-1" y="12"/>
                  </a:moveTo>
                  <a:cubicBezTo>
                    <a:pt x="247" y="4"/>
                    <a:pt x="495" y="-1"/>
                    <a:pt x="744" y="-1"/>
                  </a:cubicBezTo>
                  <a:cubicBezTo>
                    <a:pt x="12673" y="-1"/>
                    <a:pt x="22344" y="9670"/>
                    <a:pt x="22344" y="21600"/>
                  </a:cubicBezTo>
                  <a:lnTo>
                    <a:pt x="744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2" name="Arc 64"/>
            <p:cNvSpPr>
              <a:spLocks/>
            </p:cNvSpPr>
            <p:nvPr/>
          </p:nvSpPr>
          <p:spPr bwMode="auto">
            <a:xfrm>
              <a:off x="886" y="2634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3" name="Arc 65"/>
            <p:cNvSpPr>
              <a:spLocks/>
            </p:cNvSpPr>
            <p:nvPr/>
          </p:nvSpPr>
          <p:spPr bwMode="auto">
            <a:xfrm>
              <a:off x="904" y="2580"/>
              <a:ext cx="20" cy="60"/>
            </a:xfrm>
            <a:custGeom>
              <a:avLst/>
              <a:gdLst>
                <a:gd name="T0" fmla="*/ 0 w 21597"/>
                <a:gd name="T1" fmla="*/ 0 h 21575"/>
                <a:gd name="T2" fmla="*/ 0 w 21597"/>
                <a:gd name="T3" fmla="*/ 0 h 21575"/>
                <a:gd name="T4" fmla="*/ 0 w 21597"/>
                <a:gd name="T5" fmla="*/ 0 h 21575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5"/>
                <a:gd name="T11" fmla="*/ 21597 w 21597"/>
                <a:gd name="T12" fmla="*/ 21575 h 21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5" fill="none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</a:path>
                <a:path w="21597" h="21575" stroke="0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  <a:lnTo>
                    <a:pt x="21597" y="21575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64" name="Arc 66"/>
            <p:cNvSpPr>
              <a:spLocks/>
            </p:cNvSpPr>
            <p:nvPr/>
          </p:nvSpPr>
          <p:spPr bwMode="auto">
            <a:xfrm rot="10800000">
              <a:off x="1127" y="2576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4" name="Group 67"/>
          <p:cNvGrpSpPr>
            <a:grpSpLocks/>
          </p:cNvGrpSpPr>
          <p:nvPr/>
        </p:nvGrpSpPr>
        <p:grpSpPr bwMode="auto">
          <a:xfrm>
            <a:off x="980723" y="4321175"/>
            <a:ext cx="767644" cy="203200"/>
            <a:chOff x="604" y="2574"/>
            <a:chExt cx="544" cy="128"/>
          </a:xfrm>
        </p:grpSpPr>
        <p:sp>
          <p:nvSpPr>
            <p:cNvPr id="162217" name="Arc 68"/>
            <p:cNvSpPr>
              <a:spLocks/>
            </p:cNvSpPr>
            <p:nvPr/>
          </p:nvSpPr>
          <p:spPr bwMode="auto">
            <a:xfrm rot="10800000">
              <a:off x="1080" y="2579"/>
              <a:ext cx="28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8" name="Arc 69"/>
            <p:cNvSpPr>
              <a:spLocks/>
            </p:cNvSpPr>
            <p:nvPr/>
          </p:nvSpPr>
          <p:spPr bwMode="auto">
            <a:xfrm rot="10800000">
              <a:off x="1061" y="2634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9" name="Arc 70"/>
            <p:cNvSpPr>
              <a:spLocks/>
            </p:cNvSpPr>
            <p:nvPr/>
          </p:nvSpPr>
          <p:spPr bwMode="auto">
            <a:xfrm rot="10800000">
              <a:off x="1020" y="2583"/>
              <a:ext cx="22" cy="61"/>
            </a:xfrm>
            <a:custGeom>
              <a:avLst/>
              <a:gdLst>
                <a:gd name="T0" fmla="*/ 0 w 21600"/>
                <a:gd name="T1" fmla="*/ 0 h 21925"/>
                <a:gd name="T2" fmla="*/ 0 w 21600"/>
                <a:gd name="T3" fmla="*/ 0 h 21925"/>
                <a:gd name="T4" fmla="*/ 0 w 21600"/>
                <a:gd name="T5" fmla="*/ 0 h 2192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25"/>
                <a:gd name="T11" fmla="*/ 21600 w 21600"/>
                <a:gd name="T12" fmla="*/ 21925 h 219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25" fill="none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</a:path>
                <a:path w="21600" h="21925" stroke="0" extrusionOk="0">
                  <a:moveTo>
                    <a:pt x="20587" y="21925"/>
                  </a:moveTo>
                  <a:cubicBezTo>
                    <a:pt x="9064" y="21384"/>
                    <a:pt x="0" y="11884"/>
                    <a:pt x="0" y="349"/>
                  </a:cubicBezTo>
                  <a:cubicBezTo>
                    <a:pt x="0" y="232"/>
                    <a:pt x="0" y="116"/>
                    <a:pt x="2" y="-1"/>
                  </a:cubicBezTo>
                  <a:lnTo>
                    <a:pt x="21600" y="349"/>
                  </a:lnTo>
                  <a:lnTo>
                    <a:pt x="20587" y="2192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0" name="Arc 71"/>
            <p:cNvSpPr>
              <a:spLocks/>
            </p:cNvSpPr>
            <p:nvPr/>
          </p:nvSpPr>
          <p:spPr bwMode="auto">
            <a:xfrm rot="10800000">
              <a:off x="1126" y="2640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1" name="Arc 72"/>
            <p:cNvSpPr>
              <a:spLocks/>
            </p:cNvSpPr>
            <p:nvPr/>
          </p:nvSpPr>
          <p:spPr bwMode="auto">
            <a:xfrm rot="10800000">
              <a:off x="1033" y="2635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</a:path>
                <a:path w="22604" h="21600" stroke="0" extrusionOk="0">
                  <a:moveTo>
                    <a:pt x="0" y="23"/>
                  </a:moveTo>
                  <a:cubicBezTo>
                    <a:pt x="334" y="7"/>
                    <a:pt x="669" y="-1"/>
                    <a:pt x="1004" y="-1"/>
                  </a:cubicBezTo>
                  <a:cubicBezTo>
                    <a:pt x="12933" y="-1"/>
                    <a:pt x="22604" y="9670"/>
                    <a:pt x="22604" y="21600"/>
                  </a:cubicBezTo>
                  <a:lnTo>
                    <a:pt x="1004" y="2160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2" name="Arc 73"/>
            <p:cNvSpPr>
              <a:spLocks/>
            </p:cNvSpPr>
            <p:nvPr/>
          </p:nvSpPr>
          <p:spPr bwMode="auto">
            <a:xfrm rot="10800000">
              <a:off x="989" y="2581"/>
              <a:ext cx="27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</a:path>
                <a:path w="21600" h="21957" stroke="0" extrusionOk="0">
                  <a:moveTo>
                    <a:pt x="21597" y="-1"/>
                  </a:moveTo>
                  <a:cubicBezTo>
                    <a:pt x="21599" y="118"/>
                    <a:pt x="21600" y="237"/>
                    <a:pt x="21600" y="357"/>
                  </a:cubicBezTo>
                  <a:cubicBezTo>
                    <a:pt x="21600" y="12286"/>
                    <a:pt x="11929" y="21957"/>
                    <a:pt x="-1" y="21957"/>
                  </a:cubicBezTo>
                  <a:lnTo>
                    <a:pt x="0" y="357"/>
                  </a:lnTo>
                  <a:lnTo>
                    <a:pt x="21597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3" name="Arc 74"/>
            <p:cNvSpPr>
              <a:spLocks/>
            </p:cNvSpPr>
            <p:nvPr/>
          </p:nvSpPr>
          <p:spPr bwMode="auto">
            <a:xfrm rot="10800000">
              <a:off x="973" y="2638"/>
              <a:ext cx="27" cy="61"/>
            </a:xfrm>
            <a:custGeom>
              <a:avLst/>
              <a:gdLst>
                <a:gd name="T0" fmla="*/ 0 w 21600"/>
                <a:gd name="T1" fmla="*/ 0 h 21585"/>
                <a:gd name="T2" fmla="*/ 0 w 21600"/>
                <a:gd name="T3" fmla="*/ 0 h 21585"/>
                <a:gd name="T4" fmla="*/ 0 w 21600"/>
                <a:gd name="T5" fmla="*/ 0 h 21585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5"/>
                <a:gd name="T11" fmla="*/ 21600 w 21600"/>
                <a:gd name="T12" fmla="*/ 21585 h 215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5" fill="none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</a:path>
                <a:path w="21600" h="21585" stroke="0" extrusionOk="0">
                  <a:moveTo>
                    <a:pt x="-1" y="21584"/>
                  </a:moveTo>
                  <a:cubicBezTo>
                    <a:pt x="-1" y="9966"/>
                    <a:pt x="9190" y="429"/>
                    <a:pt x="20800" y="-1"/>
                  </a:cubicBezTo>
                  <a:lnTo>
                    <a:pt x="21600" y="21585"/>
                  </a:lnTo>
                  <a:lnTo>
                    <a:pt x="-1" y="21584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4" name="Arc 75"/>
            <p:cNvSpPr>
              <a:spLocks/>
            </p:cNvSpPr>
            <p:nvPr/>
          </p:nvSpPr>
          <p:spPr bwMode="auto">
            <a:xfrm>
              <a:off x="661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5" name="Arc 76"/>
            <p:cNvSpPr>
              <a:spLocks/>
            </p:cNvSpPr>
            <p:nvPr/>
          </p:nvSpPr>
          <p:spPr bwMode="auto">
            <a:xfrm>
              <a:off x="639" y="2574"/>
              <a:ext cx="29" cy="61"/>
            </a:xfrm>
            <a:custGeom>
              <a:avLst/>
              <a:gdLst>
                <a:gd name="T0" fmla="*/ 0 w 22357"/>
                <a:gd name="T1" fmla="*/ 0 h 21600"/>
                <a:gd name="T2" fmla="*/ 0 w 22357"/>
                <a:gd name="T3" fmla="*/ 0 h 21600"/>
                <a:gd name="T4" fmla="*/ 0 w 22357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57"/>
                <a:gd name="T10" fmla="*/ 0 h 21600"/>
                <a:gd name="T11" fmla="*/ 22357 w 22357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57" h="21600" fill="none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</a:path>
                <a:path w="22357" h="21600" stroke="0" extrusionOk="0">
                  <a:moveTo>
                    <a:pt x="0" y="13"/>
                  </a:moveTo>
                  <a:cubicBezTo>
                    <a:pt x="252" y="4"/>
                    <a:pt x="504" y="-1"/>
                    <a:pt x="757" y="-1"/>
                  </a:cubicBezTo>
                  <a:cubicBezTo>
                    <a:pt x="12686" y="-1"/>
                    <a:pt x="22357" y="9670"/>
                    <a:pt x="22357" y="21600"/>
                  </a:cubicBezTo>
                  <a:lnTo>
                    <a:pt x="757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6" name="Arc 77"/>
            <p:cNvSpPr>
              <a:spLocks/>
            </p:cNvSpPr>
            <p:nvPr/>
          </p:nvSpPr>
          <p:spPr bwMode="auto">
            <a:xfrm>
              <a:off x="604" y="2631"/>
              <a:ext cx="21" cy="61"/>
            </a:xfrm>
            <a:custGeom>
              <a:avLst/>
              <a:gdLst>
                <a:gd name="T0" fmla="*/ 0 w 22652"/>
                <a:gd name="T1" fmla="*/ 0 h 21600"/>
                <a:gd name="T2" fmla="*/ 0 w 22652"/>
                <a:gd name="T3" fmla="*/ 0 h 21600"/>
                <a:gd name="T4" fmla="*/ 0 w 2265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52"/>
                <a:gd name="T10" fmla="*/ 0 h 21600"/>
                <a:gd name="T11" fmla="*/ 22652 w 2265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52" h="21600" fill="none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</a:path>
                <a:path w="22652" h="21600" stroke="0" extrusionOk="0">
                  <a:moveTo>
                    <a:pt x="22652" y="0"/>
                  </a:moveTo>
                  <a:cubicBezTo>
                    <a:pt x="22652" y="11929"/>
                    <a:pt x="12981" y="21600"/>
                    <a:pt x="1052" y="21600"/>
                  </a:cubicBezTo>
                  <a:cubicBezTo>
                    <a:pt x="701" y="21599"/>
                    <a:pt x="350" y="21591"/>
                    <a:pt x="-1" y="21574"/>
                  </a:cubicBezTo>
                  <a:lnTo>
                    <a:pt x="1052" y="0"/>
                  </a:lnTo>
                  <a:lnTo>
                    <a:pt x="22652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7" name="Arc 78"/>
            <p:cNvSpPr>
              <a:spLocks/>
            </p:cNvSpPr>
            <p:nvPr/>
          </p:nvSpPr>
          <p:spPr bwMode="auto">
            <a:xfrm>
              <a:off x="623" y="2576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8" name="Arc 79"/>
            <p:cNvSpPr>
              <a:spLocks/>
            </p:cNvSpPr>
            <p:nvPr/>
          </p:nvSpPr>
          <p:spPr bwMode="auto">
            <a:xfrm>
              <a:off x="756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29" name="Arc 80"/>
            <p:cNvSpPr>
              <a:spLocks/>
            </p:cNvSpPr>
            <p:nvPr/>
          </p:nvSpPr>
          <p:spPr bwMode="auto">
            <a:xfrm>
              <a:off x="732" y="2579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0" name="Arc 81"/>
            <p:cNvSpPr>
              <a:spLocks/>
            </p:cNvSpPr>
            <p:nvPr/>
          </p:nvSpPr>
          <p:spPr bwMode="auto">
            <a:xfrm>
              <a:off x="694" y="2636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1" name="Arc 82"/>
            <p:cNvSpPr>
              <a:spLocks/>
            </p:cNvSpPr>
            <p:nvPr/>
          </p:nvSpPr>
          <p:spPr bwMode="auto">
            <a:xfrm>
              <a:off x="706" y="2582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2" name="Arc 83"/>
            <p:cNvSpPr>
              <a:spLocks/>
            </p:cNvSpPr>
            <p:nvPr/>
          </p:nvSpPr>
          <p:spPr bwMode="auto">
            <a:xfrm>
              <a:off x="844" y="2636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3" name="Arc 84"/>
            <p:cNvSpPr>
              <a:spLocks/>
            </p:cNvSpPr>
            <p:nvPr/>
          </p:nvSpPr>
          <p:spPr bwMode="auto">
            <a:xfrm>
              <a:off x="817" y="2577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4" name="Arc 85"/>
            <p:cNvSpPr>
              <a:spLocks/>
            </p:cNvSpPr>
            <p:nvPr/>
          </p:nvSpPr>
          <p:spPr bwMode="auto">
            <a:xfrm>
              <a:off x="780" y="26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5" name="Arc 86"/>
            <p:cNvSpPr>
              <a:spLocks/>
            </p:cNvSpPr>
            <p:nvPr/>
          </p:nvSpPr>
          <p:spPr bwMode="auto">
            <a:xfrm>
              <a:off x="795" y="2582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6" name="Arc 87"/>
            <p:cNvSpPr>
              <a:spLocks/>
            </p:cNvSpPr>
            <p:nvPr/>
          </p:nvSpPr>
          <p:spPr bwMode="auto">
            <a:xfrm>
              <a:off x="936" y="2636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7" name="Arc 88"/>
            <p:cNvSpPr>
              <a:spLocks/>
            </p:cNvSpPr>
            <p:nvPr/>
          </p:nvSpPr>
          <p:spPr bwMode="auto">
            <a:xfrm>
              <a:off x="913" y="2575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8" name="Arc 89"/>
            <p:cNvSpPr>
              <a:spLocks/>
            </p:cNvSpPr>
            <p:nvPr/>
          </p:nvSpPr>
          <p:spPr bwMode="auto">
            <a:xfrm>
              <a:off x="873" y="2636"/>
              <a:ext cx="22" cy="61"/>
            </a:xfrm>
            <a:custGeom>
              <a:avLst/>
              <a:gdLst>
                <a:gd name="T0" fmla="*/ 0 w 22604"/>
                <a:gd name="T1" fmla="*/ 0 h 21600"/>
                <a:gd name="T2" fmla="*/ 0 w 22604"/>
                <a:gd name="T3" fmla="*/ 0 h 21600"/>
                <a:gd name="T4" fmla="*/ 0 w 22604"/>
                <a:gd name="T5" fmla="*/ 0 h 21600"/>
                <a:gd name="T6" fmla="*/ 0 60000 65536"/>
                <a:gd name="T7" fmla="*/ 0 60000 65536"/>
                <a:gd name="T8" fmla="*/ 0 60000 65536"/>
                <a:gd name="T9" fmla="*/ 0 w 22604"/>
                <a:gd name="T10" fmla="*/ 0 h 21600"/>
                <a:gd name="T11" fmla="*/ 22604 w 22604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604" h="21600" fill="none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</a:path>
                <a:path w="22604" h="21600" stroke="0" extrusionOk="0">
                  <a:moveTo>
                    <a:pt x="22604" y="0"/>
                  </a:moveTo>
                  <a:cubicBezTo>
                    <a:pt x="22604" y="11929"/>
                    <a:pt x="12933" y="21600"/>
                    <a:pt x="1004" y="21600"/>
                  </a:cubicBezTo>
                  <a:cubicBezTo>
                    <a:pt x="669" y="21599"/>
                    <a:pt x="334" y="21592"/>
                    <a:pt x="0" y="21576"/>
                  </a:cubicBezTo>
                  <a:lnTo>
                    <a:pt x="1004" y="0"/>
                  </a:lnTo>
                  <a:lnTo>
                    <a:pt x="22604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39" name="Arc 90"/>
            <p:cNvSpPr>
              <a:spLocks/>
            </p:cNvSpPr>
            <p:nvPr/>
          </p:nvSpPr>
          <p:spPr bwMode="auto">
            <a:xfrm>
              <a:off x="891" y="2582"/>
              <a:ext cx="20" cy="60"/>
            </a:xfrm>
            <a:custGeom>
              <a:avLst/>
              <a:gdLst>
                <a:gd name="T0" fmla="*/ 0 w 21597"/>
                <a:gd name="T1" fmla="*/ 0 h 21575"/>
                <a:gd name="T2" fmla="*/ 0 w 21597"/>
                <a:gd name="T3" fmla="*/ 0 h 21575"/>
                <a:gd name="T4" fmla="*/ 0 w 21597"/>
                <a:gd name="T5" fmla="*/ 0 h 21575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5"/>
                <a:gd name="T11" fmla="*/ 21597 w 21597"/>
                <a:gd name="T12" fmla="*/ 21575 h 21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5" fill="none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</a:path>
                <a:path w="21597" h="21575" stroke="0" extrusionOk="0">
                  <a:moveTo>
                    <a:pt x="-1" y="21226"/>
                  </a:moveTo>
                  <a:cubicBezTo>
                    <a:pt x="183" y="9839"/>
                    <a:pt x="9177" y="550"/>
                    <a:pt x="20553" y="0"/>
                  </a:cubicBezTo>
                  <a:lnTo>
                    <a:pt x="21597" y="21575"/>
                  </a:lnTo>
                  <a:lnTo>
                    <a:pt x="-1" y="2122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40" name="Arc 91"/>
            <p:cNvSpPr>
              <a:spLocks/>
            </p:cNvSpPr>
            <p:nvPr/>
          </p:nvSpPr>
          <p:spPr bwMode="auto">
            <a:xfrm rot="10800000">
              <a:off x="1114" y="2577"/>
              <a:ext cx="22" cy="60"/>
            </a:xfrm>
            <a:custGeom>
              <a:avLst/>
              <a:gdLst>
                <a:gd name="T0" fmla="*/ 0 w 21600"/>
                <a:gd name="T1" fmla="*/ 0 h 21577"/>
                <a:gd name="T2" fmla="*/ 0 w 21600"/>
                <a:gd name="T3" fmla="*/ 0 h 21577"/>
                <a:gd name="T4" fmla="*/ 0 w 21600"/>
                <a:gd name="T5" fmla="*/ 0 h 2157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77"/>
                <a:gd name="T11" fmla="*/ 21600 w 21600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77" fill="none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</a:path>
                <a:path w="21600" h="21577" stroke="0" extrusionOk="0">
                  <a:moveTo>
                    <a:pt x="20596" y="21576"/>
                  </a:moveTo>
                  <a:cubicBezTo>
                    <a:pt x="9069" y="21040"/>
                    <a:pt x="-1" y="11538"/>
                    <a:pt x="-1" y="-1"/>
                  </a:cubicBezTo>
                  <a:lnTo>
                    <a:pt x="21600" y="0"/>
                  </a:lnTo>
                  <a:lnTo>
                    <a:pt x="20596" y="2157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5" name="Group 92"/>
          <p:cNvGrpSpPr>
            <a:grpSpLocks/>
          </p:cNvGrpSpPr>
          <p:nvPr/>
        </p:nvGrpSpPr>
        <p:grpSpPr bwMode="auto">
          <a:xfrm>
            <a:off x="1003328" y="3867150"/>
            <a:ext cx="776111" cy="204788"/>
            <a:chOff x="620" y="2288"/>
            <a:chExt cx="550" cy="129"/>
          </a:xfrm>
        </p:grpSpPr>
        <p:sp>
          <p:nvSpPr>
            <p:cNvPr id="162193" name="Arc 93"/>
            <p:cNvSpPr>
              <a:spLocks/>
            </p:cNvSpPr>
            <p:nvPr/>
          </p:nvSpPr>
          <p:spPr bwMode="auto">
            <a:xfrm rot="10800000">
              <a:off x="1096" y="2293"/>
              <a:ext cx="30" cy="62"/>
            </a:xfrm>
            <a:custGeom>
              <a:avLst/>
              <a:gdLst>
                <a:gd name="T0" fmla="*/ 0 w 22364"/>
                <a:gd name="T1" fmla="*/ 0 h 21963"/>
                <a:gd name="T2" fmla="*/ 0 w 22364"/>
                <a:gd name="T3" fmla="*/ 0 h 21963"/>
                <a:gd name="T4" fmla="*/ 0 w 22364"/>
                <a:gd name="T5" fmla="*/ 0 h 21963"/>
                <a:gd name="T6" fmla="*/ 0 60000 65536"/>
                <a:gd name="T7" fmla="*/ 0 60000 65536"/>
                <a:gd name="T8" fmla="*/ 0 60000 65536"/>
                <a:gd name="T9" fmla="*/ 0 w 22364"/>
                <a:gd name="T10" fmla="*/ 0 h 21963"/>
                <a:gd name="T11" fmla="*/ 22364 w 22364"/>
                <a:gd name="T12" fmla="*/ 21963 h 219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4" h="21963" fill="none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</a:path>
                <a:path w="22364" h="21963" stroke="0" extrusionOk="0">
                  <a:moveTo>
                    <a:pt x="22360" y="0"/>
                  </a:moveTo>
                  <a:cubicBezTo>
                    <a:pt x="22362" y="120"/>
                    <a:pt x="22364" y="241"/>
                    <a:pt x="22364" y="363"/>
                  </a:cubicBezTo>
                  <a:cubicBezTo>
                    <a:pt x="22364" y="12292"/>
                    <a:pt x="12693" y="21963"/>
                    <a:pt x="764" y="21963"/>
                  </a:cubicBezTo>
                  <a:cubicBezTo>
                    <a:pt x="509" y="21962"/>
                    <a:pt x="254" y="21958"/>
                    <a:pt x="-1" y="21949"/>
                  </a:cubicBezTo>
                  <a:lnTo>
                    <a:pt x="764" y="363"/>
                  </a:lnTo>
                  <a:lnTo>
                    <a:pt x="2236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4" name="Arc 94"/>
            <p:cNvSpPr>
              <a:spLocks/>
            </p:cNvSpPr>
            <p:nvPr/>
          </p:nvSpPr>
          <p:spPr bwMode="auto">
            <a:xfrm rot="10800000">
              <a:off x="1078" y="2349"/>
              <a:ext cx="29" cy="61"/>
            </a:xfrm>
            <a:custGeom>
              <a:avLst/>
              <a:gdLst>
                <a:gd name="T0" fmla="*/ 0 w 21600"/>
                <a:gd name="T1" fmla="*/ 0 h 21587"/>
                <a:gd name="T2" fmla="*/ 0 w 21600"/>
                <a:gd name="T3" fmla="*/ 0 h 21587"/>
                <a:gd name="T4" fmla="*/ 0 w 21600"/>
                <a:gd name="T5" fmla="*/ 0 h 2158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7"/>
                <a:gd name="T11" fmla="*/ 21600 w 21600"/>
                <a:gd name="T12" fmla="*/ 21587 h 2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7" fill="none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</a:path>
                <a:path w="21600" h="21587" stroke="0" extrusionOk="0">
                  <a:moveTo>
                    <a:pt x="-1" y="21586"/>
                  </a:moveTo>
                  <a:cubicBezTo>
                    <a:pt x="-1" y="9952"/>
                    <a:pt x="9215" y="408"/>
                    <a:pt x="20843" y="0"/>
                  </a:cubicBezTo>
                  <a:lnTo>
                    <a:pt x="21600" y="21587"/>
                  </a:lnTo>
                  <a:lnTo>
                    <a:pt x="-1" y="2158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5" name="Arc 95"/>
            <p:cNvSpPr>
              <a:spLocks/>
            </p:cNvSpPr>
            <p:nvPr/>
          </p:nvSpPr>
          <p:spPr bwMode="auto">
            <a:xfrm rot="10800000">
              <a:off x="1037" y="2298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6" name="Arc 96"/>
            <p:cNvSpPr>
              <a:spLocks/>
            </p:cNvSpPr>
            <p:nvPr/>
          </p:nvSpPr>
          <p:spPr bwMode="auto">
            <a:xfrm rot="10800000">
              <a:off x="1148" y="2355"/>
              <a:ext cx="22" cy="62"/>
            </a:xfrm>
            <a:custGeom>
              <a:avLst/>
              <a:gdLst>
                <a:gd name="T0" fmla="*/ 0 w 22592"/>
                <a:gd name="T1" fmla="*/ 0 h 21600"/>
                <a:gd name="T2" fmla="*/ 0 w 22592"/>
                <a:gd name="T3" fmla="*/ 0 h 21600"/>
                <a:gd name="T4" fmla="*/ 0 w 2259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592"/>
                <a:gd name="T10" fmla="*/ 0 h 21600"/>
                <a:gd name="T11" fmla="*/ 22592 w 2259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592" h="21600" fill="none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</a:path>
                <a:path w="22592" h="21600" stroke="0" extrusionOk="0">
                  <a:moveTo>
                    <a:pt x="-1" y="22"/>
                  </a:moveTo>
                  <a:cubicBezTo>
                    <a:pt x="331" y="7"/>
                    <a:pt x="663" y="-1"/>
                    <a:pt x="995" y="-1"/>
                  </a:cubicBezTo>
                  <a:cubicBezTo>
                    <a:pt x="12783" y="-1"/>
                    <a:pt x="22395" y="9452"/>
                    <a:pt x="22591" y="21240"/>
                  </a:cubicBezTo>
                  <a:lnTo>
                    <a:pt x="995" y="21600"/>
                  </a:lnTo>
                  <a:lnTo>
                    <a:pt x="-1" y="2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7" name="Arc 97"/>
            <p:cNvSpPr>
              <a:spLocks/>
            </p:cNvSpPr>
            <p:nvPr/>
          </p:nvSpPr>
          <p:spPr bwMode="auto">
            <a:xfrm rot="10800000">
              <a:off x="1052" y="2350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0" y="-1"/>
                  </a:moveTo>
                  <a:cubicBezTo>
                    <a:pt x="11929" y="-1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0" y="-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8" name="Arc 98"/>
            <p:cNvSpPr>
              <a:spLocks/>
            </p:cNvSpPr>
            <p:nvPr/>
          </p:nvSpPr>
          <p:spPr bwMode="auto">
            <a:xfrm rot="10800000">
              <a:off x="1005" y="2295"/>
              <a:ext cx="28" cy="62"/>
            </a:xfrm>
            <a:custGeom>
              <a:avLst/>
              <a:gdLst>
                <a:gd name="T0" fmla="*/ 0 w 22421"/>
                <a:gd name="T1" fmla="*/ 0 h 21964"/>
                <a:gd name="T2" fmla="*/ 0 w 22421"/>
                <a:gd name="T3" fmla="*/ 0 h 21964"/>
                <a:gd name="T4" fmla="*/ 0 w 22421"/>
                <a:gd name="T5" fmla="*/ 0 h 21964"/>
                <a:gd name="T6" fmla="*/ 0 60000 65536"/>
                <a:gd name="T7" fmla="*/ 0 60000 65536"/>
                <a:gd name="T8" fmla="*/ 0 60000 65536"/>
                <a:gd name="T9" fmla="*/ 0 w 22421"/>
                <a:gd name="T10" fmla="*/ 0 h 21964"/>
                <a:gd name="T11" fmla="*/ 22421 w 22421"/>
                <a:gd name="T12" fmla="*/ 21964 h 2196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421" h="21964" fill="none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</a:path>
                <a:path w="22421" h="21964" stroke="0" extrusionOk="0">
                  <a:moveTo>
                    <a:pt x="22417" y="0"/>
                  </a:moveTo>
                  <a:cubicBezTo>
                    <a:pt x="22419" y="121"/>
                    <a:pt x="22421" y="242"/>
                    <a:pt x="22421" y="364"/>
                  </a:cubicBezTo>
                  <a:cubicBezTo>
                    <a:pt x="22421" y="12293"/>
                    <a:pt x="12750" y="21964"/>
                    <a:pt x="821" y="21964"/>
                  </a:cubicBezTo>
                  <a:cubicBezTo>
                    <a:pt x="547" y="21963"/>
                    <a:pt x="273" y="21958"/>
                    <a:pt x="-1" y="21948"/>
                  </a:cubicBezTo>
                  <a:lnTo>
                    <a:pt x="821" y="364"/>
                  </a:lnTo>
                  <a:lnTo>
                    <a:pt x="22417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9" name="Arc 99"/>
            <p:cNvSpPr>
              <a:spLocks/>
            </p:cNvSpPr>
            <p:nvPr/>
          </p:nvSpPr>
          <p:spPr bwMode="auto">
            <a:xfrm rot="10800000">
              <a:off x="989" y="2353"/>
              <a:ext cx="28" cy="61"/>
            </a:xfrm>
            <a:custGeom>
              <a:avLst/>
              <a:gdLst>
                <a:gd name="T0" fmla="*/ 0 w 21600"/>
                <a:gd name="T1" fmla="*/ 0 h 21586"/>
                <a:gd name="T2" fmla="*/ 0 w 21600"/>
                <a:gd name="T3" fmla="*/ 0 h 21586"/>
                <a:gd name="T4" fmla="*/ 0 w 21600"/>
                <a:gd name="T5" fmla="*/ 0 h 21586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586"/>
                <a:gd name="T11" fmla="*/ 21600 w 21600"/>
                <a:gd name="T12" fmla="*/ 21586 h 215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586" fill="none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</a:path>
                <a:path w="21600" h="21586" stroke="0" extrusionOk="0">
                  <a:moveTo>
                    <a:pt x="-1" y="21585"/>
                  </a:moveTo>
                  <a:cubicBezTo>
                    <a:pt x="-1" y="9962"/>
                    <a:pt x="9198" y="422"/>
                    <a:pt x="20815" y="0"/>
                  </a:cubicBezTo>
                  <a:lnTo>
                    <a:pt x="21600" y="21586"/>
                  </a:lnTo>
                  <a:lnTo>
                    <a:pt x="-1" y="21585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0" name="Arc 100"/>
            <p:cNvSpPr>
              <a:spLocks/>
            </p:cNvSpPr>
            <p:nvPr/>
          </p:nvSpPr>
          <p:spPr bwMode="auto">
            <a:xfrm>
              <a:off x="678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1" name="Arc 101"/>
            <p:cNvSpPr>
              <a:spLocks/>
            </p:cNvSpPr>
            <p:nvPr/>
          </p:nvSpPr>
          <p:spPr bwMode="auto">
            <a:xfrm>
              <a:off x="655" y="2288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2" name="Arc 102"/>
            <p:cNvSpPr>
              <a:spLocks/>
            </p:cNvSpPr>
            <p:nvPr/>
          </p:nvSpPr>
          <p:spPr bwMode="auto">
            <a:xfrm>
              <a:off x="620" y="2346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3" name="Arc 103"/>
            <p:cNvSpPr>
              <a:spLocks/>
            </p:cNvSpPr>
            <p:nvPr/>
          </p:nvSpPr>
          <p:spPr bwMode="auto">
            <a:xfrm>
              <a:off x="639" y="2291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4" name="Arc 104"/>
            <p:cNvSpPr>
              <a:spLocks/>
            </p:cNvSpPr>
            <p:nvPr/>
          </p:nvSpPr>
          <p:spPr bwMode="auto">
            <a:xfrm>
              <a:off x="773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5" name="Arc 105"/>
            <p:cNvSpPr>
              <a:spLocks/>
            </p:cNvSpPr>
            <p:nvPr/>
          </p:nvSpPr>
          <p:spPr bwMode="auto">
            <a:xfrm>
              <a:off x="748" y="2294"/>
              <a:ext cx="29" cy="62"/>
            </a:xfrm>
            <a:custGeom>
              <a:avLst/>
              <a:gdLst>
                <a:gd name="T0" fmla="*/ 0 w 22362"/>
                <a:gd name="T1" fmla="*/ 0 h 21600"/>
                <a:gd name="T2" fmla="*/ 0 w 22362"/>
                <a:gd name="T3" fmla="*/ 0 h 21600"/>
                <a:gd name="T4" fmla="*/ 0 w 22362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62"/>
                <a:gd name="T10" fmla="*/ 0 h 21600"/>
                <a:gd name="T11" fmla="*/ 22362 w 22362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62" h="21600" fill="none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</a:path>
                <a:path w="22362" h="21600" stroke="0" extrusionOk="0">
                  <a:moveTo>
                    <a:pt x="-1" y="13"/>
                  </a:moveTo>
                  <a:cubicBezTo>
                    <a:pt x="254" y="4"/>
                    <a:pt x="509" y="-1"/>
                    <a:pt x="765" y="-1"/>
                  </a:cubicBezTo>
                  <a:cubicBezTo>
                    <a:pt x="12557" y="-1"/>
                    <a:pt x="22170" y="9458"/>
                    <a:pt x="22362" y="21248"/>
                  </a:cubicBezTo>
                  <a:lnTo>
                    <a:pt x="765" y="21600"/>
                  </a:lnTo>
                  <a:lnTo>
                    <a:pt x="-1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6" name="Arc 106"/>
            <p:cNvSpPr>
              <a:spLocks/>
            </p:cNvSpPr>
            <p:nvPr/>
          </p:nvSpPr>
          <p:spPr bwMode="auto">
            <a:xfrm>
              <a:off x="711" y="2351"/>
              <a:ext cx="21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7" name="Arc 107"/>
            <p:cNvSpPr>
              <a:spLocks/>
            </p:cNvSpPr>
            <p:nvPr/>
          </p:nvSpPr>
          <p:spPr bwMode="auto">
            <a:xfrm>
              <a:off x="722" y="229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8" name="Arc 108"/>
            <p:cNvSpPr>
              <a:spLocks/>
            </p:cNvSpPr>
            <p:nvPr/>
          </p:nvSpPr>
          <p:spPr bwMode="auto">
            <a:xfrm>
              <a:off x="860" y="2351"/>
              <a:ext cx="28" cy="62"/>
            </a:xfrm>
            <a:custGeom>
              <a:avLst/>
              <a:gdLst>
                <a:gd name="T0" fmla="*/ 0 w 21600"/>
                <a:gd name="T1" fmla="*/ 0 h 21951"/>
                <a:gd name="T2" fmla="*/ 0 w 21600"/>
                <a:gd name="T3" fmla="*/ 0 h 21951"/>
                <a:gd name="T4" fmla="*/ 0 w 21600"/>
                <a:gd name="T5" fmla="*/ 0 h 2195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1"/>
                <a:gd name="T11" fmla="*/ 21600 w 21600"/>
                <a:gd name="T12" fmla="*/ 21951 h 219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1" fill="none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</a:path>
                <a:path w="21600" h="21951" stroke="0" extrusionOk="0">
                  <a:moveTo>
                    <a:pt x="21600" y="21950"/>
                  </a:moveTo>
                  <a:cubicBezTo>
                    <a:pt x="9670" y="21951"/>
                    <a:pt x="0" y="12280"/>
                    <a:pt x="0" y="351"/>
                  </a:cubicBezTo>
                  <a:cubicBezTo>
                    <a:pt x="0" y="233"/>
                    <a:pt x="0" y="116"/>
                    <a:pt x="2" y="-1"/>
                  </a:cubicBezTo>
                  <a:lnTo>
                    <a:pt x="21600" y="351"/>
                  </a:lnTo>
                  <a:lnTo>
                    <a:pt x="21600" y="2195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09" name="Arc 109"/>
            <p:cNvSpPr>
              <a:spLocks/>
            </p:cNvSpPr>
            <p:nvPr/>
          </p:nvSpPr>
          <p:spPr bwMode="auto">
            <a:xfrm>
              <a:off x="834" y="2292"/>
              <a:ext cx="29" cy="62"/>
            </a:xfrm>
            <a:custGeom>
              <a:avLst/>
              <a:gdLst>
                <a:gd name="T0" fmla="*/ 0 w 22348"/>
                <a:gd name="T1" fmla="*/ 0 h 21600"/>
                <a:gd name="T2" fmla="*/ 0 w 22348"/>
                <a:gd name="T3" fmla="*/ 0 h 21600"/>
                <a:gd name="T4" fmla="*/ 0 w 22348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48"/>
                <a:gd name="T10" fmla="*/ 0 h 21600"/>
                <a:gd name="T11" fmla="*/ 22348 w 22348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48" h="21600" fill="none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</a:path>
                <a:path w="22348" h="21600" stroke="0" extrusionOk="0">
                  <a:moveTo>
                    <a:pt x="0" y="13"/>
                  </a:moveTo>
                  <a:cubicBezTo>
                    <a:pt x="250" y="4"/>
                    <a:pt x="500" y="-1"/>
                    <a:pt x="751" y="-1"/>
                  </a:cubicBezTo>
                  <a:cubicBezTo>
                    <a:pt x="12541" y="-1"/>
                    <a:pt x="22153" y="9454"/>
                    <a:pt x="22348" y="21242"/>
                  </a:cubicBezTo>
                  <a:lnTo>
                    <a:pt x="751" y="21600"/>
                  </a:lnTo>
                  <a:lnTo>
                    <a:pt x="0" y="13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0" name="Arc 110"/>
            <p:cNvSpPr>
              <a:spLocks/>
            </p:cNvSpPr>
            <p:nvPr/>
          </p:nvSpPr>
          <p:spPr bwMode="auto">
            <a:xfrm>
              <a:off x="796" y="235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1" name="Arc 111"/>
            <p:cNvSpPr>
              <a:spLocks/>
            </p:cNvSpPr>
            <p:nvPr/>
          </p:nvSpPr>
          <p:spPr bwMode="auto">
            <a:xfrm>
              <a:off x="812" y="2297"/>
              <a:ext cx="21" cy="60"/>
            </a:xfrm>
            <a:custGeom>
              <a:avLst/>
              <a:gdLst>
                <a:gd name="T0" fmla="*/ 0 w 21597"/>
                <a:gd name="T1" fmla="*/ 0 h 21577"/>
                <a:gd name="T2" fmla="*/ 0 w 21597"/>
                <a:gd name="T3" fmla="*/ 0 h 21577"/>
                <a:gd name="T4" fmla="*/ 0 w 21597"/>
                <a:gd name="T5" fmla="*/ 0 h 21577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7"/>
                <a:gd name="T11" fmla="*/ 21597 w 21597"/>
                <a:gd name="T12" fmla="*/ 21577 h 215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7" fill="none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</a:path>
                <a:path w="21597" h="21577" stroke="0" extrusionOk="0">
                  <a:moveTo>
                    <a:pt x="-1" y="21227"/>
                  </a:moveTo>
                  <a:cubicBezTo>
                    <a:pt x="184" y="9821"/>
                    <a:pt x="9206" y="525"/>
                    <a:pt x="20601" y="-1"/>
                  </a:cubicBezTo>
                  <a:lnTo>
                    <a:pt x="21597" y="21577"/>
                  </a:lnTo>
                  <a:lnTo>
                    <a:pt x="-1" y="21227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2" name="Arc 112"/>
            <p:cNvSpPr>
              <a:spLocks/>
            </p:cNvSpPr>
            <p:nvPr/>
          </p:nvSpPr>
          <p:spPr bwMode="auto">
            <a:xfrm>
              <a:off x="952" y="2351"/>
              <a:ext cx="29" cy="62"/>
            </a:xfrm>
            <a:custGeom>
              <a:avLst/>
              <a:gdLst>
                <a:gd name="T0" fmla="*/ 0 w 21600"/>
                <a:gd name="T1" fmla="*/ 0 h 21931"/>
                <a:gd name="T2" fmla="*/ 0 w 21600"/>
                <a:gd name="T3" fmla="*/ 0 h 21931"/>
                <a:gd name="T4" fmla="*/ 0 w 21600"/>
                <a:gd name="T5" fmla="*/ 0 h 21931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31"/>
                <a:gd name="T11" fmla="*/ 21600 w 21600"/>
                <a:gd name="T12" fmla="*/ 21931 h 219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31" fill="none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</a:path>
                <a:path w="21600" h="21931" stroke="0" extrusionOk="0">
                  <a:moveTo>
                    <a:pt x="20835" y="21931"/>
                  </a:moveTo>
                  <a:cubicBezTo>
                    <a:pt x="9211" y="21520"/>
                    <a:pt x="0" y="11977"/>
                    <a:pt x="0" y="345"/>
                  </a:cubicBezTo>
                  <a:cubicBezTo>
                    <a:pt x="0" y="229"/>
                    <a:pt x="0" y="114"/>
                    <a:pt x="2" y="-1"/>
                  </a:cubicBezTo>
                  <a:lnTo>
                    <a:pt x="21600" y="345"/>
                  </a:lnTo>
                  <a:lnTo>
                    <a:pt x="20835" y="21931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3" name="Arc 113"/>
            <p:cNvSpPr>
              <a:spLocks/>
            </p:cNvSpPr>
            <p:nvPr/>
          </p:nvSpPr>
          <p:spPr bwMode="auto">
            <a:xfrm>
              <a:off x="930" y="2290"/>
              <a:ext cx="30" cy="62"/>
            </a:xfrm>
            <a:custGeom>
              <a:avLst/>
              <a:gdLst>
                <a:gd name="T0" fmla="*/ 0 w 22335"/>
                <a:gd name="T1" fmla="*/ 0 h 21600"/>
                <a:gd name="T2" fmla="*/ 0 w 22335"/>
                <a:gd name="T3" fmla="*/ 0 h 21600"/>
                <a:gd name="T4" fmla="*/ 0 w 22335"/>
                <a:gd name="T5" fmla="*/ 0 h 21600"/>
                <a:gd name="T6" fmla="*/ 0 60000 65536"/>
                <a:gd name="T7" fmla="*/ 0 60000 65536"/>
                <a:gd name="T8" fmla="*/ 0 60000 65536"/>
                <a:gd name="T9" fmla="*/ 0 w 22335"/>
                <a:gd name="T10" fmla="*/ 0 h 21600"/>
                <a:gd name="T11" fmla="*/ 22335 w 22335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335" h="21600" fill="none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</a:path>
                <a:path w="22335" h="21600" stroke="0" extrusionOk="0">
                  <a:moveTo>
                    <a:pt x="-1" y="12"/>
                  </a:moveTo>
                  <a:cubicBezTo>
                    <a:pt x="245" y="4"/>
                    <a:pt x="491" y="-1"/>
                    <a:pt x="738" y="-1"/>
                  </a:cubicBezTo>
                  <a:cubicBezTo>
                    <a:pt x="12530" y="-1"/>
                    <a:pt x="22143" y="9458"/>
                    <a:pt x="22335" y="21248"/>
                  </a:cubicBezTo>
                  <a:lnTo>
                    <a:pt x="738" y="21600"/>
                  </a:lnTo>
                  <a:lnTo>
                    <a:pt x="-1" y="12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4" name="Arc 114"/>
            <p:cNvSpPr>
              <a:spLocks/>
            </p:cNvSpPr>
            <p:nvPr/>
          </p:nvSpPr>
          <p:spPr bwMode="auto">
            <a:xfrm>
              <a:off x="889" y="2351"/>
              <a:ext cx="22" cy="6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</a:path>
                <a:path w="21600" h="21600" stroke="0" extrusionOk="0">
                  <a:moveTo>
                    <a:pt x="21600" y="0"/>
                  </a:moveTo>
                  <a:cubicBezTo>
                    <a:pt x="21600" y="11929"/>
                    <a:pt x="11929" y="21599"/>
                    <a:pt x="0" y="21599"/>
                  </a:cubicBezTo>
                  <a:lnTo>
                    <a:pt x="0" y="0"/>
                  </a:lnTo>
                  <a:lnTo>
                    <a:pt x="21600" y="0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5" name="Arc 115"/>
            <p:cNvSpPr>
              <a:spLocks/>
            </p:cNvSpPr>
            <p:nvPr/>
          </p:nvSpPr>
          <p:spPr bwMode="auto">
            <a:xfrm>
              <a:off x="906" y="2297"/>
              <a:ext cx="21" cy="60"/>
            </a:xfrm>
            <a:custGeom>
              <a:avLst/>
              <a:gdLst>
                <a:gd name="T0" fmla="*/ 0 w 21597"/>
                <a:gd name="T1" fmla="*/ 0 h 21576"/>
                <a:gd name="T2" fmla="*/ 0 w 21597"/>
                <a:gd name="T3" fmla="*/ 0 h 21576"/>
                <a:gd name="T4" fmla="*/ 0 w 21597"/>
                <a:gd name="T5" fmla="*/ 0 h 21576"/>
                <a:gd name="T6" fmla="*/ 0 60000 65536"/>
                <a:gd name="T7" fmla="*/ 0 60000 65536"/>
                <a:gd name="T8" fmla="*/ 0 60000 65536"/>
                <a:gd name="T9" fmla="*/ 0 w 21597"/>
                <a:gd name="T10" fmla="*/ 0 h 21576"/>
                <a:gd name="T11" fmla="*/ 21597 w 21597"/>
                <a:gd name="T12" fmla="*/ 21576 h 215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597" h="21576" fill="none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</a:path>
                <a:path w="21597" h="21576" stroke="0" extrusionOk="0">
                  <a:moveTo>
                    <a:pt x="-1" y="21218"/>
                  </a:moveTo>
                  <a:cubicBezTo>
                    <a:pt x="188" y="9825"/>
                    <a:pt x="9195" y="537"/>
                    <a:pt x="20578" y="0"/>
                  </a:cubicBezTo>
                  <a:lnTo>
                    <a:pt x="21597" y="21576"/>
                  </a:lnTo>
                  <a:lnTo>
                    <a:pt x="-1" y="21218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216" name="Arc 116"/>
            <p:cNvSpPr>
              <a:spLocks/>
            </p:cNvSpPr>
            <p:nvPr/>
          </p:nvSpPr>
          <p:spPr bwMode="auto">
            <a:xfrm rot="10800000">
              <a:off x="1131" y="2292"/>
              <a:ext cx="21" cy="61"/>
            </a:xfrm>
            <a:custGeom>
              <a:avLst/>
              <a:gdLst>
                <a:gd name="T0" fmla="*/ 0 w 21600"/>
                <a:gd name="T1" fmla="*/ 0 h 21957"/>
                <a:gd name="T2" fmla="*/ 0 w 21600"/>
                <a:gd name="T3" fmla="*/ 0 h 21957"/>
                <a:gd name="T4" fmla="*/ 0 w 21600"/>
                <a:gd name="T5" fmla="*/ 0 h 21957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957"/>
                <a:gd name="T11" fmla="*/ 21600 w 21600"/>
                <a:gd name="T12" fmla="*/ 21957 h 219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957" fill="none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</a:path>
                <a:path w="21600" h="21957" stroke="0" extrusionOk="0">
                  <a:moveTo>
                    <a:pt x="21600" y="21956"/>
                  </a:moveTo>
                  <a:cubicBezTo>
                    <a:pt x="9670" y="21957"/>
                    <a:pt x="0" y="12286"/>
                    <a:pt x="0" y="357"/>
                  </a:cubicBezTo>
                  <a:cubicBezTo>
                    <a:pt x="0" y="237"/>
                    <a:pt x="0" y="118"/>
                    <a:pt x="2" y="-1"/>
                  </a:cubicBezTo>
                  <a:lnTo>
                    <a:pt x="21600" y="357"/>
                  </a:lnTo>
                  <a:lnTo>
                    <a:pt x="21600" y="21956"/>
                  </a:lnTo>
                  <a:close/>
                </a:path>
              </a:pathLst>
            </a:custGeom>
            <a:noFill/>
            <a:ln w="12700" cap="rnd">
              <a:solidFill>
                <a:srgbClr val="FF505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3030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1996" name="Group 117"/>
          <p:cNvGrpSpPr>
            <a:grpSpLocks/>
          </p:cNvGrpSpPr>
          <p:nvPr/>
        </p:nvGrpSpPr>
        <p:grpSpPr bwMode="auto">
          <a:xfrm>
            <a:off x="7835901" y="3176643"/>
            <a:ext cx="222956" cy="396875"/>
            <a:chOff x="5462" y="1853"/>
            <a:chExt cx="157" cy="250"/>
          </a:xfrm>
        </p:grpSpPr>
        <p:sp>
          <p:nvSpPr>
            <p:cNvPr id="162189" name="Oval 118"/>
            <p:cNvSpPr>
              <a:spLocks noChangeArrowheads="1"/>
            </p:cNvSpPr>
            <p:nvPr/>
          </p:nvSpPr>
          <p:spPr bwMode="auto">
            <a:xfrm>
              <a:off x="5495" y="1992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0" name="Oval 119"/>
            <p:cNvSpPr>
              <a:spLocks noChangeArrowheads="1"/>
            </p:cNvSpPr>
            <p:nvPr/>
          </p:nvSpPr>
          <p:spPr bwMode="auto">
            <a:xfrm>
              <a:off x="5462" y="2053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1" name="Oval 120"/>
            <p:cNvSpPr>
              <a:spLocks noChangeArrowheads="1"/>
            </p:cNvSpPr>
            <p:nvPr/>
          </p:nvSpPr>
          <p:spPr bwMode="auto">
            <a:xfrm>
              <a:off x="5568" y="1853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92" name="Oval 121"/>
            <p:cNvSpPr>
              <a:spLocks noChangeArrowheads="1"/>
            </p:cNvSpPr>
            <p:nvPr/>
          </p:nvSpPr>
          <p:spPr bwMode="auto">
            <a:xfrm>
              <a:off x="5536" y="1922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1997" name="Oval 122"/>
          <p:cNvSpPr>
            <a:spLocks noChangeArrowheads="1"/>
          </p:cNvSpPr>
          <p:nvPr/>
        </p:nvSpPr>
        <p:spPr bwMode="auto">
          <a:xfrm>
            <a:off x="7945967" y="3465513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8" name="Oval 123"/>
          <p:cNvSpPr>
            <a:spLocks noChangeArrowheads="1"/>
          </p:cNvSpPr>
          <p:nvPr/>
        </p:nvSpPr>
        <p:spPr bwMode="auto">
          <a:xfrm>
            <a:off x="7773812" y="3563943"/>
            <a:ext cx="71966" cy="77787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1999" name="Oval 124"/>
          <p:cNvSpPr>
            <a:spLocks noChangeArrowheads="1"/>
          </p:cNvSpPr>
          <p:nvPr/>
        </p:nvSpPr>
        <p:spPr bwMode="auto">
          <a:xfrm>
            <a:off x="8047567" y="324490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0" name="Oval 125"/>
          <p:cNvSpPr>
            <a:spLocks noChangeArrowheads="1"/>
          </p:cNvSpPr>
          <p:nvPr/>
        </p:nvSpPr>
        <p:spPr bwMode="auto">
          <a:xfrm>
            <a:off x="8002412" y="3355975"/>
            <a:ext cx="71966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1" name="Oval 126"/>
          <p:cNvSpPr>
            <a:spLocks noChangeArrowheads="1"/>
          </p:cNvSpPr>
          <p:nvPr/>
        </p:nvSpPr>
        <p:spPr bwMode="auto">
          <a:xfrm>
            <a:off x="8008056" y="3533778"/>
            <a:ext cx="7055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2" name="Oval 127"/>
          <p:cNvSpPr>
            <a:spLocks noChangeArrowheads="1"/>
          </p:cNvSpPr>
          <p:nvPr/>
        </p:nvSpPr>
        <p:spPr bwMode="auto">
          <a:xfrm>
            <a:off x="8111094" y="3314700"/>
            <a:ext cx="71967" cy="77788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3" name="Oval 128"/>
          <p:cNvSpPr>
            <a:spLocks noChangeArrowheads="1"/>
          </p:cNvSpPr>
          <p:nvPr/>
        </p:nvSpPr>
        <p:spPr bwMode="auto">
          <a:xfrm>
            <a:off x="8064501" y="3424245"/>
            <a:ext cx="71966" cy="79375"/>
          </a:xfrm>
          <a:prstGeom prst="ellipse">
            <a:avLst/>
          </a:prstGeom>
          <a:solidFill>
            <a:srgbClr val="FF5050"/>
          </a:solidFill>
          <a:ln w="12700">
            <a:solidFill>
              <a:srgbClr val="CC66FF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04" name="Group 129"/>
          <p:cNvGrpSpPr>
            <a:grpSpLocks/>
          </p:cNvGrpSpPr>
          <p:nvPr/>
        </p:nvGrpSpPr>
        <p:grpSpPr bwMode="auto">
          <a:xfrm>
            <a:off x="7773812" y="3108380"/>
            <a:ext cx="222956" cy="396875"/>
            <a:chOff x="5418" y="1810"/>
            <a:chExt cx="157" cy="250"/>
          </a:xfrm>
        </p:grpSpPr>
        <p:sp>
          <p:nvSpPr>
            <p:cNvPr id="162185" name="Oval 130"/>
            <p:cNvSpPr>
              <a:spLocks noChangeArrowheads="1"/>
            </p:cNvSpPr>
            <p:nvPr/>
          </p:nvSpPr>
          <p:spPr bwMode="auto">
            <a:xfrm>
              <a:off x="5450" y="1949"/>
              <a:ext cx="53" cy="49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6" name="Oval 131"/>
            <p:cNvSpPr>
              <a:spLocks noChangeArrowheads="1"/>
            </p:cNvSpPr>
            <p:nvPr/>
          </p:nvSpPr>
          <p:spPr bwMode="auto">
            <a:xfrm>
              <a:off x="5418" y="2010"/>
              <a:ext cx="51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7" name="Oval 132"/>
            <p:cNvSpPr>
              <a:spLocks noChangeArrowheads="1"/>
            </p:cNvSpPr>
            <p:nvPr/>
          </p:nvSpPr>
          <p:spPr bwMode="auto">
            <a:xfrm>
              <a:off x="5524" y="1810"/>
              <a:ext cx="51" cy="49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8" name="Oval 133"/>
            <p:cNvSpPr>
              <a:spLocks noChangeArrowheads="1"/>
            </p:cNvSpPr>
            <p:nvPr/>
          </p:nvSpPr>
          <p:spPr bwMode="auto">
            <a:xfrm>
              <a:off x="5492" y="1879"/>
              <a:ext cx="53" cy="50"/>
            </a:xfrm>
            <a:prstGeom prst="ellipse">
              <a:avLst/>
            </a:prstGeom>
            <a:solidFill>
              <a:srgbClr val="FF5050"/>
            </a:solidFill>
            <a:ln w="12700">
              <a:solidFill>
                <a:srgbClr val="CC66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05" name="Oval 134"/>
          <p:cNvSpPr>
            <a:spLocks noChangeArrowheads="1"/>
          </p:cNvSpPr>
          <p:nvPr/>
        </p:nvSpPr>
        <p:spPr bwMode="auto">
          <a:xfrm>
            <a:off x="7432323" y="4368800"/>
            <a:ext cx="107244" cy="635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6" name="Oval 135"/>
          <p:cNvSpPr>
            <a:spLocks noChangeArrowheads="1"/>
          </p:cNvSpPr>
          <p:nvPr/>
        </p:nvSpPr>
        <p:spPr bwMode="auto">
          <a:xfrm>
            <a:off x="7653867" y="4359275"/>
            <a:ext cx="107244" cy="6350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7" name="Arc 136"/>
          <p:cNvSpPr>
            <a:spLocks/>
          </p:cNvSpPr>
          <p:nvPr/>
        </p:nvSpPr>
        <p:spPr bwMode="auto">
          <a:xfrm>
            <a:off x="1858434" y="1738316"/>
            <a:ext cx="227188" cy="714375"/>
          </a:xfrm>
          <a:custGeom>
            <a:avLst/>
            <a:gdLst>
              <a:gd name="T0" fmla="*/ 0 w 21600"/>
              <a:gd name="T1" fmla="*/ 807575979 h 21247"/>
              <a:gd name="T2" fmla="*/ 29340963 w 21600"/>
              <a:gd name="T3" fmla="*/ 0 h 21247"/>
              <a:gd name="T4" fmla="*/ 35785634 w 21600"/>
              <a:gd name="T5" fmla="*/ 807575979 h 21247"/>
              <a:gd name="T6" fmla="*/ 0 60000 65536"/>
              <a:gd name="T7" fmla="*/ 0 60000 65536"/>
              <a:gd name="T8" fmla="*/ 0 60000 65536"/>
              <a:gd name="T9" fmla="*/ 0 w 21600"/>
              <a:gd name="T10" fmla="*/ 0 h 21247"/>
              <a:gd name="T11" fmla="*/ 21600 w 21600"/>
              <a:gd name="T12" fmla="*/ 21247 h 212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247" fill="none" extrusionOk="0">
                <a:moveTo>
                  <a:pt x="-1" y="21246"/>
                </a:moveTo>
                <a:cubicBezTo>
                  <a:pt x="-1" y="10818"/>
                  <a:pt x="7451" y="1878"/>
                  <a:pt x="17710" y="0"/>
                </a:cubicBezTo>
              </a:path>
              <a:path w="21600" h="21247" stroke="0" extrusionOk="0">
                <a:moveTo>
                  <a:pt x="-1" y="21246"/>
                </a:moveTo>
                <a:cubicBezTo>
                  <a:pt x="-1" y="10818"/>
                  <a:pt x="7451" y="1878"/>
                  <a:pt x="17710" y="0"/>
                </a:cubicBezTo>
                <a:lnTo>
                  <a:pt x="21600" y="21247"/>
                </a:lnTo>
                <a:lnTo>
                  <a:pt x="-1" y="21246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8" name="Arc 137"/>
          <p:cNvSpPr>
            <a:spLocks/>
          </p:cNvSpPr>
          <p:nvPr/>
        </p:nvSpPr>
        <p:spPr bwMode="auto">
          <a:xfrm>
            <a:off x="1522590" y="3057525"/>
            <a:ext cx="328788" cy="254000"/>
          </a:xfrm>
          <a:custGeom>
            <a:avLst/>
            <a:gdLst>
              <a:gd name="T0" fmla="*/ 0 w 21600"/>
              <a:gd name="T1" fmla="*/ 56245134 h 17069"/>
              <a:gd name="T2" fmla="*/ 41995910 w 21600"/>
              <a:gd name="T3" fmla="*/ 0 h 17069"/>
              <a:gd name="T4" fmla="*/ 108467508 w 21600"/>
              <a:gd name="T5" fmla="*/ 56245134 h 17069"/>
              <a:gd name="T6" fmla="*/ 0 60000 65536"/>
              <a:gd name="T7" fmla="*/ 0 60000 65536"/>
              <a:gd name="T8" fmla="*/ 0 60000 65536"/>
              <a:gd name="T9" fmla="*/ 0 w 21600"/>
              <a:gd name="T10" fmla="*/ 0 h 17069"/>
              <a:gd name="T11" fmla="*/ 21600 w 21600"/>
              <a:gd name="T12" fmla="*/ 17069 h 170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17069" fill="none" extrusionOk="0">
                <a:moveTo>
                  <a:pt x="-1" y="17068"/>
                </a:moveTo>
                <a:cubicBezTo>
                  <a:pt x="-1" y="10392"/>
                  <a:pt x="3087" y="4091"/>
                  <a:pt x="8363" y="0"/>
                </a:cubicBezTo>
              </a:path>
              <a:path w="21600" h="17069" stroke="0" extrusionOk="0">
                <a:moveTo>
                  <a:pt x="-1" y="17068"/>
                </a:moveTo>
                <a:cubicBezTo>
                  <a:pt x="-1" y="10392"/>
                  <a:pt x="3087" y="4091"/>
                  <a:pt x="8363" y="0"/>
                </a:cubicBezTo>
                <a:lnTo>
                  <a:pt x="21600" y="17069"/>
                </a:lnTo>
                <a:lnTo>
                  <a:pt x="-1" y="1706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09" name="Arc 138"/>
          <p:cNvSpPr>
            <a:spLocks/>
          </p:cNvSpPr>
          <p:nvPr/>
        </p:nvSpPr>
        <p:spPr bwMode="auto">
          <a:xfrm>
            <a:off x="1117600" y="3478221"/>
            <a:ext cx="327378" cy="255587"/>
          </a:xfrm>
          <a:custGeom>
            <a:avLst/>
            <a:gdLst>
              <a:gd name="T0" fmla="*/ 0 w 21600"/>
              <a:gd name="T1" fmla="*/ 57098394 h 17100"/>
              <a:gd name="T2" fmla="*/ 41656096 w 21600"/>
              <a:gd name="T3" fmla="*/ 0 h 17100"/>
              <a:gd name="T4" fmla="*/ 107077355 w 21600"/>
              <a:gd name="T5" fmla="*/ 57098394 h 17100"/>
              <a:gd name="T6" fmla="*/ 0 60000 65536"/>
              <a:gd name="T7" fmla="*/ 0 60000 65536"/>
              <a:gd name="T8" fmla="*/ 0 60000 65536"/>
              <a:gd name="T9" fmla="*/ 0 w 21600"/>
              <a:gd name="T10" fmla="*/ 0 h 17100"/>
              <a:gd name="T11" fmla="*/ 21600 w 21600"/>
              <a:gd name="T12" fmla="*/ 17100 h 171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17100" fill="none" extrusionOk="0">
                <a:moveTo>
                  <a:pt x="-1" y="17099"/>
                </a:moveTo>
                <a:cubicBezTo>
                  <a:pt x="-1" y="10405"/>
                  <a:pt x="3103" y="4090"/>
                  <a:pt x="8403" y="0"/>
                </a:cubicBezTo>
              </a:path>
              <a:path w="21600" h="17100" stroke="0" extrusionOk="0">
                <a:moveTo>
                  <a:pt x="-1" y="17099"/>
                </a:moveTo>
                <a:cubicBezTo>
                  <a:pt x="-1" y="10405"/>
                  <a:pt x="3103" y="4090"/>
                  <a:pt x="8403" y="0"/>
                </a:cubicBezTo>
                <a:lnTo>
                  <a:pt x="21600" y="17100"/>
                </a:lnTo>
                <a:lnTo>
                  <a:pt x="-1" y="17099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0" name="Arc 139"/>
          <p:cNvSpPr>
            <a:spLocks/>
          </p:cNvSpPr>
          <p:nvPr/>
        </p:nvSpPr>
        <p:spPr bwMode="auto">
          <a:xfrm rot="10800000">
            <a:off x="1485905" y="4594225"/>
            <a:ext cx="460022" cy="279400"/>
          </a:xfrm>
          <a:custGeom>
            <a:avLst/>
            <a:gdLst>
              <a:gd name="T0" fmla="*/ 199375200 w 19610"/>
              <a:gd name="T1" fmla="*/ 0 h 18679"/>
              <a:gd name="T2" fmla="*/ 360444803 w 19610"/>
              <a:gd name="T3" fmla="*/ 32208858 h 18679"/>
              <a:gd name="T4" fmla="*/ 0 w 19610"/>
              <a:gd name="T5" fmla="*/ 62513222 h 18679"/>
              <a:gd name="T6" fmla="*/ 0 60000 65536"/>
              <a:gd name="T7" fmla="*/ 0 60000 65536"/>
              <a:gd name="T8" fmla="*/ 0 60000 65536"/>
              <a:gd name="T9" fmla="*/ 0 w 19610"/>
              <a:gd name="T10" fmla="*/ 0 h 18679"/>
              <a:gd name="T11" fmla="*/ 19610 w 19610"/>
              <a:gd name="T12" fmla="*/ 18679 h 1867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610" h="18679" fill="none" extrusionOk="0">
                <a:moveTo>
                  <a:pt x="10846" y="0"/>
                </a:moveTo>
                <a:cubicBezTo>
                  <a:pt x="14688" y="2230"/>
                  <a:pt x="17748" y="5591"/>
                  <a:pt x="19610" y="9623"/>
                </a:cubicBezTo>
              </a:path>
              <a:path w="19610" h="18679" stroke="0" extrusionOk="0">
                <a:moveTo>
                  <a:pt x="10846" y="0"/>
                </a:moveTo>
                <a:cubicBezTo>
                  <a:pt x="14688" y="2230"/>
                  <a:pt x="17748" y="5591"/>
                  <a:pt x="19610" y="9623"/>
                </a:cubicBezTo>
                <a:lnTo>
                  <a:pt x="0" y="18679"/>
                </a:lnTo>
                <a:lnTo>
                  <a:pt x="10846" y="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1" name="Arc 140"/>
          <p:cNvSpPr>
            <a:spLocks/>
          </p:cNvSpPr>
          <p:nvPr/>
        </p:nvSpPr>
        <p:spPr bwMode="auto">
          <a:xfrm>
            <a:off x="6359882" y="3260731"/>
            <a:ext cx="328788" cy="747713"/>
          </a:xfrm>
          <a:custGeom>
            <a:avLst/>
            <a:gdLst>
              <a:gd name="T0" fmla="*/ 0 w 20950"/>
              <a:gd name="T1" fmla="*/ 788534018 h 19717"/>
              <a:gd name="T2" fmla="*/ 66760023 w 20950"/>
              <a:gd name="T3" fmla="*/ 0 h 19717"/>
              <a:gd name="T4" fmla="*/ 115302545 w 20950"/>
              <a:gd name="T5" fmla="*/ 1075283148 h 19717"/>
              <a:gd name="T6" fmla="*/ 0 60000 65536"/>
              <a:gd name="T7" fmla="*/ 0 60000 65536"/>
              <a:gd name="T8" fmla="*/ 0 60000 65536"/>
              <a:gd name="T9" fmla="*/ 0 w 20950"/>
              <a:gd name="T10" fmla="*/ 0 h 19717"/>
              <a:gd name="T11" fmla="*/ 20950 w 20950"/>
              <a:gd name="T12" fmla="*/ 19717 h 1971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950" h="19717" fill="none" extrusionOk="0">
                <a:moveTo>
                  <a:pt x="-1" y="14458"/>
                </a:moveTo>
                <a:cubicBezTo>
                  <a:pt x="1612" y="8034"/>
                  <a:pt x="6083" y="2704"/>
                  <a:pt x="12129" y="-1"/>
                </a:cubicBezTo>
              </a:path>
              <a:path w="20950" h="19717" stroke="0" extrusionOk="0">
                <a:moveTo>
                  <a:pt x="-1" y="14458"/>
                </a:moveTo>
                <a:cubicBezTo>
                  <a:pt x="1612" y="8034"/>
                  <a:pt x="6083" y="2704"/>
                  <a:pt x="12129" y="-1"/>
                </a:cubicBezTo>
                <a:lnTo>
                  <a:pt x="20950" y="19717"/>
                </a:lnTo>
                <a:lnTo>
                  <a:pt x="-1" y="1445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2" name="Line 141"/>
          <p:cNvSpPr>
            <a:spLocks noChangeShapeType="1"/>
          </p:cNvSpPr>
          <p:nvPr/>
        </p:nvSpPr>
        <p:spPr bwMode="auto">
          <a:xfrm flipV="1">
            <a:off x="5889978" y="4143430"/>
            <a:ext cx="413456" cy="88582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3" name="Arc 142"/>
          <p:cNvSpPr>
            <a:spLocks/>
          </p:cNvSpPr>
          <p:nvPr/>
        </p:nvSpPr>
        <p:spPr bwMode="auto">
          <a:xfrm>
            <a:off x="7411155" y="3568700"/>
            <a:ext cx="509412" cy="266700"/>
          </a:xfrm>
          <a:custGeom>
            <a:avLst/>
            <a:gdLst>
              <a:gd name="T0" fmla="*/ 56327 w 21600"/>
              <a:gd name="T1" fmla="*/ 46954454 h 20100"/>
              <a:gd name="T2" fmla="*/ 239641861 w 21600"/>
              <a:gd name="T3" fmla="*/ 0 h 20100"/>
              <a:gd name="T4" fmla="*/ 403418890 w 21600"/>
              <a:gd name="T5" fmla="*/ 46113434 h 20100"/>
              <a:gd name="T6" fmla="*/ 0 60000 65536"/>
              <a:gd name="T7" fmla="*/ 0 60000 65536"/>
              <a:gd name="T8" fmla="*/ 0 60000 65536"/>
              <a:gd name="T9" fmla="*/ 0 w 21600"/>
              <a:gd name="T10" fmla="*/ 0 h 20100"/>
              <a:gd name="T11" fmla="*/ 21600 w 21600"/>
              <a:gd name="T12" fmla="*/ 20100 h 201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0100" fill="none" extrusionOk="0">
                <a:moveTo>
                  <a:pt x="3" y="20099"/>
                </a:moveTo>
                <a:cubicBezTo>
                  <a:pt x="1" y="19980"/>
                  <a:pt x="0" y="19860"/>
                  <a:pt x="0" y="19740"/>
                </a:cubicBezTo>
                <a:cubicBezTo>
                  <a:pt x="0" y="11202"/>
                  <a:pt x="5028" y="3466"/>
                  <a:pt x="12831" y="0"/>
                </a:cubicBezTo>
              </a:path>
              <a:path w="21600" h="20100" stroke="0" extrusionOk="0">
                <a:moveTo>
                  <a:pt x="3" y="20099"/>
                </a:moveTo>
                <a:cubicBezTo>
                  <a:pt x="1" y="19980"/>
                  <a:pt x="0" y="19860"/>
                  <a:pt x="0" y="19740"/>
                </a:cubicBezTo>
                <a:cubicBezTo>
                  <a:pt x="0" y="11202"/>
                  <a:pt x="5028" y="3466"/>
                  <a:pt x="12831" y="0"/>
                </a:cubicBezTo>
                <a:lnTo>
                  <a:pt x="21600" y="19740"/>
                </a:lnTo>
                <a:lnTo>
                  <a:pt x="3" y="20099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4" name="Line 143"/>
          <p:cNvSpPr>
            <a:spLocks noChangeShapeType="1"/>
          </p:cNvSpPr>
          <p:nvPr/>
        </p:nvSpPr>
        <p:spPr bwMode="auto">
          <a:xfrm flipH="1" flipV="1">
            <a:off x="7514167" y="4057655"/>
            <a:ext cx="67733" cy="23177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5" name="Arc 144"/>
          <p:cNvSpPr>
            <a:spLocks/>
          </p:cNvSpPr>
          <p:nvPr/>
        </p:nvSpPr>
        <p:spPr bwMode="auto">
          <a:xfrm>
            <a:off x="6062161" y="4676775"/>
            <a:ext cx="1240367" cy="471488"/>
          </a:xfrm>
          <a:custGeom>
            <a:avLst/>
            <a:gdLst>
              <a:gd name="T0" fmla="*/ 2147483647 w 21600"/>
              <a:gd name="T1" fmla="*/ 0 h 21273"/>
              <a:gd name="T2" fmla="*/ 1009175495 w 21600"/>
              <a:gd name="T3" fmla="*/ 231608349 h 21273"/>
              <a:gd name="T4" fmla="*/ 0 w 21600"/>
              <a:gd name="T5" fmla="*/ 0 h 21273"/>
              <a:gd name="T6" fmla="*/ 0 60000 65536"/>
              <a:gd name="T7" fmla="*/ 0 60000 65536"/>
              <a:gd name="T8" fmla="*/ 0 60000 65536"/>
              <a:gd name="T9" fmla="*/ 0 w 21600"/>
              <a:gd name="T10" fmla="*/ 0 h 21273"/>
              <a:gd name="T11" fmla="*/ 21600 w 21600"/>
              <a:gd name="T12" fmla="*/ 21273 h 212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273" fill="none" extrusionOk="0">
                <a:moveTo>
                  <a:pt x="21600" y="0"/>
                </a:moveTo>
                <a:cubicBezTo>
                  <a:pt x="21600" y="10485"/>
                  <a:pt x="14069" y="19456"/>
                  <a:pt x="3743" y="21273"/>
                </a:cubicBezTo>
              </a:path>
              <a:path w="21600" h="21273" stroke="0" extrusionOk="0">
                <a:moveTo>
                  <a:pt x="21600" y="0"/>
                </a:moveTo>
                <a:cubicBezTo>
                  <a:pt x="21600" y="10485"/>
                  <a:pt x="14069" y="19456"/>
                  <a:pt x="3743" y="21273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6" name="Line 145"/>
          <p:cNvSpPr>
            <a:spLocks noChangeShapeType="1"/>
          </p:cNvSpPr>
          <p:nvPr/>
        </p:nvSpPr>
        <p:spPr bwMode="auto">
          <a:xfrm flipV="1">
            <a:off x="6561694" y="4814888"/>
            <a:ext cx="1116189" cy="755650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7" name="Arc 146"/>
          <p:cNvSpPr>
            <a:spLocks/>
          </p:cNvSpPr>
          <p:nvPr/>
        </p:nvSpPr>
        <p:spPr bwMode="auto">
          <a:xfrm>
            <a:off x="8174595" y="4070350"/>
            <a:ext cx="493889" cy="839788"/>
          </a:xfrm>
          <a:custGeom>
            <a:avLst/>
            <a:gdLst>
              <a:gd name="T0" fmla="*/ 0 w 39405"/>
              <a:gd name="T1" fmla="*/ 72237051 h 42512"/>
              <a:gd name="T2" fmla="*/ 65079066 w 39405"/>
              <a:gd name="T3" fmla="*/ 327707076 h 42512"/>
              <a:gd name="T4" fmla="*/ 49915241 w 39405"/>
              <a:gd name="T5" fmla="*/ 166505135 h 42512"/>
              <a:gd name="T6" fmla="*/ 0 60000 65536"/>
              <a:gd name="T7" fmla="*/ 0 60000 65536"/>
              <a:gd name="T8" fmla="*/ 0 60000 65536"/>
              <a:gd name="T9" fmla="*/ 0 w 39405"/>
              <a:gd name="T10" fmla="*/ 0 h 42512"/>
              <a:gd name="T11" fmla="*/ 39405 w 39405"/>
              <a:gd name="T12" fmla="*/ 42512 h 425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9405" h="42512" fill="none" extrusionOk="0">
                <a:moveTo>
                  <a:pt x="0" y="9371"/>
                </a:moveTo>
                <a:cubicBezTo>
                  <a:pt x="4029" y="3505"/>
                  <a:pt x="10688" y="-1"/>
                  <a:pt x="17805" y="-1"/>
                </a:cubicBezTo>
                <a:cubicBezTo>
                  <a:pt x="29734" y="0"/>
                  <a:pt x="39405" y="9670"/>
                  <a:pt x="39405" y="21600"/>
                </a:cubicBezTo>
                <a:cubicBezTo>
                  <a:pt x="39405" y="31446"/>
                  <a:pt x="32746" y="40046"/>
                  <a:pt x="23213" y="42511"/>
                </a:cubicBezTo>
              </a:path>
              <a:path w="39405" h="42512" stroke="0" extrusionOk="0">
                <a:moveTo>
                  <a:pt x="0" y="9371"/>
                </a:moveTo>
                <a:cubicBezTo>
                  <a:pt x="4029" y="3505"/>
                  <a:pt x="10688" y="-1"/>
                  <a:pt x="17805" y="-1"/>
                </a:cubicBezTo>
                <a:cubicBezTo>
                  <a:pt x="29734" y="0"/>
                  <a:pt x="39405" y="9670"/>
                  <a:pt x="39405" y="21600"/>
                </a:cubicBezTo>
                <a:cubicBezTo>
                  <a:pt x="39405" y="31446"/>
                  <a:pt x="32746" y="40046"/>
                  <a:pt x="23213" y="42511"/>
                </a:cubicBezTo>
                <a:lnTo>
                  <a:pt x="17805" y="21600"/>
                </a:lnTo>
                <a:lnTo>
                  <a:pt x="0" y="9371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8" name="Arc 147"/>
          <p:cNvSpPr>
            <a:spLocks/>
          </p:cNvSpPr>
          <p:nvPr/>
        </p:nvSpPr>
        <p:spPr bwMode="auto">
          <a:xfrm rot="10800000">
            <a:off x="2449689" y="5334055"/>
            <a:ext cx="378178" cy="322263"/>
          </a:xfrm>
          <a:custGeom>
            <a:avLst/>
            <a:gdLst>
              <a:gd name="T0" fmla="*/ 0 w 31937"/>
              <a:gd name="T1" fmla="*/ 47825856 h 21600"/>
              <a:gd name="T2" fmla="*/ 75501804 w 31937"/>
              <a:gd name="T3" fmla="*/ 11161982 h 21600"/>
              <a:gd name="T4" fmla="*/ 48144577 w 31937"/>
              <a:gd name="T5" fmla="*/ 71733778 h 21600"/>
              <a:gd name="T6" fmla="*/ 0 60000 65536"/>
              <a:gd name="T7" fmla="*/ 0 60000 65536"/>
              <a:gd name="T8" fmla="*/ 0 60000 65536"/>
              <a:gd name="T9" fmla="*/ 0 w 31937"/>
              <a:gd name="T10" fmla="*/ 0 h 21600"/>
              <a:gd name="T11" fmla="*/ 31937 w 31937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937" h="21600" fill="none" extrusionOk="0">
                <a:moveTo>
                  <a:pt x="-1" y="14400"/>
                </a:moveTo>
                <a:cubicBezTo>
                  <a:pt x="3050" y="5770"/>
                  <a:pt x="11210" y="-1"/>
                  <a:pt x="20365" y="-1"/>
                </a:cubicBezTo>
                <a:cubicBezTo>
                  <a:pt x="24463" y="-1"/>
                  <a:pt x="28476" y="1165"/>
                  <a:pt x="31936" y="3361"/>
                </a:cubicBezTo>
              </a:path>
              <a:path w="31937" h="21600" stroke="0" extrusionOk="0">
                <a:moveTo>
                  <a:pt x="-1" y="14400"/>
                </a:moveTo>
                <a:cubicBezTo>
                  <a:pt x="3050" y="5770"/>
                  <a:pt x="11210" y="-1"/>
                  <a:pt x="20365" y="-1"/>
                </a:cubicBezTo>
                <a:cubicBezTo>
                  <a:pt x="24463" y="-1"/>
                  <a:pt x="28476" y="1165"/>
                  <a:pt x="31936" y="3361"/>
                </a:cubicBezTo>
                <a:lnTo>
                  <a:pt x="20365" y="21600"/>
                </a:lnTo>
                <a:lnTo>
                  <a:pt x="-1" y="14400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19" name="Line 148"/>
          <p:cNvSpPr>
            <a:spLocks noChangeShapeType="1"/>
          </p:cNvSpPr>
          <p:nvPr/>
        </p:nvSpPr>
        <p:spPr bwMode="auto">
          <a:xfrm flipH="1">
            <a:off x="3119967" y="5564243"/>
            <a:ext cx="79022" cy="333375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0" name="Arc 149"/>
          <p:cNvSpPr>
            <a:spLocks/>
          </p:cNvSpPr>
          <p:nvPr/>
        </p:nvSpPr>
        <p:spPr bwMode="auto">
          <a:xfrm rot="10800000">
            <a:off x="3393723" y="6084888"/>
            <a:ext cx="1444978" cy="322262"/>
          </a:xfrm>
          <a:custGeom>
            <a:avLst/>
            <a:gdLst>
              <a:gd name="T0" fmla="*/ 0 w 31983"/>
              <a:gd name="T1" fmla="*/ 47752333 h 21600"/>
              <a:gd name="T2" fmla="*/ 2147483647 w 31983"/>
              <a:gd name="T3" fmla="*/ 11278095 h 21600"/>
              <a:gd name="T4" fmla="*/ 2147483647 w 31983"/>
              <a:gd name="T5" fmla="*/ 71733138 h 21600"/>
              <a:gd name="T6" fmla="*/ 0 60000 65536"/>
              <a:gd name="T7" fmla="*/ 0 60000 65536"/>
              <a:gd name="T8" fmla="*/ 0 60000 65536"/>
              <a:gd name="T9" fmla="*/ 0 w 31983"/>
              <a:gd name="T10" fmla="*/ 0 h 21600"/>
              <a:gd name="T11" fmla="*/ 31983 w 31983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983" h="21600" fill="none" extrusionOk="0">
                <a:moveTo>
                  <a:pt x="-1" y="14378"/>
                </a:moveTo>
                <a:cubicBezTo>
                  <a:pt x="3057" y="5759"/>
                  <a:pt x="11211" y="-1"/>
                  <a:pt x="20357" y="-1"/>
                </a:cubicBezTo>
                <a:cubicBezTo>
                  <a:pt x="24476" y="-1"/>
                  <a:pt x="28510" y="1178"/>
                  <a:pt x="31983" y="3395"/>
                </a:cubicBezTo>
              </a:path>
              <a:path w="31983" h="21600" stroke="0" extrusionOk="0">
                <a:moveTo>
                  <a:pt x="-1" y="14378"/>
                </a:moveTo>
                <a:cubicBezTo>
                  <a:pt x="3057" y="5759"/>
                  <a:pt x="11211" y="-1"/>
                  <a:pt x="20357" y="-1"/>
                </a:cubicBezTo>
                <a:cubicBezTo>
                  <a:pt x="24476" y="-1"/>
                  <a:pt x="28510" y="1178"/>
                  <a:pt x="31983" y="3395"/>
                </a:cubicBezTo>
                <a:lnTo>
                  <a:pt x="20357" y="21600"/>
                </a:lnTo>
                <a:lnTo>
                  <a:pt x="-1" y="14378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1" name="Arc 150"/>
          <p:cNvSpPr>
            <a:spLocks/>
          </p:cNvSpPr>
          <p:nvPr/>
        </p:nvSpPr>
        <p:spPr bwMode="auto">
          <a:xfrm>
            <a:off x="5274744" y="5789613"/>
            <a:ext cx="478367" cy="284162"/>
          </a:xfrm>
          <a:custGeom>
            <a:avLst/>
            <a:gdLst>
              <a:gd name="T0" fmla="*/ 0 w 20286"/>
              <a:gd name="T1" fmla="*/ 32474293 h 21516"/>
              <a:gd name="T2" fmla="*/ 343142423 w 20286"/>
              <a:gd name="T3" fmla="*/ 0 h 21516"/>
              <a:gd name="T4" fmla="*/ 378746378 w 20286"/>
              <a:gd name="T5" fmla="*/ 49564975 h 21516"/>
              <a:gd name="T6" fmla="*/ 0 60000 65536"/>
              <a:gd name="T7" fmla="*/ 0 60000 65536"/>
              <a:gd name="T8" fmla="*/ 0 60000 65536"/>
              <a:gd name="T9" fmla="*/ 0 w 20286"/>
              <a:gd name="T10" fmla="*/ 0 h 21516"/>
              <a:gd name="T11" fmla="*/ 20286 w 20286"/>
              <a:gd name="T12" fmla="*/ 21516 h 215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86" h="21516" fill="none" extrusionOk="0">
                <a:moveTo>
                  <a:pt x="0" y="14097"/>
                </a:moveTo>
                <a:cubicBezTo>
                  <a:pt x="2876" y="6232"/>
                  <a:pt x="10038" y="739"/>
                  <a:pt x="18379" y="0"/>
                </a:cubicBezTo>
              </a:path>
              <a:path w="20286" h="21516" stroke="0" extrusionOk="0">
                <a:moveTo>
                  <a:pt x="0" y="14097"/>
                </a:moveTo>
                <a:cubicBezTo>
                  <a:pt x="2876" y="6232"/>
                  <a:pt x="10038" y="739"/>
                  <a:pt x="18379" y="0"/>
                </a:cubicBezTo>
                <a:lnTo>
                  <a:pt x="20286" y="21516"/>
                </a:lnTo>
                <a:lnTo>
                  <a:pt x="0" y="14097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2" name="Arc 151"/>
          <p:cNvSpPr>
            <a:spLocks/>
          </p:cNvSpPr>
          <p:nvPr/>
        </p:nvSpPr>
        <p:spPr bwMode="auto">
          <a:xfrm rot="10800000">
            <a:off x="4727222" y="5283255"/>
            <a:ext cx="874889" cy="703263"/>
          </a:xfrm>
          <a:custGeom>
            <a:avLst/>
            <a:gdLst>
              <a:gd name="T0" fmla="*/ 0 w 21385"/>
              <a:gd name="T1" fmla="*/ 1025981954 h 16647"/>
              <a:gd name="T2" fmla="*/ 743018683 w 21385"/>
              <a:gd name="T3" fmla="*/ 0 h 16647"/>
              <a:gd name="T4" fmla="*/ 2084960062 w 21385"/>
              <a:gd name="T5" fmla="*/ 1255107949 h 16647"/>
              <a:gd name="T6" fmla="*/ 0 60000 65536"/>
              <a:gd name="T7" fmla="*/ 0 60000 65536"/>
              <a:gd name="T8" fmla="*/ 0 60000 65536"/>
              <a:gd name="T9" fmla="*/ 0 w 21385"/>
              <a:gd name="T10" fmla="*/ 0 h 16647"/>
              <a:gd name="T11" fmla="*/ 21385 w 21385"/>
              <a:gd name="T12" fmla="*/ 16647 h 1664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85" h="16647" fill="none" extrusionOk="0">
                <a:moveTo>
                  <a:pt x="-1" y="13607"/>
                </a:moveTo>
                <a:cubicBezTo>
                  <a:pt x="756" y="8281"/>
                  <a:pt x="3474" y="3428"/>
                  <a:pt x="7621" y="0"/>
                </a:cubicBezTo>
              </a:path>
              <a:path w="21385" h="16647" stroke="0" extrusionOk="0">
                <a:moveTo>
                  <a:pt x="-1" y="13607"/>
                </a:moveTo>
                <a:cubicBezTo>
                  <a:pt x="756" y="8281"/>
                  <a:pt x="3474" y="3428"/>
                  <a:pt x="7621" y="0"/>
                </a:cubicBezTo>
                <a:lnTo>
                  <a:pt x="21385" y="16647"/>
                </a:lnTo>
                <a:lnTo>
                  <a:pt x="-1" y="13607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3" name="Arc 152"/>
          <p:cNvSpPr>
            <a:spLocks/>
          </p:cNvSpPr>
          <p:nvPr/>
        </p:nvSpPr>
        <p:spPr bwMode="auto">
          <a:xfrm>
            <a:off x="3869267" y="5014913"/>
            <a:ext cx="774700" cy="284162"/>
          </a:xfrm>
          <a:custGeom>
            <a:avLst/>
            <a:gdLst>
              <a:gd name="T0" fmla="*/ 0 w 20282"/>
              <a:gd name="T1" fmla="*/ 32451130 h 21515"/>
              <a:gd name="T2" fmla="*/ 1457590494 w 20282"/>
              <a:gd name="T3" fmla="*/ 0 h 21515"/>
              <a:gd name="T4" fmla="*/ 1609300786 w 20282"/>
              <a:gd name="T5" fmla="*/ 49569576 h 21515"/>
              <a:gd name="T6" fmla="*/ 0 60000 65536"/>
              <a:gd name="T7" fmla="*/ 0 60000 65536"/>
              <a:gd name="T8" fmla="*/ 0 60000 65536"/>
              <a:gd name="T9" fmla="*/ 0 w 20282"/>
              <a:gd name="T10" fmla="*/ 0 h 21515"/>
              <a:gd name="T11" fmla="*/ 20282 w 20282"/>
              <a:gd name="T12" fmla="*/ 21515 h 21515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82" h="21515" fill="none" extrusionOk="0">
                <a:moveTo>
                  <a:pt x="0" y="14085"/>
                </a:moveTo>
                <a:cubicBezTo>
                  <a:pt x="2878" y="6228"/>
                  <a:pt x="10035" y="740"/>
                  <a:pt x="18369" y="-1"/>
                </a:cubicBezTo>
              </a:path>
              <a:path w="20282" h="21515" stroke="0" extrusionOk="0">
                <a:moveTo>
                  <a:pt x="0" y="14085"/>
                </a:moveTo>
                <a:cubicBezTo>
                  <a:pt x="2878" y="6228"/>
                  <a:pt x="10035" y="740"/>
                  <a:pt x="18369" y="-1"/>
                </a:cubicBezTo>
                <a:lnTo>
                  <a:pt x="20282" y="21515"/>
                </a:lnTo>
                <a:lnTo>
                  <a:pt x="0" y="14085"/>
                </a:lnTo>
                <a:close/>
              </a:path>
            </a:pathLst>
          </a:custGeom>
          <a:noFill/>
          <a:ln w="25400" cap="rnd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4" name="Arc 153"/>
          <p:cNvSpPr>
            <a:spLocks/>
          </p:cNvSpPr>
          <p:nvPr/>
        </p:nvSpPr>
        <p:spPr bwMode="auto">
          <a:xfrm>
            <a:off x="6704189" y="1970088"/>
            <a:ext cx="508000" cy="285750"/>
          </a:xfrm>
          <a:custGeom>
            <a:avLst/>
            <a:gdLst>
              <a:gd name="T0" fmla="*/ 0 w 31541"/>
              <a:gd name="T1" fmla="*/ 5727924 h 21600"/>
              <a:gd name="T2" fmla="*/ 187628000 w 31541"/>
              <a:gd name="T3" fmla="*/ 45279333 h 21600"/>
              <a:gd name="T4" fmla="*/ 59713011 w 31541"/>
              <a:gd name="T5" fmla="*/ 50009341 h 21600"/>
              <a:gd name="T6" fmla="*/ 0 60000 65536"/>
              <a:gd name="T7" fmla="*/ 0 60000 65536"/>
              <a:gd name="T8" fmla="*/ 0 60000 65536"/>
              <a:gd name="T9" fmla="*/ 0 w 31541"/>
              <a:gd name="T10" fmla="*/ 0 h 21600"/>
              <a:gd name="T11" fmla="*/ 31541 w 31541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541" h="21600" fill="none" extrusionOk="0">
                <a:moveTo>
                  <a:pt x="0" y="2474"/>
                </a:moveTo>
                <a:cubicBezTo>
                  <a:pt x="3096" y="849"/>
                  <a:pt x="6541" y="-1"/>
                  <a:pt x="10038" y="-1"/>
                </a:cubicBezTo>
                <a:cubicBezTo>
                  <a:pt x="21175" y="-1"/>
                  <a:pt x="30487" y="8468"/>
                  <a:pt x="31541" y="19556"/>
                </a:cubicBezTo>
              </a:path>
              <a:path w="31541" h="21600" stroke="0" extrusionOk="0">
                <a:moveTo>
                  <a:pt x="0" y="2474"/>
                </a:moveTo>
                <a:cubicBezTo>
                  <a:pt x="3096" y="849"/>
                  <a:pt x="6541" y="-1"/>
                  <a:pt x="10038" y="-1"/>
                </a:cubicBezTo>
                <a:cubicBezTo>
                  <a:pt x="21175" y="-1"/>
                  <a:pt x="30487" y="8468"/>
                  <a:pt x="31541" y="19556"/>
                </a:cubicBezTo>
                <a:lnTo>
                  <a:pt x="10038" y="21600"/>
                </a:lnTo>
                <a:lnTo>
                  <a:pt x="0" y="2474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25" name="Arc 154">
            <a:hlinkClick r:id="" action="ppaction://hlinkfile"/>
          </p:cNvPr>
          <p:cNvSpPr>
            <a:spLocks/>
          </p:cNvSpPr>
          <p:nvPr/>
        </p:nvSpPr>
        <p:spPr bwMode="auto">
          <a:xfrm>
            <a:off x="5338234" y="1473200"/>
            <a:ext cx="506588" cy="285750"/>
          </a:xfrm>
          <a:custGeom>
            <a:avLst/>
            <a:gdLst>
              <a:gd name="T0" fmla="*/ 0 w 31489"/>
              <a:gd name="T1" fmla="*/ 5665456 h 21600"/>
              <a:gd name="T2" fmla="*/ 186683281 w 31489"/>
              <a:gd name="T3" fmla="*/ 45288594 h 21600"/>
              <a:gd name="T4" fmla="*/ 59196285 w 31489"/>
              <a:gd name="T5" fmla="*/ 50009341 h 21600"/>
              <a:gd name="T6" fmla="*/ 0 60000 65536"/>
              <a:gd name="T7" fmla="*/ 0 60000 65536"/>
              <a:gd name="T8" fmla="*/ 0 60000 65536"/>
              <a:gd name="T9" fmla="*/ 0 w 31489"/>
              <a:gd name="T10" fmla="*/ 0 h 21600"/>
              <a:gd name="T11" fmla="*/ 31489 w 31489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1489" h="21600" fill="none" extrusionOk="0">
                <a:moveTo>
                  <a:pt x="-1" y="2446"/>
                </a:moveTo>
                <a:cubicBezTo>
                  <a:pt x="3082" y="839"/>
                  <a:pt x="6508" y="-1"/>
                  <a:pt x="9985" y="-1"/>
                </a:cubicBezTo>
                <a:cubicBezTo>
                  <a:pt x="21124" y="-1"/>
                  <a:pt x="30437" y="8471"/>
                  <a:pt x="31488" y="19561"/>
                </a:cubicBezTo>
              </a:path>
              <a:path w="31489" h="21600" stroke="0" extrusionOk="0">
                <a:moveTo>
                  <a:pt x="-1" y="2446"/>
                </a:moveTo>
                <a:cubicBezTo>
                  <a:pt x="3082" y="839"/>
                  <a:pt x="6508" y="-1"/>
                  <a:pt x="9985" y="-1"/>
                </a:cubicBezTo>
                <a:cubicBezTo>
                  <a:pt x="21124" y="-1"/>
                  <a:pt x="30437" y="8471"/>
                  <a:pt x="31488" y="19561"/>
                </a:cubicBezTo>
                <a:lnTo>
                  <a:pt x="9985" y="21600"/>
                </a:lnTo>
                <a:lnTo>
                  <a:pt x="-1" y="2446"/>
                </a:lnTo>
                <a:close/>
              </a:path>
            </a:pathLst>
          </a:custGeom>
          <a:noFill/>
          <a:ln w="25400" cap="rnd">
            <a:solidFill>
              <a:srgbClr val="C041FF"/>
            </a:solidFill>
            <a:round/>
            <a:headEnd type="stealth" w="med" len="med"/>
            <a:tailEnd type="none" w="sm" len="sm"/>
          </a:ln>
          <a:effectLst>
            <a:prstShdw prst="shdw17" dist="17961" dir="2700000">
              <a:srgbClr val="732799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66491" name="Rectangle 155"/>
          <p:cNvSpPr>
            <a:spLocks noChangeArrowheads="1"/>
          </p:cNvSpPr>
          <p:nvPr/>
        </p:nvSpPr>
        <p:spPr bwMode="auto">
          <a:xfrm>
            <a:off x="3804356" y="3271838"/>
            <a:ext cx="1703212" cy="3365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cytoplasme</a:t>
            </a:r>
          </a:p>
        </p:txBody>
      </p:sp>
      <p:sp>
        <p:nvSpPr>
          <p:cNvPr id="162027" name="Rectangle 157"/>
          <p:cNvSpPr>
            <a:spLocks noChangeArrowheads="1"/>
          </p:cNvSpPr>
          <p:nvPr/>
        </p:nvSpPr>
        <p:spPr bwMode="auto">
          <a:xfrm>
            <a:off x="2181578" y="2967093"/>
            <a:ext cx="1704622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pénétration</a:t>
            </a:r>
          </a:p>
        </p:txBody>
      </p:sp>
      <p:sp>
        <p:nvSpPr>
          <p:cNvPr id="1166494" name="Rectangle 158"/>
          <p:cNvSpPr>
            <a:spLocks noChangeArrowheads="1"/>
          </p:cNvSpPr>
          <p:nvPr/>
        </p:nvSpPr>
        <p:spPr bwMode="auto">
          <a:xfrm>
            <a:off x="2696661" y="2019355"/>
            <a:ext cx="1706033" cy="246863"/>
          </a:xfrm>
          <a:prstGeom prst="rect">
            <a:avLst/>
          </a:prstGeom>
          <a:noFill/>
          <a:ln>
            <a:noFill/>
          </a:ln>
          <a:effectLst>
            <a:outerShdw blurRad="63500" dist="17961" dir="2700000" algn="ctr" rotWithShape="0">
              <a:schemeClr val="tx1">
                <a:alpha val="74998"/>
              </a:schemeClr>
            </a:outerShdw>
          </a:effectLst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000" b="1">
                <a:solidFill>
                  <a:srgbClr val="FFCCFF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Récepteur CD4</a:t>
            </a:r>
          </a:p>
        </p:txBody>
      </p:sp>
      <p:sp>
        <p:nvSpPr>
          <p:cNvPr id="162029" name="Rectangle 159"/>
          <p:cNvSpPr>
            <a:spLocks noChangeArrowheads="1"/>
          </p:cNvSpPr>
          <p:nvPr/>
        </p:nvSpPr>
        <p:spPr bwMode="auto">
          <a:xfrm>
            <a:off x="2006605" y="2665467"/>
            <a:ext cx="1976967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Co-récepteurs </a:t>
            </a:r>
          </a:p>
        </p:txBody>
      </p:sp>
      <p:sp>
        <p:nvSpPr>
          <p:cNvPr id="162030" name="Rectangle 160"/>
          <p:cNvSpPr>
            <a:spLocks noChangeArrowheads="1"/>
          </p:cNvSpPr>
          <p:nvPr/>
        </p:nvSpPr>
        <p:spPr bwMode="auto">
          <a:xfrm>
            <a:off x="531989" y="1812926"/>
            <a:ext cx="1704622" cy="554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adhésion</a:t>
            </a:r>
          </a:p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fusion</a:t>
            </a:r>
          </a:p>
        </p:txBody>
      </p:sp>
      <p:sp>
        <p:nvSpPr>
          <p:cNvPr id="162031" name="Rectangle 161"/>
          <p:cNvSpPr>
            <a:spLocks noChangeArrowheads="1"/>
          </p:cNvSpPr>
          <p:nvPr/>
        </p:nvSpPr>
        <p:spPr bwMode="auto">
          <a:xfrm>
            <a:off x="2379137" y="4897492"/>
            <a:ext cx="1933222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viral linéaire non intégré</a:t>
            </a:r>
          </a:p>
        </p:txBody>
      </p:sp>
      <p:sp>
        <p:nvSpPr>
          <p:cNvPr id="162032" name="Rectangle 162"/>
          <p:cNvSpPr>
            <a:spLocks noChangeArrowheads="1"/>
          </p:cNvSpPr>
          <p:nvPr/>
        </p:nvSpPr>
        <p:spPr bwMode="auto">
          <a:xfrm>
            <a:off x="4109155" y="4611742"/>
            <a:ext cx="1851378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avec 1 ou 2 LTR</a:t>
            </a:r>
          </a:p>
        </p:txBody>
      </p:sp>
      <p:sp>
        <p:nvSpPr>
          <p:cNvPr id="162033" name="Rectangle 163"/>
          <p:cNvSpPr>
            <a:spLocks noChangeArrowheads="1"/>
          </p:cNvSpPr>
          <p:nvPr/>
        </p:nvSpPr>
        <p:spPr bwMode="auto">
          <a:xfrm>
            <a:off x="5061658" y="5124504"/>
            <a:ext cx="1703211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ARNm non épissé</a:t>
            </a:r>
          </a:p>
        </p:txBody>
      </p:sp>
      <p:sp>
        <p:nvSpPr>
          <p:cNvPr id="162034" name="Rectangle 164"/>
          <p:cNvSpPr>
            <a:spLocks noChangeArrowheads="1"/>
          </p:cNvSpPr>
          <p:nvPr/>
        </p:nvSpPr>
        <p:spPr bwMode="auto">
          <a:xfrm>
            <a:off x="5535789" y="6238929"/>
            <a:ext cx="1704622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ARNm multi-épissé</a:t>
            </a:r>
          </a:p>
        </p:txBody>
      </p:sp>
      <p:sp>
        <p:nvSpPr>
          <p:cNvPr id="162035" name="Rectangle 165"/>
          <p:cNvSpPr>
            <a:spLocks noChangeArrowheads="1"/>
          </p:cNvSpPr>
          <p:nvPr/>
        </p:nvSpPr>
        <p:spPr bwMode="auto">
          <a:xfrm>
            <a:off x="4296839" y="5935718"/>
            <a:ext cx="1706033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transcription</a:t>
            </a:r>
          </a:p>
        </p:txBody>
      </p:sp>
      <p:sp>
        <p:nvSpPr>
          <p:cNvPr id="162036" name="Rectangle 166"/>
          <p:cNvSpPr>
            <a:spLocks noChangeArrowheads="1"/>
          </p:cNvSpPr>
          <p:nvPr/>
        </p:nvSpPr>
        <p:spPr bwMode="auto">
          <a:xfrm>
            <a:off x="4873978" y="1112893"/>
            <a:ext cx="1978378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FF7C8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particule virale mature</a:t>
            </a:r>
          </a:p>
        </p:txBody>
      </p:sp>
      <p:sp>
        <p:nvSpPr>
          <p:cNvPr id="1166503" name="Rectangle 167"/>
          <p:cNvSpPr>
            <a:spLocks noChangeArrowheads="1"/>
          </p:cNvSpPr>
          <p:nvPr/>
        </p:nvSpPr>
        <p:spPr bwMode="auto">
          <a:xfrm>
            <a:off x="3361267" y="2268593"/>
            <a:ext cx="2260600" cy="277641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membrane cellulaire</a:t>
            </a:r>
          </a:p>
        </p:txBody>
      </p:sp>
      <p:sp>
        <p:nvSpPr>
          <p:cNvPr id="1166504" name="Rectangle 168"/>
          <p:cNvSpPr>
            <a:spLocks noChangeArrowheads="1"/>
          </p:cNvSpPr>
          <p:nvPr/>
        </p:nvSpPr>
        <p:spPr bwMode="auto">
          <a:xfrm>
            <a:off x="7154337" y="5943600"/>
            <a:ext cx="1076678" cy="33655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CC3300"/>
                </a:solidFill>
                <a:effectLst>
                  <a:outerShdw blurRad="38100" dist="38100" dir="2700000" algn="tl">
                    <a:srgbClr val="DDDDDD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rPr>
              <a:t>noyau</a:t>
            </a:r>
          </a:p>
        </p:txBody>
      </p:sp>
      <p:sp>
        <p:nvSpPr>
          <p:cNvPr id="162039" name="Rectangle 169"/>
          <p:cNvSpPr>
            <a:spLocks noChangeArrowheads="1"/>
          </p:cNvSpPr>
          <p:nvPr/>
        </p:nvSpPr>
        <p:spPr bwMode="auto">
          <a:xfrm>
            <a:off x="7291212" y="2871843"/>
            <a:ext cx="1428044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assemblage</a:t>
            </a:r>
          </a:p>
        </p:txBody>
      </p:sp>
      <p:sp>
        <p:nvSpPr>
          <p:cNvPr id="162040" name="Rectangle 170"/>
          <p:cNvSpPr>
            <a:spLocks noChangeArrowheads="1"/>
          </p:cNvSpPr>
          <p:nvPr/>
        </p:nvSpPr>
        <p:spPr bwMode="auto">
          <a:xfrm>
            <a:off x="6234289" y="4100568"/>
            <a:ext cx="1428044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traduction</a:t>
            </a:r>
          </a:p>
        </p:txBody>
      </p:sp>
      <p:sp>
        <p:nvSpPr>
          <p:cNvPr id="162041" name="Rectangle 171"/>
          <p:cNvSpPr>
            <a:spLocks noChangeArrowheads="1"/>
          </p:cNvSpPr>
          <p:nvPr/>
        </p:nvSpPr>
        <p:spPr bwMode="auto">
          <a:xfrm>
            <a:off x="1069622" y="5661079"/>
            <a:ext cx="1875367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complexe de pré-intégration</a:t>
            </a:r>
          </a:p>
        </p:txBody>
      </p:sp>
      <p:sp>
        <p:nvSpPr>
          <p:cNvPr id="162042" name="Rectangle 172"/>
          <p:cNvSpPr>
            <a:spLocks noChangeArrowheads="1"/>
          </p:cNvSpPr>
          <p:nvPr/>
        </p:nvSpPr>
        <p:spPr bwMode="auto">
          <a:xfrm>
            <a:off x="2150533" y="6310367"/>
            <a:ext cx="1706034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proviral intégré</a:t>
            </a:r>
          </a:p>
        </p:txBody>
      </p:sp>
      <p:sp>
        <p:nvSpPr>
          <p:cNvPr id="162043" name="Rectangle 173"/>
          <p:cNvSpPr>
            <a:spLocks noChangeArrowheads="1"/>
          </p:cNvSpPr>
          <p:nvPr/>
        </p:nvSpPr>
        <p:spPr bwMode="auto">
          <a:xfrm>
            <a:off x="7783689" y="4927601"/>
            <a:ext cx="1020234" cy="3699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protéines de régulation</a:t>
            </a:r>
          </a:p>
        </p:txBody>
      </p:sp>
      <p:sp>
        <p:nvSpPr>
          <p:cNvPr id="162044" name="Line 174"/>
          <p:cNvSpPr>
            <a:spLocks noChangeShapeType="1"/>
          </p:cNvSpPr>
          <p:nvPr/>
        </p:nvSpPr>
        <p:spPr bwMode="auto">
          <a:xfrm>
            <a:off x="1367367" y="4148138"/>
            <a:ext cx="0" cy="150812"/>
          </a:xfrm>
          <a:prstGeom prst="line">
            <a:avLst/>
          </a:prstGeom>
          <a:noFill/>
          <a:ln w="25400">
            <a:solidFill>
              <a:srgbClr val="980098"/>
            </a:solidFill>
            <a:round/>
            <a:headEnd type="none" w="sm" len="sm"/>
            <a:tailEnd type="stealth" w="med" len="med"/>
          </a:ln>
          <a:effectLst>
            <a:prstShdw prst="shdw17" dist="17961" dir="2700000">
              <a:srgbClr val="5B005B">
                <a:alpha val="74997"/>
              </a:srgbClr>
            </a:prst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45" name="Rectangle 175"/>
          <p:cNvSpPr>
            <a:spLocks noChangeArrowheads="1"/>
          </p:cNvSpPr>
          <p:nvPr/>
        </p:nvSpPr>
        <p:spPr bwMode="auto">
          <a:xfrm>
            <a:off x="1452061" y="1244600"/>
            <a:ext cx="119803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600" b="1">
                <a:solidFill>
                  <a:srgbClr val="FF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VIH</a:t>
            </a:r>
          </a:p>
        </p:txBody>
      </p:sp>
      <p:sp>
        <p:nvSpPr>
          <p:cNvPr id="162046" name="Rectangle 176"/>
          <p:cNvSpPr>
            <a:spLocks noChangeArrowheads="1"/>
          </p:cNvSpPr>
          <p:nvPr/>
        </p:nvSpPr>
        <p:spPr bwMode="auto">
          <a:xfrm>
            <a:off x="3905955" y="5383267"/>
            <a:ext cx="1851378" cy="23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900" b="1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ADN viraux circulaires</a:t>
            </a:r>
          </a:p>
        </p:txBody>
      </p:sp>
      <p:sp>
        <p:nvSpPr>
          <p:cNvPr id="162047" name="Rectangle 177"/>
          <p:cNvSpPr>
            <a:spLocks noChangeArrowheads="1"/>
          </p:cNvSpPr>
          <p:nvPr/>
        </p:nvSpPr>
        <p:spPr bwMode="auto">
          <a:xfrm>
            <a:off x="6721124" y="1706565"/>
            <a:ext cx="1535289" cy="277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9999"/>
                </a:solidFill>
                <a:latin typeface="Century Gothic" charset="0"/>
                <a:ea typeface="ＭＳ Ｐゴシック" charset="0"/>
                <a:cs typeface="ＭＳ Ｐゴシック" charset="0"/>
              </a:rPr>
              <a:t>bourgeonnement</a:t>
            </a:r>
          </a:p>
        </p:txBody>
      </p:sp>
      <p:sp>
        <p:nvSpPr>
          <p:cNvPr id="162048" name="Oval 179"/>
          <p:cNvSpPr>
            <a:spLocks noChangeArrowheads="1"/>
          </p:cNvSpPr>
          <p:nvPr/>
        </p:nvSpPr>
        <p:spPr bwMode="auto">
          <a:xfrm>
            <a:off x="2308582" y="1363718"/>
            <a:ext cx="575733" cy="623887"/>
          </a:xfrm>
          <a:prstGeom prst="ellipse">
            <a:avLst/>
          </a:prstGeom>
          <a:solidFill>
            <a:srgbClr val="4300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49" name="Group 180"/>
          <p:cNvGrpSpPr>
            <a:grpSpLocks/>
          </p:cNvGrpSpPr>
          <p:nvPr/>
        </p:nvGrpSpPr>
        <p:grpSpPr bwMode="auto">
          <a:xfrm>
            <a:off x="2312812" y="1358955"/>
            <a:ext cx="79022" cy="130175"/>
            <a:chOff x="3086" y="719"/>
            <a:chExt cx="56" cy="82"/>
          </a:xfrm>
        </p:grpSpPr>
        <p:grpSp>
          <p:nvGrpSpPr>
            <p:cNvPr id="162181" name="Group 181"/>
            <p:cNvGrpSpPr>
              <a:grpSpLocks/>
            </p:cNvGrpSpPr>
            <p:nvPr/>
          </p:nvGrpSpPr>
          <p:grpSpPr bwMode="auto">
            <a:xfrm>
              <a:off x="3086" y="719"/>
              <a:ext cx="50" cy="51"/>
              <a:chOff x="3086" y="719"/>
              <a:chExt cx="50" cy="51"/>
            </a:xfrm>
          </p:grpSpPr>
          <p:sp>
            <p:nvSpPr>
              <p:cNvPr id="162183" name="Oval 182"/>
              <p:cNvSpPr>
                <a:spLocks noChangeArrowheads="1"/>
              </p:cNvSpPr>
              <p:nvPr/>
            </p:nvSpPr>
            <p:spPr bwMode="auto">
              <a:xfrm>
                <a:off x="3098" y="719"/>
                <a:ext cx="38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84" name="Oval 183"/>
              <p:cNvSpPr>
                <a:spLocks noChangeArrowheads="1"/>
              </p:cNvSpPr>
              <p:nvPr/>
            </p:nvSpPr>
            <p:spPr bwMode="auto">
              <a:xfrm>
                <a:off x="3086" y="734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82" name="Rectangle 184"/>
            <p:cNvSpPr>
              <a:spLocks noChangeArrowheads="1"/>
            </p:cNvSpPr>
            <p:nvPr/>
          </p:nvSpPr>
          <p:spPr bwMode="auto">
            <a:xfrm rot="-2220000">
              <a:off x="3121" y="726"/>
              <a:ext cx="21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0" name="Group 185"/>
          <p:cNvGrpSpPr>
            <a:grpSpLocks/>
          </p:cNvGrpSpPr>
          <p:nvPr/>
        </p:nvGrpSpPr>
        <p:grpSpPr bwMode="auto">
          <a:xfrm>
            <a:off x="2448282" y="1270055"/>
            <a:ext cx="88900" cy="66675"/>
            <a:chOff x="3181" y="663"/>
            <a:chExt cx="63" cy="42"/>
          </a:xfrm>
        </p:grpSpPr>
        <p:sp>
          <p:nvSpPr>
            <p:cNvPr id="162179" name="Oval 186"/>
            <p:cNvSpPr>
              <a:spLocks noChangeArrowheads="1"/>
            </p:cNvSpPr>
            <p:nvPr/>
          </p:nvSpPr>
          <p:spPr bwMode="auto">
            <a:xfrm>
              <a:off x="3206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80" name="Oval 187"/>
            <p:cNvSpPr>
              <a:spLocks noChangeArrowheads="1"/>
            </p:cNvSpPr>
            <p:nvPr/>
          </p:nvSpPr>
          <p:spPr bwMode="auto">
            <a:xfrm>
              <a:off x="3181" y="671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1" name="Group 188"/>
          <p:cNvGrpSpPr>
            <a:grpSpLocks/>
          </p:cNvGrpSpPr>
          <p:nvPr/>
        </p:nvGrpSpPr>
        <p:grpSpPr bwMode="auto">
          <a:xfrm>
            <a:off x="2579515" y="1270055"/>
            <a:ext cx="91723" cy="55563"/>
            <a:chOff x="3275" y="663"/>
            <a:chExt cx="65" cy="35"/>
          </a:xfrm>
        </p:grpSpPr>
        <p:sp>
          <p:nvSpPr>
            <p:cNvPr id="162177" name="Oval 189"/>
            <p:cNvSpPr>
              <a:spLocks noChangeArrowheads="1"/>
            </p:cNvSpPr>
            <p:nvPr/>
          </p:nvSpPr>
          <p:spPr bwMode="auto">
            <a:xfrm>
              <a:off x="3302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8" name="Oval 190"/>
            <p:cNvSpPr>
              <a:spLocks noChangeArrowheads="1"/>
            </p:cNvSpPr>
            <p:nvPr/>
          </p:nvSpPr>
          <p:spPr bwMode="auto">
            <a:xfrm>
              <a:off x="3275" y="66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2" name="Group 191"/>
          <p:cNvGrpSpPr>
            <a:grpSpLocks/>
          </p:cNvGrpSpPr>
          <p:nvPr/>
        </p:nvGrpSpPr>
        <p:grpSpPr bwMode="auto">
          <a:xfrm>
            <a:off x="2737555" y="1306513"/>
            <a:ext cx="80434" cy="76200"/>
            <a:chOff x="3386" y="686"/>
            <a:chExt cx="58" cy="48"/>
          </a:xfrm>
        </p:grpSpPr>
        <p:sp>
          <p:nvSpPr>
            <p:cNvPr id="162175" name="Oval 192"/>
            <p:cNvSpPr>
              <a:spLocks noChangeArrowheads="1"/>
            </p:cNvSpPr>
            <p:nvPr/>
          </p:nvSpPr>
          <p:spPr bwMode="auto">
            <a:xfrm>
              <a:off x="3406" y="698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6" name="Oval 193"/>
            <p:cNvSpPr>
              <a:spLocks noChangeArrowheads="1"/>
            </p:cNvSpPr>
            <p:nvPr/>
          </p:nvSpPr>
          <p:spPr bwMode="auto">
            <a:xfrm>
              <a:off x="3386" y="686"/>
              <a:ext cx="36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53" name="Oval 194"/>
          <p:cNvSpPr>
            <a:spLocks noChangeArrowheads="1"/>
          </p:cNvSpPr>
          <p:nvPr/>
        </p:nvSpPr>
        <p:spPr bwMode="auto">
          <a:xfrm>
            <a:off x="2232378" y="1524000"/>
            <a:ext cx="53622" cy="5715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54" name="Oval 195"/>
          <p:cNvSpPr>
            <a:spLocks noChangeArrowheads="1"/>
          </p:cNvSpPr>
          <p:nvPr/>
        </p:nvSpPr>
        <p:spPr bwMode="auto">
          <a:xfrm>
            <a:off x="2226737" y="1554163"/>
            <a:ext cx="53622" cy="5715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55" name="Group 196"/>
          <p:cNvGrpSpPr>
            <a:grpSpLocks/>
          </p:cNvGrpSpPr>
          <p:nvPr/>
        </p:nvGrpSpPr>
        <p:grpSpPr bwMode="auto">
          <a:xfrm>
            <a:off x="2369258" y="1985963"/>
            <a:ext cx="81844" cy="77787"/>
            <a:chOff x="3125" y="1114"/>
            <a:chExt cx="59" cy="49"/>
          </a:xfrm>
        </p:grpSpPr>
        <p:sp>
          <p:nvSpPr>
            <p:cNvPr id="162173" name="Oval 197"/>
            <p:cNvSpPr>
              <a:spLocks noChangeArrowheads="1"/>
            </p:cNvSpPr>
            <p:nvPr/>
          </p:nvSpPr>
          <p:spPr bwMode="auto">
            <a:xfrm>
              <a:off x="3147" y="1130"/>
              <a:ext cx="37" cy="3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4" name="Oval 198"/>
            <p:cNvSpPr>
              <a:spLocks noChangeArrowheads="1"/>
            </p:cNvSpPr>
            <p:nvPr/>
          </p:nvSpPr>
          <p:spPr bwMode="auto">
            <a:xfrm>
              <a:off x="3125" y="1114"/>
              <a:ext cx="37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6" name="Group 199"/>
          <p:cNvGrpSpPr>
            <a:grpSpLocks/>
          </p:cNvGrpSpPr>
          <p:nvPr/>
        </p:nvGrpSpPr>
        <p:grpSpPr bwMode="auto">
          <a:xfrm>
            <a:off x="2674056" y="2012951"/>
            <a:ext cx="91722" cy="79375"/>
            <a:chOff x="3341" y="1131"/>
            <a:chExt cx="66" cy="50"/>
          </a:xfrm>
        </p:grpSpPr>
        <p:sp>
          <p:nvSpPr>
            <p:cNvPr id="162171" name="Oval 200"/>
            <p:cNvSpPr>
              <a:spLocks noChangeArrowheads="1"/>
            </p:cNvSpPr>
            <p:nvPr/>
          </p:nvSpPr>
          <p:spPr bwMode="auto">
            <a:xfrm>
              <a:off x="3371" y="1131"/>
              <a:ext cx="36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2" name="Oval 201"/>
            <p:cNvSpPr>
              <a:spLocks noChangeArrowheads="1"/>
            </p:cNvSpPr>
            <p:nvPr/>
          </p:nvSpPr>
          <p:spPr bwMode="auto">
            <a:xfrm>
              <a:off x="3341" y="1147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7" name="Group 202"/>
          <p:cNvGrpSpPr>
            <a:grpSpLocks/>
          </p:cNvGrpSpPr>
          <p:nvPr/>
        </p:nvGrpSpPr>
        <p:grpSpPr bwMode="auto">
          <a:xfrm>
            <a:off x="2826461" y="1878017"/>
            <a:ext cx="83255" cy="98425"/>
            <a:chOff x="3449" y="1046"/>
            <a:chExt cx="60" cy="62"/>
          </a:xfrm>
        </p:grpSpPr>
        <p:sp>
          <p:nvSpPr>
            <p:cNvPr id="162169" name="Oval 203"/>
            <p:cNvSpPr>
              <a:spLocks noChangeArrowheads="1"/>
            </p:cNvSpPr>
            <p:nvPr/>
          </p:nvSpPr>
          <p:spPr bwMode="auto">
            <a:xfrm>
              <a:off x="3471" y="1046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70" name="Oval 204"/>
            <p:cNvSpPr>
              <a:spLocks noChangeArrowheads="1"/>
            </p:cNvSpPr>
            <p:nvPr/>
          </p:nvSpPr>
          <p:spPr bwMode="auto">
            <a:xfrm>
              <a:off x="3449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8" name="Group 205"/>
          <p:cNvGrpSpPr>
            <a:grpSpLocks/>
          </p:cNvGrpSpPr>
          <p:nvPr/>
        </p:nvGrpSpPr>
        <p:grpSpPr bwMode="auto">
          <a:xfrm>
            <a:off x="2922439" y="1693864"/>
            <a:ext cx="59267" cy="111125"/>
            <a:chOff x="3518" y="930"/>
            <a:chExt cx="41" cy="70"/>
          </a:xfrm>
        </p:grpSpPr>
        <p:sp>
          <p:nvSpPr>
            <p:cNvPr id="162167" name="Oval 206"/>
            <p:cNvSpPr>
              <a:spLocks noChangeArrowheads="1"/>
            </p:cNvSpPr>
            <p:nvPr/>
          </p:nvSpPr>
          <p:spPr bwMode="auto">
            <a:xfrm>
              <a:off x="3521" y="930"/>
              <a:ext cx="38" cy="3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68" name="Oval 207"/>
            <p:cNvSpPr>
              <a:spLocks noChangeArrowheads="1"/>
            </p:cNvSpPr>
            <p:nvPr/>
          </p:nvSpPr>
          <p:spPr bwMode="auto">
            <a:xfrm>
              <a:off x="3518" y="963"/>
              <a:ext cx="36" cy="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59" name="Group 208"/>
          <p:cNvGrpSpPr>
            <a:grpSpLocks/>
          </p:cNvGrpSpPr>
          <p:nvPr/>
        </p:nvGrpSpPr>
        <p:grpSpPr bwMode="auto">
          <a:xfrm>
            <a:off x="2902656" y="1516118"/>
            <a:ext cx="63500" cy="98425"/>
            <a:chOff x="3503" y="818"/>
            <a:chExt cx="45" cy="62"/>
          </a:xfrm>
        </p:grpSpPr>
        <p:sp>
          <p:nvSpPr>
            <p:cNvPr id="162165" name="Oval 209"/>
            <p:cNvSpPr>
              <a:spLocks noChangeArrowheads="1"/>
            </p:cNvSpPr>
            <p:nvPr/>
          </p:nvSpPr>
          <p:spPr bwMode="auto">
            <a:xfrm>
              <a:off x="3503" y="81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66" name="Oval 210"/>
            <p:cNvSpPr>
              <a:spLocks noChangeArrowheads="1"/>
            </p:cNvSpPr>
            <p:nvPr/>
          </p:nvSpPr>
          <p:spPr bwMode="auto">
            <a:xfrm>
              <a:off x="3511" y="844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60" name="Rectangle 211"/>
          <p:cNvSpPr>
            <a:spLocks noChangeArrowheads="1"/>
          </p:cNvSpPr>
          <p:nvPr/>
        </p:nvSpPr>
        <p:spPr bwMode="auto">
          <a:xfrm rot="1920000">
            <a:off x="2753095" y="1311330"/>
            <a:ext cx="29633" cy="130175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1" name="Rectangle 212"/>
          <p:cNvSpPr>
            <a:spLocks noChangeArrowheads="1"/>
          </p:cNvSpPr>
          <p:nvPr/>
        </p:nvSpPr>
        <p:spPr bwMode="auto">
          <a:xfrm rot="1680000">
            <a:off x="2420056" y="1916113"/>
            <a:ext cx="28222" cy="133350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2" name="Rectangle 213"/>
          <p:cNvSpPr>
            <a:spLocks noChangeArrowheads="1"/>
          </p:cNvSpPr>
          <p:nvPr/>
        </p:nvSpPr>
        <p:spPr bwMode="auto">
          <a:xfrm rot="240000">
            <a:off x="2611991" y="1273175"/>
            <a:ext cx="29633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3" name="Rectangle 214"/>
          <p:cNvSpPr>
            <a:spLocks noChangeArrowheads="1"/>
          </p:cNvSpPr>
          <p:nvPr/>
        </p:nvSpPr>
        <p:spPr bwMode="auto">
          <a:xfrm rot="6420000">
            <a:off x="2279297" y="1524177"/>
            <a:ext cx="31750" cy="117122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64" name="Rectangle 215"/>
          <p:cNvSpPr>
            <a:spLocks noChangeArrowheads="1"/>
          </p:cNvSpPr>
          <p:nvPr/>
        </p:nvSpPr>
        <p:spPr bwMode="auto">
          <a:xfrm rot="-840000">
            <a:off x="2486378" y="1279580"/>
            <a:ext cx="29634" cy="130175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65" name="Group 216"/>
          <p:cNvGrpSpPr>
            <a:grpSpLocks/>
          </p:cNvGrpSpPr>
          <p:nvPr/>
        </p:nvGrpSpPr>
        <p:grpSpPr bwMode="auto">
          <a:xfrm>
            <a:off x="2214035" y="1728788"/>
            <a:ext cx="135467" cy="93662"/>
            <a:chOff x="3016" y="952"/>
            <a:chExt cx="96" cy="59"/>
          </a:xfrm>
        </p:grpSpPr>
        <p:grpSp>
          <p:nvGrpSpPr>
            <p:cNvPr id="162161" name="Group 217"/>
            <p:cNvGrpSpPr>
              <a:grpSpLocks/>
            </p:cNvGrpSpPr>
            <p:nvPr/>
          </p:nvGrpSpPr>
          <p:grpSpPr bwMode="auto">
            <a:xfrm>
              <a:off x="3016" y="952"/>
              <a:ext cx="49" cy="59"/>
              <a:chOff x="3016" y="952"/>
              <a:chExt cx="49" cy="59"/>
            </a:xfrm>
          </p:grpSpPr>
          <p:sp>
            <p:nvSpPr>
              <p:cNvPr id="162163" name="Oval 218"/>
              <p:cNvSpPr>
                <a:spLocks noChangeArrowheads="1"/>
              </p:cNvSpPr>
              <p:nvPr/>
            </p:nvSpPr>
            <p:spPr bwMode="auto">
              <a:xfrm>
                <a:off x="3016" y="952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64" name="Oval 219"/>
              <p:cNvSpPr>
                <a:spLocks noChangeArrowheads="1"/>
              </p:cNvSpPr>
              <p:nvPr/>
            </p:nvSpPr>
            <p:spPr bwMode="auto">
              <a:xfrm>
                <a:off x="3027" y="977"/>
                <a:ext cx="38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62" name="Rectangle 220"/>
            <p:cNvSpPr>
              <a:spLocks noChangeArrowheads="1"/>
            </p:cNvSpPr>
            <p:nvPr/>
          </p:nvSpPr>
          <p:spPr bwMode="auto">
            <a:xfrm rot="4320000">
              <a:off x="3059" y="931"/>
              <a:ext cx="21" cy="8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6" name="Group 221"/>
          <p:cNvGrpSpPr>
            <a:grpSpLocks/>
          </p:cNvGrpSpPr>
          <p:nvPr/>
        </p:nvGrpSpPr>
        <p:grpSpPr bwMode="auto">
          <a:xfrm>
            <a:off x="2280356" y="1873250"/>
            <a:ext cx="121356" cy="82550"/>
            <a:chOff x="3062" y="1043"/>
            <a:chExt cx="87" cy="52"/>
          </a:xfrm>
        </p:grpSpPr>
        <p:grpSp>
          <p:nvGrpSpPr>
            <p:cNvPr id="162157" name="Group 222"/>
            <p:cNvGrpSpPr>
              <a:grpSpLocks/>
            </p:cNvGrpSpPr>
            <p:nvPr/>
          </p:nvGrpSpPr>
          <p:grpSpPr bwMode="auto">
            <a:xfrm>
              <a:off x="3062" y="1043"/>
              <a:ext cx="49" cy="52"/>
              <a:chOff x="3062" y="1043"/>
              <a:chExt cx="49" cy="52"/>
            </a:xfrm>
          </p:grpSpPr>
          <p:sp>
            <p:nvSpPr>
              <p:cNvPr id="162159" name="Oval 223"/>
              <p:cNvSpPr>
                <a:spLocks noChangeArrowheads="1"/>
              </p:cNvSpPr>
              <p:nvPr/>
            </p:nvSpPr>
            <p:spPr bwMode="auto">
              <a:xfrm>
                <a:off x="3069" y="1056"/>
                <a:ext cx="40" cy="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60" name="Oval 224"/>
              <p:cNvSpPr>
                <a:spLocks noChangeArrowheads="1"/>
              </p:cNvSpPr>
              <p:nvPr/>
            </p:nvSpPr>
            <p:spPr bwMode="auto">
              <a:xfrm>
                <a:off x="3062" y="1043"/>
                <a:ext cx="35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8" name="Rectangle 225"/>
            <p:cNvSpPr>
              <a:spLocks noChangeArrowheads="1"/>
            </p:cNvSpPr>
            <p:nvPr/>
          </p:nvSpPr>
          <p:spPr bwMode="auto">
            <a:xfrm rot="3000000">
              <a:off x="3099" y="1016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7" name="Group 226"/>
          <p:cNvGrpSpPr>
            <a:grpSpLocks/>
          </p:cNvGrpSpPr>
          <p:nvPr/>
        </p:nvGrpSpPr>
        <p:grpSpPr bwMode="auto">
          <a:xfrm>
            <a:off x="2499078" y="1978025"/>
            <a:ext cx="94544" cy="139700"/>
            <a:chOff x="3218" y="1109"/>
            <a:chExt cx="67" cy="88"/>
          </a:xfrm>
        </p:grpSpPr>
        <p:grpSp>
          <p:nvGrpSpPr>
            <p:cNvPr id="162153" name="Group 227"/>
            <p:cNvGrpSpPr>
              <a:grpSpLocks/>
            </p:cNvGrpSpPr>
            <p:nvPr/>
          </p:nvGrpSpPr>
          <p:grpSpPr bwMode="auto">
            <a:xfrm>
              <a:off x="3218" y="1155"/>
              <a:ext cx="67" cy="42"/>
              <a:chOff x="3218" y="1155"/>
              <a:chExt cx="67" cy="42"/>
            </a:xfrm>
          </p:grpSpPr>
          <p:sp>
            <p:nvSpPr>
              <p:cNvPr id="162155" name="Oval 228"/>
              <p:cNvSpPr>
                <a:spLocks noChangeArrowheads="1"/>
              </p:cNvSpPr>
              <p:nvPr/>
            </p:nvSpPr>
            <p:spPr bwMode="auto">
              <a:xfrm>
                <a:off x="3247" y="1162"/>
                <a:ext cx="38" cy="3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56" name="Oval 229"/>
              <p:cNvSpPr>
                <a:spLocks noChangeArrowheads="1"/>
              </p:cNvSpPr>
              <p:nvPr/>
            </p:nvSpPr>
            <p:spPr bwMode="auto">
              <a:xfrm>
                <a:off x="3218" y="1155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4" name="Rectangle 230"/>
            <p:cNvSpPr>
              <a:spLocks noChangeArrowheads="1"/>
            </p:cNvSpPr>
            <p:nvPr/>
          </p:nvSpPr>
          <p:spPr bwMode="auto">
            <a:xfrm rot="660000">
              <a:off x="3251" y="1109"/>
              <a:ext cx="21" cy="82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68" name="Group 231"/>
          <p:cNvGrpSpPr>
            <a:grpSpLocks/>
          </p:cNvGrpSpPr>
          <p:nvPr/>
        </p:nvGrpSpPr>
        <p:grpSpPr bwMode="auto">
          <a:xfrm>
            <a:off x="2798238" y="1401763"/>
            <a:ext cx="118533" cy="87312"/>
            <a:chOff x="3430" y="746"/>
            <a:chExt cx="83" cy="55"/>
          </a:xfrm>
        </p:grpSpPr>
        <p:grpSp>
          <p:nvGrpSpPr>
            <p:cNvPr id="162149" name="Group 232"/>
            <p:cNvGrpSpPr>
              <a:grpSpLocks/>
            </p:cNvGrpSpPr>
            <p:nvPr/>
          </p:nvGrpSpPr>
          <p:grpSpPr bwMode="auto">
            <a:xfrm>
              <a:off x="3461" y="746"/>
              <a:ext cx="49" cy="55"/>
              <a:chOff x="3461" y="746"/>
              <a:chExt cx="49" cy="55"/>
            </a:xfrm>
          </p:grpSpPr>
          <p:sp>
            <p:nvSpPr>
              <p:cNvPr id="162151" name="Oval 233"/>
              <p:cNvSpPr>
                <a:spLocks noChangeArrowheads="1"/>
              </p:cNvSpPr>
              <p:nvPr/>
            </p:nvSpPr>
            <p:spPr bwMode="auto">
              <a:xfrm>
                <a:off x="3461" y="746"/>
                <a:ext cx="40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52" name="Oval 234"/>
              <p:cNvSpPr>
                <a:spLocks noChangeArrowheads="1"/>
              </p:cNvSpPr>
              <p:nvPr/>
            </p:nvSpPr>
            <p:spPr bwMode="auto">
              <a:xfrm>
                <a:off x="3472" y="767"/>
                <a:ext cx="39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50" name="Rectangle 235"/>
            <p:cNvSpPr>
              <a:spLocks noChangeArrowheads="1"/>
            </p:cNvSpPr>
            <p:nvPr/>
          </p:nvSpPr>
          <p:spPr bwMode="auto">
            <a:xfrm rot="2880000">
              <a:off x="3461" y="745"/>
              <a:ext cx="21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69" name="Rectangle 236"/>
          <p:cNvSpPr>
            <a:spLocks noChangeArrowheads="1"/>
          </p:cNvSpPr>
          <p:nvPr/>
        </p:nvSpPr>
        <p:spPr bwMode="auto">
          <a:xfrm rot="4080000">
            <a:off x="2893665" y="1524937"/>
            <a:ext cx="34925" cy="115711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0" name="Rectangle 237"/>
          <p:cNvSpPr>
            <a:spLocks noChangeArrowheads="1"/>
          </p:cNvSpPr>
          <p:nvPr/>
        </p:nvSpPr>
        <p:spPr bwMode="auto">
          <a:xfrm rot="-1080000">
            <a:off x="2695226" y="1941513"/>
            <a:ext cx="31044" cy="133350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1" name="Rectangle 238"/>
          <p:cNvSpPr>
            <a:spLocks noChangeArrowheads="1"/>
          </p:cNvSpPr>
          <p:nvPr/>
        </p:nvSpPr>
        <p:spPr bwMode="auto">
          <a:xfrm rot="-2880000">
            <a:off x="2828925" y="1842558"/>
            <a:ext cx="31750" cy="118533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2" name="Rectangle 239"/>
          <p:cNvSpPr>
            <a:spLocks noChangeArrowheads="1"/>
          </p:cNvSpPr>
          <p:nvPr/>
        </p:nvSpPr>
        <p:spPr bwMode="auto">
          <a:xfrm rot="5880000">
            <a:off x="2899332" y="1685220"/>
            <a:ext cx="34925" cy="115711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3" name="AutoShape 240"/>
          <p:cNvSpPr>
            <a:spLocks noChangeArrowheads="1"/>
          </p:cNvSpPr>
          <p:nvPr/>
        </p:nvSpPr>
        <p:spPr bwMode="auto">
          <a:xfrm rot="4800000" flipH="1" flipV="1">
            <a:off x="2422437" y="1495568"/>
            <a:ext cx="376238" cy="369711"/>
          </a:xfrm>
          <a:custGeom>
            <a:avLst/>
            <a:gdLst>
              <a:gd name="T0" fmla="*/ 5734599 w 21600"/>
              <a:gd name="T1" fmla="*/ 4004491 h 21600"/>
              <a:gd name="T2" fmla="*/ 3276737 w 21600"/>
              <a:gd name="T3" fmla="*/ 8008963 h 21600"/>
              <a:gd name="T4" fmla="*/ 818875 w 21600"/>
              <a:gd name="T5" fmla="*/ 4004491 h 21600"/>
              <a:gd name="T6" fmla="*/ 3276737 w 21600"/>
              <a:gd name="T7" fmla="*/ 0 h 21600"/>
              <a:gd name="T8" fmla="*/ 0 60000 65536"/>
              <a:gd name="T9" fmla="*/ 0 60000 65536"/>
              <a:gd name="T10" fmla="*/ 0 60000 65536"/>
              <a:gd name="T11" fmla="*/ 0 60000 65536"/>
              <a:gd name="T12" fmla="*/ 4499 w 21600"/>
              <a:gd name="T13" fmla="*/ 4499 h 21600"/>
              <a:gd name="T14" fmla="*/ 17101 w 21600"/>
              <a:gd name="T15" fmla="*/ 17101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0" y="0"/>
                </a:moveTo>
                <a:lnTo>
                  <a:pt x="5398" y="21600"/>
                </a:lnTo>
                <a:lnTo>
                  <a:pt x="16202" y="21600"/>
                </a:lnTo>
                <a:lnTo>
                  <a:pt x="21600" y="0"/>
                </a:lnTo>
                <a:lnTo>
                  <a:pt x="0" y="0"/>
                </a:lnTo>
                <a:close/>
              </a:path>
            </a:pathLst>
          </a:custGeom>
          <a:solidFill>
            <a:srgbClr val="6600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4" name="Arc 241"/>
          <p:cNvSpPr>
            <a:spLocks/>
          </p:cNvSpPr>
          <p:nvPr/>
        </p:nvSpPr>
        <p:spPr bwMode="auto">
          <a:xfrm>
            <a:off x="2534355" y="1611368"/>
            <a:ext cx="33867" cy="41275"/>
          </a:xfrm>
          <a:custGeom>
            <a:avLst/>
            <a:gdLst>
              <a:gd name="T0" fmla="*/ 67204 w 21600"/>
              <a:gd name="T1" fmla="*/ 0 h 21600"/>
              <a:gd name="T2" fmla="*/ 0 w 21600"/>
              <a:gd name="T3" fmla="*/ 78872 h 21600"/>
              <a:gd name="T4" fmla="*/ 0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</a:path>
              <a:path w="21600" h="21600" stroke="0" extrusionOk="0">
                <a:moveTo>
                  <a:pt x="21600" y="0"/>
                </a:moveTo>
                <a:cubicBezTo>
                  <a:pt x="21600" y="11929"/>
                  <a:pt x="11929" y="21599"/>
                  <a:pt x="0" y="21599"/>
                </a:cubicBezTo>
                <a:lnTo>
                  <a:pt x="0" y="0"/>
                </a:lnTo>
                <a:lnTo>
                  <a:pt x="21600" y="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5" name="Arc 242"/>
          <p:cNvSpPr>
            <a:spLocks/>
          </p:cNvSpPr>
          <p:nvPr/>
        </p:nvSpPr>
        <p:spPr bwMode="auto">
          <a:xfrm>
            <a:off x="2635959" y="1609780"/>
            <a:ext cx="47978" cy="42863"/>
          </a:xfrm>
          <a:custGeom>
            <a:avLst/>
            <a:gdLst>
              <a:gd name="T0" fmla="*/ 130967 w 21600"/>
              <a:gd name="T1" fmla="*/ 85093 h 21591"/>
              <a:gd name="T2" fmla="*/ 0 w 21600"/>
              <a:gd name="T3" fmla="*/ 0 h 21591"/>
              <a:gd name="T4" fmla="*/ 134875 w 21600"/>
              <a:gd name="T5" fmla="*/ 0 h 21591"/>
              <a:gd name="T6" fmla="*/ 0 60000 65536"/>
              <a:gd name="T7" fmla="*/ 0 60000 65536"/>
              <a:gd name="T8" fmla="*/ 0 60000 65536"/>
              <a:gd name="T9" fmla="*/ 0 w 21600"/>
              <a:gd name="T10" fmla="*/ 0 h 21591"/>
              <a:gd name="T11" fmla="*/ 21600 w 21600"/>
              <a:gd name="T12" fmla="*/ 21591 h 215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91" fill="none" extrusionOk="0">
                <a:moveTo>
                  <a:pt x="20974" y="21590"/>
                </a:moveTo>
                <a:cubicBezTo>
                  <a:pt x="9293" y="21252"/>
                  <a:pt x="-1" y="11685"/>
                  <a:pt x="-1" y="-1"/>
                </a:cubicBezTo>
              </a:path>
              <a:path w="21600" h="21591" stroke="0" extrusionOk="0">
                <a:moveTo>
                  <a:pt x="20974" y="21590"/>
                </a:moveTo>
                <a:cubicBezTo>
                  <a:pt x="9293" y="21252"/>
                  <a:pt x="-1" y="11685"/>
                  <a:pt x="-1" y="-1"/>
                </a:cubicBezTo>
                <a:lnTo>
                  <a:pt x="21600" y="0"/>
                </a:lnTo>
                <a:lnTo>
                  <a:pt x="20974" y="2159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6" name="Arc 243"/>
          <p:cNvSpPr>
            <a:spLocks/>
          </p:cNvSpPr>
          <p:nvPr/>
        </p:nvSpPr>
        <p:spPr bwMode="auto">
          <a:xfrm>
            <a:off x="2593650" y="1566863"/>
            <a:ext cx="49389" cy="42862"/>
          </a:xfrm>
          <a:custGeom>
            <a:avLst/>
            <a:gdLst>
              <a:gd name="T0" fmla="*/ 0 w 22208"/>
              <a:gd name="T1" fmla="*/ 36 h 21600"/>
              <a:gd name="T2" fmla="*/ 139015 w 22208"/>
              <a:gd name="T3" fmla="*/ 81845 h 21600"/>
              <a:gd name="T4" fmla="*/ 3901 w 22208"/>
              <a:gd name="T5" fmla="*/ 85053 h 21600"/>
              <a:gd name="T6" fmla="*/ 0 60000 65536"/>
              <a:gd name="T7" fmla="*/ 0 60000 65536"/>
              <a:gd name="T8" fmla="*/ 0 60000 65536"/>
              <a:gd name="T9" fmla="*/ 0 w 22208"/>
              <a:gd name="T10" fmla="*/ 0 h 21600"/>
              <a:gd name="T11" fmla="*/ 22208 w 22208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08" h="21600" fill="none" extrusionOk="0">
                <a:moveTo>
                  <a:pt x="-1" y="8"/>
                </a:moveTo>
                <a:cubicBezTo>
                  <a:pt x="207" y="2"/>
                  <a:pt x="415" y="-1"/>
                  <a:pt x="623" y="-1"/>
                </a:cubicBezTo>
                <a:cubicBezTo>
                  <a:pt x="12235" y="-1"/>
                  <a:pt x="21769" y="9181"/>
                  <a:pt x="22207" y="20785"/>
                </a:cubicBezTo>
              </a:path>
              <a:path w="22208" h="21600" stroke="0" extrusionOk="0">
                <a:moveTo>
                  <a:pt x="-1" y="8"/>
                </a:moveTo>
                <a:cubicBezTo>
                  <a:pt x="207" y="2"/>
                  <a:pt x="415" y="-1"/>
                  <a:pt x="623" y="-1"/>
                </a:cubicBezTo>
                <a:cubicBezTo>
                  <a:pt x="12235" y="-1"/>
                  <a:pt x="21769" y="9181"/>
                  <a:pt x="22207" y="20785"/>
                </a:cubicBezTo>
                <a:lnTo>
                  <a:pt x="623" y="21600"/>
                </a:lnTo>
                <a:lnTo>
                  <a:pt x="-1" y="8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7" name="Arc 244"/>
          <p:cNvSpPr>
            <a:spLocks/>
          </p:cNvSpPr>
          <p:nvPr/>
        </p:nvSpPr>
        <p:spPr bwMode="auto">
          <a:xfrm>
            <a:off x="2565427" y="1568505"/>
            <a:ext cx="36689" cy="41275"/>
          </a:xfrm>
          <a:custGeom>
            <a:avLst/>
            <a:gdLst>
              <a:gd name="T0" fmla="*/ 0 w 21600"/>
              <a:gd name="T1" fmla="*/ 78934 h 21583"/>
              <a:gd name="T2" fmla="*/ 75782 w 21600"/>
              <a:gd name="T3" fmla="*/ 0 h 21583"/>
              <a:gd name="T4" fmla="*/ 78872 w 21600"/>
              <a:gd name="T5" fmla="*/ 78934 h 21583"/>
              <a:gd name="T6" fmla="*/ 0 60000 65536"/>
              <a:gd name="T7" fmla="*/ 0 60000 65536"/>
              <a:gd name="T8" fmla="*/ 0 60000 65536"/>
              <a:gd name="T9" fmla="*/ 0 w 21600"/>
              <a:gd name="T10" fmla="*/ 0 h 21583"/>
              <a:gd name="T11" fmla="*/ 21600 w 21600"/>
              <a:gd name="T12" fmla="*/ 21583 h 215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3" fill="none" extrusionOk="0">
                <a:moveTo>
                  <a:pt x="-1" y="21582"/>
                </a:moveTo>
                <a:cubicBezTo>
                  <a:pt x="-1" y="9982"/>
                  <a:pt x="9162" y="453"/>
                  <a:pt x="20753" y="-1"/>
                </a:cubicBezTo>
              </a:path>
              <a:path w="21600" h="21583" stroke="0" extrusionOk="0">
                <a:moveTo>
                  <a:pt x="-1" y="21582"/>
                </a:moveTo>
                <a:cubicBezTo>
                  <a:pt x="-1" y="9982"/>
                  <a:pt x="9162" y="453"/>
                  <a:pt x="20753" y="-1"/>
                </a:cubicBezTo>
                <a:lnTo>
                  <a:pt x="21600" y="21583"/>
                </a:lnTo>
                <a:lnTo>
                  <a:pt x="-1" y="2158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8" name="Arc 245"/>
          <p:cNvSpPr>
            <a:spLocks/>
          </p:cNvSpPr>
          <p:nvPr/>
        </p:nvSpPr>
        <p:spPr bwMode="auto">
          <a:xfrm>
            <a:off x="2493434" y="1609780"/>
            <a:ext cx="46566" cy="42863"/>
          </a:xfrm>
          <a:custGeom>
            <a:avLst/>
            <a:gdLst>
              <a:gd name="T0" fmla="*/ 127055 w 21600"/>
              <a:gd name="T1" fmla="*/ 85057 h 21600"/>
              <a:gd name="T2" fmla="*/ 0 w 21600"/>
              <a:gd name="T3" fmla="*/ 0 h 21600"/>
              <a:gd name="T4" fmla="*/ 127055 w 21600"/>
              <a:gd name="T5" fmla="*/ 0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</a:path>
              <a:path w="21600" h="21600" stroke="0" extrusionOk="0">
                <a:moveTo>
                  <a:pt x="21600" y="21599"/>
                </a:moveTo>
                <a:cubicBezTo>
                  <a:pt x="9670" y="21599"/>
                  <a:pt x="-1" y="11929"/>
                  <a:pt x="-1" y="-1"/>
                </a:cubicBezTo>
                <a:lnTo>
                  <a:pt x="21600" y="0"/>
                </a:lnTo>
                <a:lnTo>
                  <a:pt x="21600" y="2159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79" name="Arc 246"/>
          <p:cNvSpPr>
            <a:spLocks/>
          </p:cNvSpPr>
          <p:nvPr/>
        </p:nvSpPr>
        <p:spPr bwMode="auto">
          <a:xfrm>
            <a:off x="2453927" y="1568505"/>
            <a:ext cx="47978" cy="41275"/>
          </a:xfrm>
          <a:custGeom>
            <a:avLst/>
            <a:gdLst>
              <a:gd name="T0" fmla="*/ 0 w 22254"/>
              <a:gd name="T1" fmla="*/ 36 h 21600"/>
              <a:gd name="T2" fmla="*/ 130911 w 22254"/>
              <a:gd name="T3" fmla="*/ 78872 h 21600"/>
              <a:gd name="T4" fmla="*/ 3847 w 22254"/>
              <a:gd name="T5" fmla="*/ 78872 h 21600"/>
              <a:gd name="T6" fmla="*/ 0 60000 65536"/>
              <a:gd name="T7" fmla="*/ 0 60000 65536"/>
              <a:gd name="T8" fmla="*/ 0 60000 65536"/>
              <a:gd name="T9" fmla="*/ 0 w 22254"/>
              <a:gd name="T10" fmla="*/ 0 h 21600"/>
              <a:gd name="T11" fmla="*/ 22254 w 2225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54" h="21600" fill="none" extrusionOk="0">
                <a:moveTo>
                  <a:pt x="-1" y="9"/>
                </a:moveTo>
                <a:cubicBezTo>
                  <a:pt x="217" y="3"/>
                  <a:pt x="435" y="-1"/>
                  <a:pt x="654" y="-1"/>
                </a:cubicBezTo>
                <a:cubicBezTo>
                  <a:pt x="12583" y="-1"/>
                  <a:pt x="22254" y="9670"/>
                  <a:pt x="22254" y="21600"/>
                </a:cubicBezTo>
              </a:path>
              <a:path w="22254" h="21600" stroke="0" extrusionOk="0">
                <a:moveTo>
                  <a:pt x="-1" y="9"/>
                </a:moveTo>
                <a:cubicBezTo>
                  <a:pt x="217" y="3"/>
                  <a:pt x="435" y="-1"/>
                  <a:pt x="654" y="-1"/>
                </a:cubicBezTo>
                <a:cubicBezTo>
                  <a:pt x="12583" y="-1"/>
                  <a:pt x="22254" y="9670"/>
                  <a:pt x="22254" y="21600"/>
                </a:cubicBezTo>
                <a:lnTo>
                  <a:pt x="654" y="21600"/>
                </a:lnTo>
                <a:lnTo>
                  <a:pt x="-1" y="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0" name="Arc 247"/>
          <p:cNvSpPr>
            <a:spLocks/>
          </p:cNvSpPr>
          <p:nvPr/>
        </p:nvSpPr>
        <p:spPr bwMode="auto">
          <a:xfrm>
            <a:off x="2643015" y="1711325"/>
            <a:ext cx="47978" cy="44450"/>
          </a:xfrm>
          <a:custGeom>
            <a:avLst/>
            <a:gdLst>
              <a:gd name="T0" fmla="*/ 130779 w 21600"/>
              <a:gd name="T1" fmla="*/ 88351 h 22363"/>
              <a:gd name="T2" fmla="*/ 87 w 21600"/>
              <a:gd name="T3" fmla="*/ 0 h 22363"/>
              <a:gd name="T4" fmla="*/ 134875 w 21600"/>
              <a:gd name="T5" fmla="*/ 3053 h 22363"/>
              <a:gd name="T6" fmla="*/ 0 60000 65536"/>
              <a:gd name="T7" fmla="*/ 0 60000 65536"/>
              <a:gd name="T8" fmla="*/ 0 60000 65536"/>
              <a:gd name="T9" fmla="*/ 0 w 21600"/>
              <a:gd name="T10" fmla="*/ 0 h 22363"/>
              <a:gd name="T11" fmla="*/ 21600 w 21600"/>
              <a:gd name="T12" fmla="*/ 22363 h 2236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363" fill="none" extrusionOk="0">
                <a:moveTo>
                  <a:pt x="20943" y="22363"/>
                </a:moveTo>
                <a:cubicBezTo>
                  <a:pt x="9275" y="22008"/>
                  <a:pt x="0" y="12446"/>
                  <a:pt x="0" y="773"/>
                </a:cubicBezTo>
                <a:cubicBezTo>
                  <a:pt x="0" y="515"/>
                  <a:pt x="4" y="257"/>
                  <a:pt x="13" y="-1"/>
                </a:cubicBezTo>
              </a:path>
              <a:path w="21600" h="22363" stroke="0" extrusionOk="0">
                <a:moveTo>
                  <a:pt x="20943" y="22363"/>
                </a:moveTo>
                <a:cubicBezTo>
                  <a:pt x="9275" y="22008"/>
                  <a:pt x="0" y="12446"/>
                  <a:pt x="0" y="773"/>
                </a:cubicBezTo>
                <a:cubicBezTo>
                  <a:pt x="0" y="515"/>
                  <a:pt x="4" y="257"/>
                  <a:pt x="13" y="-1"/>
                </a:cubicBezTo>
                <a:lnTo>
                  <a:pt x="21600" y="773"/>
                </a:lnTo>
                <a:lnTo>
                  <a:pt x="20943" y="22363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1" name="Arc 248"/>
          <p:cNvSpPr>
            <a:spLocks/>
          </p:cNvSpPr>
          <p:nvPr/>
        </p:nvSpPr>
        <p:spPr bwMode="auto">
          <a:xfrm>
            <a:off x="2602113" y="1668463"/>
            <a:ext cx="49389" cy="42862"/>
          </a:xfrm>
          <a:custGeom>
            <a:avLst/>
            <a:gdLst>
              <a:gd name="T0" fmla="*/ 0 w 22244"/>
              <a:gd name="T1" fmla="*/ 40 h 21600"/>
              <a:gd name="T2" fmla="*/ 138790 w 22244"/>
              <a:gd name="T3" fmla="*/ 85053 h 21600"/>
              <a:gd name="T4" fmla="*/ 4019 w 22244"/>
              <a:gd name="T5" fmla="*/ 85053 h 21600"/>
              <a:gd name="T6" fmla="*/ 0 60000 65536"/>
              <a:gd name="T7" fmla="*/ 0 60000 65536"/>
              <a:gd name="T8" fmla="*/ 0 60000 65536"/>
              <a:gd name="T9" fmla="*/ 0 w 22244"/>
              <a:gd name="T10" fmla="*/ 0 h 21600"/>
              <a:gd name="T11" fmla="*/ 22244 w 2224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44" h="21600" fill="none" extrusionOk="0">
                <a:moveTo>
                  <a:pt x="-1" y="9"/>
                </a:moveTo>
                <a:cubicBezTo>
                  <a:pt x="214" y="3"/>
                  <a:pt x="429" y="-1"/>
                  <a:pt x="644" y="-1"/>
                </a:cubicBezTo>
                <a:cubicBezTo>
                  <a:pt x="12573" y="-1"/>
                  <a:pt x="22244" y="9670"/>
                  <a:pt x="22244" y="21600"/>
                </a:cubicBezTo>
              </a:path>
              <a:path w="22244" h="21600" stroke="0" extrusionOk="0">
                <a:moveTo>
                  <a:pt x="-1" y="9"/>
                </a:moveTo>
                <a:cubicBezTo>
                  <a:pt x="214" y="3"/>
                  <a:pt x="429" y="-1"/>
                  <a:pt x="644" y="-1"/>
                </a:cubicBezTo>
                <a:cubicBezTo>
                  <a:pt x="12573" y="-1"/>
                  <a:pt x="22244" y="9670"/>
                  <a:pt x="22244" y="21600"/>
                </a:cubicBezTo>
                <a:lnTo>
                  <a:pt x="644" y="21600"/>
                </a:lnTo>
                <a:lnTo>
                  <a:pt x="-1" y="9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2" name="Arc 249"/>
          <p:cNvSpPr>
            <a:spLocks/>
          </p:cNvSpPr>
          <p:nvPr/>
        </p:nvSpPr>
        <p:spPr bwMode="auto">
          <a:xfrm>
            <a:off x="2542850" y="1711327"/>
            <a:ext cx="36689" cy="42863"/>
          </a:xfrm>
          <a:custGeom>
            <a:avLst/>
            <a:gdLst>
              <a:gd name="T0" fmla="*/ 75899 w 22446"/>
              <a:gd name="T1" fmla="*/ 0 h 21600"/>
              <a:gd name="T2" fmla="*/ 0 w 22446"/>
              <a:gd name="T3" fmla="*/ 84990 h 21600"/>
              <a:gd name="T4" fmla="*/ 2861 w 22446"/>
              <a:gd name="T5" fmla="*/ 0 h 21600"/>
              <a:gd name="T6" fmla="*/ 0 60000 65536"/>
              <a:gd name="T7" fmla="*/ 0 60000 65536"/>
              <a:gd name="T8" fmla="*/ 0 60000 65536"/>
              <a:gd name="T9" fmla="*/ 0 w 22446"/>
              <a:gd name="T10" fmla="*/ 0 h 21600"/>
              <a:gd name="T11" fmla="*/ 22446 w 22446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446" h="21600" fill="none" extrusionOk="0">
                <a:moveTo>
                  <a:pt x="22446" y="0"/>
                </a:moveTo>
                <a:cubicBezTo>
                  <a:pt x="22446" y="11929"/>
                  <a:pt x="12775" y="21600"/>
                  <a:pt x="846" y="21600"/>
                </a:cubicBezTo>
                <a:cubicBezTo>
                  <a:pt x="563" y="21599"/>
                  <a:pt x="281" y="21594"/>
                  <a:pt x="-1" y="21583"/>
                </a:cubicBezTo>
              </a:path>
              <a:path w="22446" h="21600" stroke="0" extrusionOk="0">
                <a:moveTo>
                  <a:pt x="22446" y="0"/>
                </a:moveTo>
                <a:cubicBezTo>
                  <a:pt x="22446" y="11929"/>
                  <a:pt x="12775" y="21600"/>
                  <a:pt x="846" y="21600"/>
                </a:cubicBezTo>
                <a:cubicBezTo>
                  <a:pt x="563" y="21599"/>
                  <a:pt x="281" y="21594"/>
                  <a:pt x="-1" y="21583"/>
                </a:cubicBezTo>
                <a:lnTo>
                  <a:pt x="846" y="0"/>
                </a:lnTo>
                <a:lnTo>
                  <a:pt x="22446" y="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3" name="Arc 250"/>
          <p:cNvSpPr>
            <a:spLocks/>
          </p:cNvSpPr>
          <p:nvPr/>
        </p:nvSpPr>
        <p:spPr bwMode="auto">
          <a:xfrm>
            <a:off x="2569661" y="1668463"/>
            <a:ext cx="35277" cy="42862"/>
          </a:xfrm>
          <a:custGeom>
            <a:avLst/>
            <a:gdLst>
              <a:gd name="T0" fmla="*/ 0 w 21600"/>
              <a:gd name="T1" fmla="*/ 85120 h 21583"/>
              <a:gd name="T2" fmla="*/ 70005 w 21600"/>
              <a:gd name="T3" fmla="*/ 0 h 21583"/>
              <a:gd name="T4" fmla="*/ 72919 w 21600"/>
              <a:gd name="T5" fmla="*/ 85120 h 21583"/>
              <a:gd name="T6" fmla="*/ 0 60000 65536"/>
              <a:gd name="T7" fmla="*/ 0 60000 65536"/>
              <a:gd name="T8" fmla="*/ 0 60000 65536"/>
              <a:gd name="T9" fmla="*/ 0 w 21600"/>
              <a:gd name="T10" fmla="*/ 0 h 21583"/>
              <a:gd name="T11" fmla="*/ 21600 w 21600"/>
              <a:gd name="T12" fmla="*/ 21583 h 2158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583" fill="none" extrusionOk="0">
                <a:moveTo>
                  <a:pt x="-1" y="21582"/>
                </a:moveTo>
                <a:cubicBezTo>
                  <a:pt x="-1" y="9989"/>
                  <a:pt x="9152" y="463"/>
                  <a:pt x="20737" y="0"/>
                </a:cubicBezTo>
              </a:path>
              <a:path w="21600" h="21583" stroke="0" extrusionOk="0">
                <a:moveTo>
                  <a:pt x="-1" y="21582"/>
                </a:moveTo>
                <a:cubicBezTo>
                  <a:pt x="-1" y="9989"/>
                  <a:pt x="9152" y="463"/>
                  <a:pt x="20737" y="0"/>
                </a:cubicBezTo>
                <a:lnTo>
                  <a:pt x="21600" y="21583"/>
                </a:lnTo>
                <a:lnTo>
                  <a:pt x="-1" y="2158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4" name="Arc 251"/>
          <p:cNvSpPr>
            <a:spLocks/>
          </p:cNvSpPr>
          <p:nvPr/>
        </p:nvSpPr>
        <p:spPr bwMode="auto">
          <a:xfrm>
            <a:off x="2503311" y="1711325"/>
            <a:ext cx="46567" cy="44450"/>
          </a:xfrm>
          <a:custGeom>
            <a:avLst/>
            <a:gdLst>
              <a:gd name="T0" fmla="*/ 123078 w 21600"/>
              <a:gd name="T1" fmla="*/ 88355 h 22362"/>
              <a:gd name="T2" fmla="*/ 82 w 21600"/>
              <a:gd name="T3" fmla="*/ 0 h 22362"/>
              <a:gd name="T4" fmla="*/ 127060 w 21600"/>
              <a:gd name="T5" fmla="*/ 3055 h 22362"/>
              <a:gd name="T6" fmla="*/ 0 60000 65536"/>
              <a:gd name="T7" fmla="*/ 0 60000 65536"/>
              <a:gd name="T8" fmla="*/ 0 60000 65536"/>
              <a:gd name="T9" fmla="*/ 0 w 21600"/>
              <a:gd name="T10" fmla="*/ 0 h 22362"/>
              <a:gd name="T11" fmla="*/ 21600 w 21600"/>
              <a:gd name="T12" fmla="*/ 22362 h 2236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2362" fill="none" extrusionOk="0">
                <a:moveTo>
                  <a:pt x="20922" y="22362"/>
                </a:moveTo>
                <a:cubicBezTo>
                  <a:pt x="9262" y="21996"/>
                  <a:pt x="0" y="12438"/>
                  <a:pt x="0" y="773"/>
                </a:cubicBezTo>
                <a:cubicBezTo>
                  <a:pt x="0" y="515"/>
                  <a:pt x="4" y="257"/>
                  <a:pt x="13" y="-1"/>
                </a:cubicBezTo>
              </a:path>
              <a:path w="21600" h="22362" stroke="0" extrusionOk="0">
                <a:moveTo>
                  <a:pt x="20922" y="22362"/>
                </a:moveTo>
                <a:cubicBezTo>
                  <a:pt x="9262" y="21996"/>
                  <a:pt x="0" y="12438"/>
                  <a:pt x="0" y="773"/>
                </a:cubicBezTo>
                <a:cubicBezTo>
                  <a:pt x="0" y="515"/>
                  <a:pt x="4" y="257"/>
                  <a:pt x="13" y="-1"/>
                </a:cubicBezTo>
                <a:lnTo>
                  <a:pt x="21600" y="773"/>
                </a:lnTo>
                <a:lnTo>
                  <a:pt x="20922" y="22362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5" name="Arc 252"/>
          <p:cNvSpPr>
            <a:spLocks/>
          </p:cNvSpPr>
          <p:nvPr/>
        </p:nvSpPr>
        <p:spPr bwMode="auto">
          <a:xfrm>
            <a:off x="2463800" y="1668463"/>
            <a:ext cx="47978" cy="42862"/>
          </a:xfrm>
          <a:custGeom>
            <a:avLst/>
            <a:gdLst>
              <a:gd name="T0" fmla="*/ 0 w 22264"/>
              <a:gd name="T1" fmla="*/ 40 h 21600"/>
              <a:gd name="T2" fmla="*/ 130853 w 22264"/>
              <a:gd name="T3" fmla="*/ 85053 h 21600"/>
              <a:gd name="T4" fmla="*/ 3903 w 22264"/>
              <a:gd name="T5" fmla="*/ 85053 h 21600"/>
              <a:gd name="T6" fmla="*/ 0 60000 65536"/>
              <a:gd name="T7" fmla="*/ 0 60000 65536"/>
              <a:gd name="T8" fmla="*/ 0 60000 65536"/>
              <a:gd name="T9" fmla="*/ 0 w 22264"/>
              <a:gd name="T10" fmla="*/ 0 h 21600"/>
              <a:gd name="T11" fmla="*/ 22264 w 22264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2264" h="21600" fill="none" extrusionOk="0">
                <a:moveTo>
                  <a:pt x="0" y="10"/>
                </a:moveTo>
                <a:cubicBezTo>
                  <a:pt x="221" y="3"/>
                  <a:pt x="442" y="-1"/>
                  <a:pt x="664" y="-1"/>
                </a:cubicBezTo>
                <a:cubicBezTo>
                  <a:pt x="12593" y="-1"/>
                  <a:pt x="22264" y="9670"/>
                  <a:pt x="22264" y="21600"/>
                </a:cubicBezTo>
              </a:path>
              <a:path w="22264" h="21600" stroke="0" extrusionOk="0">
                <a:moveTo>
                  <a:pt x="0" y="10"/>
                </a:moveTo>
                <a:cubicBezTo>
                  <a:pt x="221" y="3"/>
                  <a:pt x="442" y="-1"/>
                  <a:pt x="664" y="-1"/>
                </a:cubicBezTo>
                <a:cubicBezTo>
                  <a:pt x="12593" y="-1"/>
                  <a:pt x="22264" y="9670"/>
                  <a:pt x="22264" y="21600"/>
                </a:cubicBezTo>
                <a:lnTo>
                  <a:pt x="664" y="21600"/>
                </a:lnTo>
                <a:lnTo>
                  <a:pt x="0" y="10"/>
                </a:lnTo>
                <a:close/>
              </a:path>
            </a:pathLst>
          </a:custGeom>
          <a:noFill/>
          <a:ln w="12700" cap="rnd">
            <a:solidFill>
              <a:srgbClr val="FF2C2C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86" name="Oval 253"/>
          <p:cNvSpPr>
            <a:spLocks noChangeArrowheads="1"/>
          </p:cNvSpPr>
          <p:nvPr/>
        </p:nvSpPr>
        <p:spPr bwMode="auto">
          <a:xfrm>
            <a:off x="2331155" y="1390650"/>
            <a:ext cx="530578" cy="573088"/>
          </a:xfrm>
          <a:prstGeom prst="ellipse">
            <a:avLst/>
          </a:prstGeom>
          <a:solidFill>
            <a:srgbClr val="8200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87" name="Group 254"/>
          <p:cNvGrpSpPr>
            <a:grpSpLocks/>
          </p:cNvGrpSpPr>
          <p:nvPr/>
        </p:nvGrpSpPr>
        <p:grpSpPr bwMode="auto">
          <a:xfrm>
            <a:off x="2700867" y="1716088"/>
            <a:ext cx="40923" cy="100012"/>
            <a:chOff x="3360" y="944"/>
            <a:chExt cx="30" cy="63"/>
          </a:xfrm>
        </p:grpSpPr>
        <p:grpSp>
          <p:nvGrpSpPr>
            <p:cNvPr id="162145" name="Group 255"/>
            <p:cNvGrpSpPr>
              <a:grpSpLocks/>
            </p:cNvGrpSpPr>
            <p:nvPr/>
          </p:nvGrpSpPr>
          <p:grpSpPr bwMode="auto">
            <a:xfrm>
              <a:off x="3360" y="974"/>
              <a:ext cx="30" cy="33"/>
              <a:chOff x="3360" y="974"/>
              <a:chExt cx="30" cy="33"/>
            </a:xfrm>
          </p:grpSpPr>
          <p:sp>
            <p:nvSpPr>
              <p:cNvPr id="162147" name="Oval 256"/>
              <p:cNvSpPr>
                <a:spLocks noChangeArrowheads="1"/>
              </p:cNvSpPr>
              <p:nvPr/>
            </p:nvSpPr>
            <p:spPr bwMode="auto">
              <a:xfrm>
                <a:off x="3373" y="974"/>
                <a:ext cx="17" cy="2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8" name="Oval 257"/>
              <p:cNvSpPr>
                <a:spLocks noChangeArrowheads="1"/>
              </p:cNvSpPr>
              <p:nvPr/>
            </p:nvSpPr>
            <p:spPr bwMode="auto">
              <a:xfrm>
                <a:off x="3360" y="985"/>
                <a:ext cx="17" cy="2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46" name="Rectangle 258"/>
            <p:cNvSpPr>
              <a:spLocks noChangeArrowheads="1"/>
            </p:cNvSpPr>
            <p:nvPr/>
          </p:nvSpPr>
          <p:spPr bwMode="auto">
            <a:xfrm rot="-1080000">
              <a:off x="3367" y="944"/>
              <a:ext cx="16" cy="5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88" name="Group 259"/>
          <p:cNvGrpSpPr>
            <a:grpSpLocks/>
          </p:cNvGrpSpPr>
          <p:nvPr/>
        </p:nvGrpSpPr>
        <p:grpSpPr bwMode="auto">
          <a:xfrm>
            <a:off x="2473680" y="1739900"/>
            <a:ext cx="76200" cy="115888"/>
            <a:chOff x="3200" y="959"/>
            <a:chExt cx="53" cy="73"/>
          </a:xfrm>
        </p:grpSpPr>
        <p:grpSp>
          <p:nvGrpSpPr>
            <p:cNvPr id="162141" name="Group 260"/>
            <p:cNvGrpSpPr>
              <a:grpSpLocks/>
            </p:cNvGrpSpPr>
            <p:nvPr/>
          </p:nvGrpSpPr>
          <p:grpSpPr bwMode="auto">
            <a:xfrm>
              <a:off x="3200" y="998"/>
              <a:ext cx="53" cy="34"/>
              <a:chOff x="3200" y="998"/>
              <a:chExt cx="53" cy="34"/>
            </a:xfrm>
          </p:grpSpPr>
          <p:sp>
            <p:nvSpPr>
              <p:cNvPr id="162143" name="Oval 261"/>
              <p:cNvSpPr>
                <a:spLocks noChangeArrowheads="1"/>
              </p:cNvSpPr>
              <p:nvPr/>
            </p:nvSpPr>
            <p:spPr bwMode="auto">
              <a:xfrm>
                <a:off x="3223" y="1004"/>
                <a:ext cx="30" cy="2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4" name="Oval 262"/>
              <p:cNvSpPr>
                <a:spLocks noChangeArrowheads="1"/>
              </p:cNvSpPr>
              <p:nvPr/>
            </p:nvSpPr>
            <p:spPr bwMode="auto">
              <a:xfrm>
                <a:off x="3200" y="998"/>
                <a:ext cx="30" cy="2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42" name="Rectangle 263"/>
            <p:cNvSpPr>
              <a:spLocks noChangeArrowheads="1"/>
            </p:cNvSpPr>
            <p:nvPr/>
          </p:nvSpPr>
          <p:spPr bwMode="auto">
            <a:xfrm rot="660000">
              <a:off x="3226" y="959"/>
              <a:ext cx="19" cy="69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89" name="Group 264"/>
          <p:cNvGrpSpPr>
            <a:grpSpLocks/>
          </p:cNvGrpSpPr>
          <p:nvPr/>
        </p:nvGrpSpPr>
        <p:grpSpPr bwMode="auto">
          <a:xfrm>
            <a:off x="2401711" y="1401818"/>
            <a:ext cx="79022" cy="130175"/>
            <a:chOff x="3149" y="746"/>
            <a:chExt cx="56" cy="82"/>
          </a:xfrm>
        </p:grpSpPr>
        <p:grpSp>
          <p:nvGrpSpPr>
            <p:cNvPr id="162137" name="Group 265"/>
            <p:cNvGrpSpPr>
              <a:grpSpLocks/>
            </p:cNvGrpSpPr>
            <p:nvPr/>
          </p:nvGrpSpPr>
          <p:grpSpPr bwMode="auto">
            <a:xfrm>
              <a:off x="3149" y="746"/>
              <a:ext cx="49" cy="51"/>
              <a:chOff x="3149" y="746"/>
              <a:chExt cx="49" cy="51"/>
            </a:xfrm>
          </p:grpSpPr>
          <p:sp>
            <p:nvSpPr>
              <p:cNvPr id="162139" name="Oval 266"/>
              <p:cNvSpPr>
                <a:spLocks noChangeArrowheads="1"/>
              </p:cNvSpPr>
              <p:nvPr/>
            </p:nvSpPr>
            <p:spPr bwMode="auto">
              <a:xfrm>
                <a:off x="3161" y="746"/>
                <a:ext cx="37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40" name="Oval 267"/>
              <p:cNvSpPr>
                <a:spLocks noChangeArrowheads="1"/>
              </p:cNvSpPr>
              <p:nvPr/>
            </p:nvSpPr>
            <p:spPr bwMode="auto">
              <a:xfrm>
                <a:off x="3149" y="761"/>
                <a:ext cx="36" cy="3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38" name="Rectangle 268"/>
            <p:cNvSpPr>
              <a:spLocks noChangeArrowheads="1"/>
            </p:cNvSpPr>
            <p:nvPr/>
          </p:nvSpPr>
          <p:spPr bwMode="auto">
            <a:xfrm rot="-2220000">
              <a:off x="3184" y="753"/>
              <a:ext cx="21" cy="75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90" name="Group 269"/>
          <p:cNvGrpSpPr>
            <a:grpSpLocks/>
          </p:cNvGrpSpPr>
          <p:nvPr/>
        </p:nvGrpSpPr>
        <p:grpSpPr bwMode="auto">
          <a:xfrm>
            <a:off x="2630315" y="1403405"/>
            <a:ext cx="84667" cy="131763"/>
            <a:chOff x="3311" y="747"/>
            <a:chExt cx="59" cy="83"/>
          </a:xfrm>
        </p:grpSpPr>
        <p:grpSp>
          <p:nvGrpSpPr>
            <p:cNvPr id="162133" name="Group 270"/>
            <p:cNvGrpSpPr>
              <a:grpSpLocks/>
            </p:cNvGrpSpPr>
            <p:nvPr/>
          </p:nvGrpSpPr>
          <p:grpSpPr bwMode="auto">
            <a:xfrm>
              <a:off x="3311" y="747"/>
              <a:ext cx="59" cy="45"/>
              <a:chOff x="3311" y="747"/>
              <a:chExt cx="59" cy="45"/>
            </a:xfrm>
          </p:grpSpPr>
          <p:sp>
            <p:nvSpPr>
              <p:cNvPr id="162135" name="Oval 271"/>
              <p:cNvSpPr>
                <a:spLocks noChangeArrowheads="1"/>
              </p:cNvSpPr>
              <p:nvPr/>
            </p:nvSpPr>
            <p:spPr bwMode="auto">
              <a:xfrm rot="-2100000">
                <a:off x="3311" y="747"/>
                <a:ext cx="38" cy="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62136" name="Oval 272"/>
              <p:cNvSpPr>
                <a:spLocks noChangeArrowheads="1"/>
              </p:cNvSpPr>
              <p:nvPr/>
            </p:nvSpPr>
            <p:spPr bwMode="auto">
              <a:xfrm rot="-2100000">
                <a:off x="3333" y="758"/>
                <a:ext cx="37" cy="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2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62134" name="Rectangle 273"/>
            <p:cNvSpPr>
              <a:spLocks noChangeArrowheads="1"/>
            </p:cNvSpPr>
            <p:nvPr/>
          </p:nvSpPr>
          <p:spPr bwMode="auto">
            <a:xfrm rot="780000">
              <a:off x="3326" y="747"/>
              <a:ext cx="23" cy="83"/>
            </a:xfrm>
            <a:prstGeom prst="rect">
              <a:avLst/>
            </a:prstGeom>
            <a:solidFill>
              <a:srgbClr val="CCF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1" name="Freeform 274"/>
          <p:cNvSpPr>
            <a:spLocks/>
          </p:cNvSpPr>
          <p:nvPr/>
        </p:nvSpPr>
        <p:spPr bwMode="auto">
          <a:xfrm rot="84653">
            <a:off x="6526389" y="2460625"/>
            <a:ext cx="903111" cy="38100"/>
          </a:xfrm>
          <a:custGeom>
            <a:avLst/>
            <a:gdLst>
              <a:gd name="T0" fmla="*/ 19130797 w 569"/>
              <a:gd name="T1" fmla="*/ 30241878 h 24"/>
              <a:gd name="T2" fmla="*/ 146662896 w 569"/>
              <a:gd name="T3" fmla="*/ 30241878 h 24"/>
              <a:gd name="T4" fmla="*/ 580275250 w 569"/>
              <a:gd name="T5" fmla="*/ 60483756 h 24"/>
              <a:gd name="T6" fmla="*/ 1549526558 w 569"/>
              <a:gd name="T7" fmla="*/ 0 h 24"/>
              <a:gd name="T8" fmla="*/ 1702565733 w 569"/>
              <a:gd name="T9" fmla="*/ 10080625 h 24"/>
              <a:gd name="T10" fmla="*/ 1804592445 w 569"/>
              <a:gd name="T11" fmla="*/ 30241878 h 24"/>
              <a:gd name="T12" fmla="*/ 1804592445 w 569"/>
              <a:gd name="T13" fmla="*/ 1008062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9"/>
              <a:gd name="T22" fmla="*/ 0 h 24"/>
              <a:gd name="T23" fmla="*/ 569 w 569"/>
              <a:gd name="T24" fmla="*/ 24 h 2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9" h="24">
                <a:moveTo>
                  <a:pt x="6" y="12"/>
                </a:moveTo>
                <a:cubicBezTo>
                  <a:pt x="33" y="21"/>
                  <a:pt x="0" y="12"/>
                  <a:pt x="46" y="12"/>
                </a:cubicBezTo>
                <a:cubicBezTo>
                  <a:pt x="88" y="12"/>
                  <a:pt x="138" y="20"/>
                  <a:pt x="182" y="24"/>
                </a:cubicBezTo>
                <a:cubicBezTo>
                  <a:pt x="284" y="20"/>
                  <a:pt x="384" y="6"/>
                  <a:pt x="486" y="0"/>
                </a:cubicBezTo>
                <a:cubicBezTo>
                  <a:pt x="502" y="1"/>
                  <a:pt x="518" y="2"/>
                  <a:pt x="534" y="4"/>
                </a:cubicBezTo>
                <a:cubicBezTo>
                  <a:pt x="545" y="5"/>
                  <a:pt x="556" y="15"/>
                  <a:pt x="566" y="12"/>
                </a:cubicBezTo>
                <a:cubicBezTo>
                  <a:pt x="569" y="11"/>
                  <a:pt x="566" y="7"/>
                  <a:pt x="566" y="4"/>
                </a:cubicBezTo>
              </a:path>
            </a:pathLst>
          </a:custGeom>
          <a:noFill/>
          <a:ln w="28575" cap="flat" cmpd="sng">
            <a:solidFill>
              <a:srgbClr val="FF99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2" name="Freeform 275"/>
          <p:cNvSpPr>
            <a:spLocks/>
          </p:cNvSpPr>
          <p:nvPr/>
        </p:nvSpPr>
        <p:spPr bwMode="auto">
          <a:xfrm>
            <a:off x="7748416" y="2911475"/>
            <a:ext cx="127000" cy="146050"/>
          </a:xfrm>
          <a:custGeom>
            <a:avLst/>
            <a:gdLst>
              <a:gd name="T0" fmla="*/ 0 w 80"/>
              <a:gd name="T1" fmla="*/ 0 h 92"/>
              <a:gd name="T2" fmla="*/ 127583810 w 80"/>
              <a:gd name="T3" fmla="*/ 131048131 h 92"/>
              <a:gd name="T4" fmla="*/ 178616955 w 80"/>
              <a:gd name="T5" fmla="*/ 191531861 h 92"/>
              <a:gd name="T6" fmla="*/ 255165835 w 80"/>
              <a:gd name="T7" fmla="*/ 231854397 h 92"/>
              <a:gd name="T8" fmla="*/ 0 60000 65536"/>
              <a:gd name="T9" fmla="*/ 0 60000 65536"/>
              <a:gd name="T10" fmla="*/ 0 60000 65536"/>
              <a:gd name="T11" fmla="*/ 0 60000 65536"/>
              <a:gd name="T12" fmla="*/ 0 w 80"/>
              <a:gd name="T13" fmla="*/ 0 h 92"/>
              <a:gd name="T14" fmla="*/ 80 w 80"/>
              <a:gd name="T15" fmla="*/ 92 h 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0" h="92">
                <a:moveTo>
                  <a:pt x="0" y="0"/>
                </a:moveTo>
                <a:cubicBezTo>
                  <a:pt x="13" y="20"/>
                  <a:pt x="16" y="44"/>
                  <a:pt x="40" y="52"/>
                </a:cubicBezTo>
                <a:cubicBezTo>
                  <a:pt x="45" y="60"/>
                  <a:pt x="51" y="68"/>
                  <a:pt x="56" y="76"/>
                </a:cubicBezTo>
                <a:cubicBezTo>
                  <a:pt x="61" y="84"/>
                  <a:pt x="80" y="92"/>
                  <a:pt x="80" y="92"/>
                </a:cubicBezTo>
              </a:path>
            </a:pathLst>
          </a:custGeom>
          <a:noFill/>
          <a:ln w="28575" cap="flat" cmpd="sng">
            <a:solidFill>
              <a:srgbClr val="FF99FF"/>
            </a:solidFill>
            <a:prstDash val="solid"/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93" name="Group 276"/>
          <p:cNvGrpSpPr>
            <a:grpSpLocks/>
          </p:cNvGrpSpPr>
          <p:nvPr/>
        </p:nvGrpSpPr>
        <p:grpSpPr bwMode="auto">
          <a:xfrm>
            <a:off x="5761570" y="5829300"/>
            <a:ext cx="481188" cy="173038"/>
            <a:chOff x="3992" y="3524"/>
            <a:chExt cx="340" cy="109"/>
          </a:xfrm>
        </p:grpSpPr>
        <p:sp>
          <p:nvSpPr>
            <p:cNvPr id="162127" name="Line 277"/>
            <p:cNvSpPr>
              <a:spLocks noChangeShapeType="1"/>
            </p:cNvSpPr>
            <p:nvPr/>
          </p:nvSpPr>
          <p:spPr bwMode="auto">
            <a:xfrm>
              <a:off x="4122" y="3551"/>
              <a:ext cx="34" cy="82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8" name="Line 278"/>
            <p:cNvSpPr>
              <a:spLocks noChangeShapeType="1"/>
            </p:cNvSpPr>
            <p:nvPr/>
          </p:nvSpPr>
          <p:spPr bwMode="auto">
            <a:xfrm flipH="1">
              <a:off x="4156" y="3551"/>
              <a:ext cx="33" cy="82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9" name="Line 279"/>
            <p:cNvSpPr>
              <a:spLocks noChangeShapeType="1"/>
            </p:cNvSpPr>
            <p:nvPr/>
          </p:nvSpPr>
          <p:spPr bwMode="auto">
            <a:xfrm>
              <a:off x="4189" y="3546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0" name="Line 280"/>
            <p:cNvSpPr>
              <a:spLocks noChangeShapeType="1"/>
            </p:cNvSpPr>
            <p:nvPr/>
          </p:nvSpPr>
          <p:spPr bwMode="auto">
            <a:xfrm>
              <a:off x="4023" y="3551"/>
              <a:ext cx="105" cy="0"/>
            </a:xfrm>
            <a:prstGeom prst="line">
              <a:avLst/>
            </a:prstGeom>
            <a:noFill/>
            <a:ln w="25400">
              <a:solidFill>
                <a:srgbClr val="FF7C80"/>
              </a:solidFill>
              <a:round/>
              <a:headEnd type="none" w="sm" len="sm"/>
              <a:tailEnd type="none" w="sm" len="sm"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1" name="Oval 281"/>
            <p:cNvSpPr>
              <a:spLocks noChangeArrowheads="1"/>
            </p:cNvSpPr>
            <p:nvPr/>
          </p:nvSpPr>
          <p:spPr bwMode="auto">
            <a:xfrm>
              <a:off x="3992" y="3530"/>
              <a:ext cx="48" cy="41"/>
            </a:xfrm>
            <a:prstGeom prst="ellipse">
              <a:avLst/>
            </a:prstGeom>
            <a:solidFill>
              <a:srgbClr val="FF7C80"/>
            </a:solidFill>
            <a:ln w="9525">
              <a:solidFill>
                <a:srgbClr val="FF7C80"/>
              </a:solidFill>
              <a:round/>
              <a:headEnd/>
              <a:tailEnd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32" name="Oval 282"/>
            <p:cNvSpPr>
              <a:spLocks noChangeArrowheads="1"/>
            </p:cNvSpPr>
            <p:nvPr/>
          </p:nvSpPr>
          <p:spPr bwMode="auto">
            <a:xfrm>
              <a:off x="4285" y="3524"/>
              <a:ext cx="47" cy="42"/>
            </a:xfrm>
            <a:prstGeom prst="ellipse">
              <a:avLst/>
            </a:prstGeom>
            <a:solidFill>
              <a:srgbClr val="FF7C80"/>
            </a:solidFill>
            <a:ln w="9525">
              <a:solidFill>
                <a:srgbClr val="FF7C80"/>
              </a:solidFill>
              <a:round/>
              <a:headEnd/>
              <a:tailEnd/>
            </a:ln>
            <a:effectLst>
              <a:prstShdw prst="shdw17" dist="17961" dir="2700000">
                <a:srgbClr val="994A4D">
                  <a:alpha val="74997"/>
                </a:srgbClr>
              </a:prstShdw>
            </a:effec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4" name="Rectangle 283"/>
          <p:cNvSpPr>
            <a:spLocks noChangeArrowheads="1"/>
          </p:cNvSpPr>
          <p:nvPr/>
        </p:nvSpPr>
        <p:spPr bwMode="auto">
          <a:xfrm rot="-9119042">
            <a:off x="7748439" y="3100443"/>
            <a:ext cx="35277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5" name="Rectangle 284"/>
          <p:cNvSpPr>
            <a:spLocks noChangeArrowheads="1"/>
          </p:cNvSpPr>
          <p:nvPr/>
        </p:nvSpPr>
        <p:spPr bwMode="auto">
          <a:xfrm rot="240000">
            <a:off x="2764395" y="1425575"/>
            <a:ext cx="29633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096" name="Rectangle 285"/>
          <p:cNvSpPr>
            <a:spLocks noChangeArrowheads="1"/>
          </p:cNvSpPr>
          <p:nvPr/>
        </p:nvSpPr>
        <p:spPr bwMode="auto">
          <a:xfrm rot="887311">
            <a:off x="8586612" y="3876675"/>
            <a:ext cx="31044" cy="128588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097" name="Group 286"/>
          <p:cNvGrpSpPr>
            <a:grpSpLocks/>
          </p:cNvGrpSpPr>
          <p:nvPr/>
        </p:nvGrpSpPr>
        <p:grpSpPr bwMode="auto">
          <a:xfrm rot="5400000">
            <a:off x="8358982" y="3647815"/>
            <a:ext cx="84138" cy="97366"/>
            <a:chOff x="3449" y="1046"/>
            <a:chExt cx="60" cy="62"/>
          </a:xfrm>
        </p:grpSpPr>
        <p:sp>
          <p:nvSpPr>
            <p:cNvPr id="162125" name="Oval 287"/>
            <p:cNvSpPr>
              <a:spLocks noChangeArrowheads="1"/>
            </p:cNvSpPr>
            <p:nvPr/>
          </p:nvSpPr>
          <p:spPr bwMode="auto">
            <a:xfrm>
              <a:off x="3469" y="1045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6" name="Oval 288"/>
            <p:cNvSpPr>
              <a:spLocks noChangeArrowheads="1"/>
            </p:cNvSpPr>
            <p:nvPr/>
          </p:nvSpPr>
          <p:spPr bwMode="auto">
            <a:xfrm>
              <a:off x="3448" y="1074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62098" name="Group 289"/>
          <p:cNvGrpSpPr>
            <a:grpSpLocks/>
          </p:cNvGrpSpPr>
          <p:nvPr/>
        </p:nvGrpSpPr>
        <p:grpSpPr bwMode="auto">
          <a:xfrm rot="2488942">
            <a:off x="8358011" y="3800475"/>
            <a:ext cx="84667" cy="98425"/>
            <a:chOff x="3449" y="1046"/>
            <a:chExt cx="60" cy="62"/>
          </a:xfrm>
        </p:grpSpPr>
        <p:sp>
          <p:nvSpPr>
            <p:cNvPr id="162123" name="Oval 290"/>
            <p:cNvSpPr>
              <a:spLocks noChangeArrowheads="1"/>
            </p:cNvSpPr>
            <p:nvPr/>
          </p:nvSpPr>
          <p:spPr bwMode="auto">
            <a:xfrm>
              <a:off x="3469" y="1045"/>
              <a:ext cx="38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4" name="Oval 291"/>
            <p:cNvSpPr>
              <a:spLocks noChangeArrowheads="1"/>
            </p:cNvSpPr>
            <p:nvPr/>
          </p:nvSpPr>
          <p:spPr bwMode="auto">
            <a:xfrm>
              <a:off x="3447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099" name="Rectangle 292"/>
          <p:cNvSpPr>
            <a:spLocks noChangeArrowheads="1"/>
          </p:cNvSpPr>
          <p:nvPr/>
        </p:nvSpPr>
        <p:spPr bwMode="auto">
          <a:xfrm rot="-10320000">
            <a:off x="6798733" y="2389243"/>
            <a:ext cx="35278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100" name="Group 293"/>
          <p:cNvGrpSpPr>
            <a:grpSpLocks/>
          </p:cNvGrpSpPr>
          <p:nvPr/>
        </p:nvGrpSpPr>
        <p:grpSpPr bwMode="auto">
          <a:xfrm rot="4624931">
            <a:off x="6765132" y="2373957"/>
            <a:ext cx="84138" cy="98778"/>
            <a:chOff x="3449" y="1046"/>
            <a:chExt cx="60" cy="62"/>
          </a:xfrm>
        </p:grpSpPr>
        <p:sp>
          <p:nvSpPr>
            <p:cNvPr id="162121" name="Oval 294"/>
            <p:cNvSpPr>
              <a:spLocks noChangeArrowheads="1"/>
            </p:cNvSpPr>
            <p:nvPr/>
          </p:nvSpPr>
          <p:spPr bwMode="auto">
            <a:xfrm>
              <a:off x="3468" y="104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2" name="Oval 295"/>
            <p:cNvSpPr>
              <a:spLocks noChangeArrowheads="1"/>
            </p:cNvSpPr>
            <p:nvPr/>
          </p:nvSpPr>
          <p:spPr bwMode="auto">
            <a:xfrm>
              <a:off x="3447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101" name="Rectangle 296"/>
          <p:cNvSpPr>
            <a:spLocks noChangeArrowheads="1"/>
          </p:cNvSpPr>
          <p:nvPr/>
        </p:nvSpPr>
        <p:spPr bwMode="auto">
          <a:xfrm rot="-10320000">
            <a:off x="6951133" y="2360668"/>
            <a:ext cx="35278" cy="115887"/>
          </a:xfrm>
          <a:prstGeom prst="rect">
            <a:avLst/>
          </a:prstGeom>
          <a:solidFill>
            <a:srgbClr val="CCFF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162102" name="Group 297"/>
          <p:cNvGrpSpPr>
            <a:grpSpLocks/>
          </p:cNvGrpSpPr>
          <p:nvPr/>
        </p:nvGrpSpPr>
        <p:grpSpPr bwMode="auto">
          <a:xfrm rot="4132734">
            <a:off x="6917532" y="2345382"/>
            <a:ext cx="84138" cy="98778"/>
            <a:chOff x="3449" y="1046"/>
            <a:chExt cx="60" cy="62"/>
          </a:xfrm>
        </p:grpSpPr>
        <p:sp>
          <p:nvSpPr>
            <p:cNvPr id="162119" name="Oval 298"/>
            <p:cNvSpPr>
              <a:spLocks noChangeArrowheads="1"/>
            </p:cNvSpPr>
            <p:nvPr/>
          </p:nvSpPr>
          <p:spPr bwMode="auto">
            <a:xfrm>
              <a:off x="3469" y="1048"/>
              <a:ext cx="37" cy="3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20" name="Oval 299"/>
            <p:cNvSpPr>
              <a:spLocks noChangeArrowheads="1"/>
            </p:cNvSpPr>
            <p:nvPr/>
          </p:nvSpPr>
          <p:spPr bwMode="auto">
            <a:xfrm>
              <a:off x="3449" y="1073"/>
              <a:ext cx="38" cy="3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62103" name="Rectangle 300"/>
          <p:cNvSpPr>
            <a:spLocks noChangeArrowheads="1"/>
          </p:cNvSpPr>
          <p:nvPr/>
        </p:nvSpPr>
        <p:spPr bwMode="auto">
          <a:xfrm>
            <a:off x="-98778" y="261938"/>
            <a:ext cx="8669867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88" tIns="44450" rIns="90488" bIns="44450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sz="2400" b="1">
                <a:solidFill>
                  <a:srgbClr val="333399"/>
                </a:solidFill>
                <a:latin typeface="Tahoma" charset="0"/>
                <a:ea typeface="ＭＳ Ｐゴシック" charset="0"/>
                <a:cs typeface="ＭＳ Ｐゴシック" charset="0"/>
              </a:rPr>
              <a:t>Cycle de réplication du VIH et cibles des ARV</a:t>
            </a:r>
          </a:p>
        </p:txBody>
      </p:sp>
      <p:grpSp>
        <p:nvGrpSpPr>
          <p:cNvPr id="1166648" name="Group 312"/>
          <p:cNvGrpSpPr>
            <a:grpSpLocks/>
          </p:cNvGrpSpPr>
          <p:nvPr/>
        </p:nvGrpSpPr>
        <p:grpSpPr bwMode="auto">
          <a:xfrm>
            <a:off x="1500011" y="3862388"/>
            <a:ext cx="2015067" cy="635000"/>
            <a:chOff x="945" y="2433"/>
            <a:chExt cx="1269" cy="400"/>
          </a:xfrm>
        </p:grpSpPr>
        <p:sp>
          <p:nvSpPr>
            <p:cNvPr id="1166492" name="Rectangle 156"/>
            <p:cNvSpPr>
              <a:spLocks noChangeArrowheads="1"/>
            </p:cNvSpPr>
            <p:nvPr/>
          </p:nvSpPr>
          <p:spPr bwMode="auto">
            <a:xfrm>
              <a:off x="1281" y="2433"/>
              <a:ext cx="933" cy="400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>
              <a:prstShdw prst="shdw17" dist="17961" dir="2700000">
                <a:schemeClr val="bg1">
                  <a:gamma/>
                  <a:shade val="60000"/>
                  <a:invGamma/>
                  <a:alpha val="74998"/>
                </a:schemeClr>
              </a:prstShdw>
            </a:effectLst>
          </p:spPr>
          <p:txBody>
            <a:bodyPr lIns="92075" tIns="46038" rIns="92075" bIns="46038">
              <a:spAutoFit/>
            </a:bodyPr>
            <a:lstStyle/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fr-FR" sz="1000" b="1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Inhibiteurs de la transcription inverse</a:t>
              </a:r>
            </a:p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  <a:defRPr/>
              </a:pPr>
              <a:r>
                <a:rPr lang="fr-FR" sz="1000" b="1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INTI, INNTI</a:t>
              </a:r>
              <a:endParaRPr lang="fr-FR" sz="1000" b="1" dirty="0">
                <a:solidFill>
                  <a:srgbClr val="000000"/>
                </a:solidFill>
                <a:latin typeface="Century Gothic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18" name="AutoShape 301"/>
            <p:cNvSpPr>
              <a:spLocks noChangeArrowheads="1"/>
            </p:cNvSpPr>
            <p:nvPr/>
          </p:nvSpPr>
          <p:spPr bwMode="auto">
            <a:xfrm>
              <a:off x="945" y="2577"/>
              <a:ext cx="336" cy="144"/>
            </a:xfrm>
            <a:prstGeom prst="leftArrow">
              <a:avLst>
                <a:gd name="adj1" fmla="val 50000"/>
                <a:gd name="adj2" fmla="val 58333"/>
              </a:avLst>
            </a:prstGeom>
            <a:solidFill>
              <a:srgbClr val="FFFF66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12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66649" name="Group 313"/>
          <p:cNvGrpSpPr>
            <a:grpSpLocks/>
          </p:cNvGrpSpPr>
          <p:nvPr/>
        </p:nvGrpSpPr>
        <p:grpSpPr bwMode="auto">
          <a:xfrm>
            <a:off x="6511346" y="1798199"/>
            <a:ext cx="2332036" cy="704851"/>
            <a:chOff x="2504" y="1429"/>
            <a:chExt cx="1469" cy="444"/>
          </a:xfrm>
        </p:grpSpPr>
        <p:sp>
          <p:nvSpPr>
            <p:cNvPr id="1166514" name="Rectangle 178">
              <a:hlinkClick r:id="rId3" action="ppaction://hlinkpres?slideindex=66&amp;slidetitle=Éléments de suivi clinique"/>
            </p:cNvPr>
            <p:cNvSpPr>
              <a:spLocks noChangeArrowheads="1"/>
            </p:cNvSpPr>
            <p:nvPr/>
          </p:nvSpPr>
          <p:spPr bwMode="auto">
            <a:xfrm>
              <a:off x="3009" y="1713"/>
              <a:ext cx="964" cy="160"/>
            </a:xfrm>
            <a:prstGeom prst="rect">
              <a:avLst/>
            </a:prstGeom>
            <a:solidFill>
              <a:srgbClr val="FFFF66"/>
            </a:solidFill>
            <a:ln w="9525">
              <a:solidFill>
                <a:schemeClr val="bg1"/>
              </a:solidFill>
              <a:miter lim="800000"/>
              <a:headEnd/>
              <a:tailEnd/>
            </a:ln>
            <a:effectLst>
              <a:prstShdw prst="shdw17" dist="17961" dir="2700000">
                <a:schemeClr val="bg1">
                  <a:gamma/>
                  <a:shade val="60000"/>
                  <a:invGamma/>
                  <a:alpha val="74998"/>
                </a:schemeClr>
              </a:prstShdw>
            </a:effectLst>
          </p:spPr>
          <p:txBody>
            <a:bodyPr lIns="92075" tIns="46038" rIns="92075" bIns="46038">
              <a:spAutoFit/>
            </a:bodyPr>
            <a:lstStyle/>
            <a:p>
              <a:pPr algn="ctr" defTabSz="914400" eaLnBrk="0" fontAlgn="base" hangingPunct="0">
                <a:spcBef>
                  <a:spcPct val="50000"/>
                </a:spcBef>
                <a:spcAft>
                  <a:spcPct val="0"/>
                </a:spcAft>
              </a:pPr>
              <a:r>
                <a:rPr lang="fr-FR" sz="1000" b="1">
                  <a:solidFill>
                    <a:srgbClr val="000000"/>
                  </a:solidFill>
                  <a:latin typeface="Century Gothic" charset="0"/>
                  <a:ea typeface="ＭＳ Ｐゴシック" charset="0"/>
                  <a:cs typeface="ＭＳ Ｐゴシック" charset="0"/>
                </a:rPr>
                <a:t>Action de la protéase</a:t>
              </a:r>
              <a:endParaRPr lang="fr-FR" sz="1000" b="1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entury Gothic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62115" name="AutoShape 302"/>
            <p:cNvSpPr>
              <a:spLocks noChangeArrowheads="1"/>
            </p:cNvSpPr>
            <p:nvPr/>
          </p:nvSpPr>
          <p:spPr bwMode="auto">
            <a:xfrm rot="18847386" flipH="1">
              <a:off x="2624" y="1309"/>
              <a:ext cx="229" cy="469"/>
            </a:xfrm>
            <a:custGeom>
              <a:avLst/>
              <a:gdLst>
                <a:gd name="T0" fmla="*/ 3 w 21600"/>
                <a:gd name="T1" fmla="*/ 0 h 21600"/>
                <a:gd name="T2" fmla="*/ 3 w 21600"/>
                <a:gd name="T3" fmla="*/ 7 h 21600"/>
                <a:gd name="T4" fmla="*/ 1 w 21600"/>
                <a:gd name="T5" fmla="*/ 13 h 21600"/>
                <a:gd name="T6" fmla="*/ 4 w 21600"/>
                <a:gd name="T7" fmla="*/ 4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50 w 21600"/>
                <a:gd name="T13" fmla="*/ 2905 h 21600"/>
                <a:gd name="T14" fmla="*/ 18225 w 21600"/>
                <a:gd name="T15" fmla="*/ 924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accent2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66647" name="Group 311"/>
          <p:cNvGrpSpPr>
            <a:grpSpLocks/>
          </p:cNvGrpSpPr>
          <p:nvPr/>
        </p:nvGrpSpPr>
        <p:grpSpPr bwMode="auto">
          <a:xfrm>
            <a:off x="314150" y="2490792"/>
            <a:ext cx="1414463" cy="457200"/>
            <a:chOff x="198" y="1569"/>
            <a:chExt cx="891" cy="288"/>
          </a:xfrm>
        </p:grpSpPr>
        <p:sp>
          <p:nvSpPr>
            <p:cNvPr id="162112" name="Text Box 304"/>
            <p:cNvSpPr txBox="1">
              <a:spLocks noChangeArrowheads="1"/>
            </p:cNvSpPr>
            <p:nvPr/>
          </p:nvSpPr>
          <p:spPr bwMode="auto">
            <a:xfrm>
              <a:off x="198" y="1702"/>
              <a:ext cx="866" cy="155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Inhibiteurs</a:t>
              </a:r>
              <a:r>
                <a:rPr lang="en-US" sz="1000" dirty="0">
                  <a:solidFill>
                    <a:srgbClr val="000000"/>
                  </a:solidFill>
                </a:rPr>
                <a:t> </a:t>
              </a:r>
              <a:r>
                <a:rPr lang="en-US" sz="1000" dirty="0" err="1">
                  <a:solidFill>
                    <a:srgbClr val="000000"/>
                  </a:solidFill>
                </a:rPr>
                <a:t>d’entrée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p:sp>
          <p:nvSpPr>
            <p:cNvPr id="162113" name="AutoShape 305"/>
            <p:cNvSpPr>
              <a:spLocks noChangeArrowheads="1"/>
            </p:cNvSpPr>
            <p:nvPr/>
          </p:nvSpPr>
          <p:spPr bwMode="auto">
            <a:xfrm>
              <a:off x="897" y="1569"/>
              <a:ext cx="192" cy="144"/>
            </a:xfrm>
            <a:custGeom>
              <a:avLst/>
              <a:gdLst>
                <a:gd name="T0" fmla="*/ 1 w 21600"/>
                <a:gd name="T1" fmla="*/ 0 h 21600"/>
                <a:gd name="T2" fmla="*/ 0 w 21600"/>
                <a:gd name="T3" fmla="*/ 1 h 21600"/>
                <a:gd name="T4" fmla="*/ 1 w 21600"/>
                <a:gd name="T5" fmla="*/ 0 h 21600"/>
                <a:gd name="T6" fmla="*/ 1 w 21600"/>
                <a:gd name="T7" fmla="*/ 1 h 21600"/>
                <a:gd name="T8" fmla="*/ 2 w 21600"/>
                <a:gd name="T9" fmla="*/ 0 h 21600"/>
                <a:gd name="T10" fmla="*/ 17694720 60000 65536"/>
                <a:gd name="T11" fmla="*/ 5898240 60000 65536"/>
                <a:gd name="T12" fmla="*/ 5898240 60000 65536"/>
                <a:gd name="T13" fmla="*/ 5898240 60000 65536"/>
                <a:gd name="T14" fmla="*/ 0 60000 65536"/>
                <a:gd name="T15" fmla="*/ 0 w 21600"/>
                <a:gd name="T16" fmla="*/ 8250 h 21600"/>
                <a:gd name="T17" fmla="*/ 6075 w 21600"/>
                <a:gd name="T18" fmla="*/ 21600 h 21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00" h="21600">
                  <a:moveTo>
                    <a:pt x="15662" y="14285"/>
                  </a:moveTo>
                  <a:lnTo>
                    <a:pt x="21600" y="8310"/>
                  </a:lnTo>
                  <a:lnTo>
                    <a:pt x="18630" y="8310"/>
                  </a:lnTo>
                  <a:cubicBezTo>
                    <a:pt x="18630" y="3721"/>
                    <a:pt x="14430" y="0"/>
                    <a:pt x="9250" y="0"/>
                  </a:cubicBezTo>
                  <a:cubicBezTo>
                    <a:pt x="4141" y="0"/>
                    <a:pt x="0" y="3799"/>
                    <a:pt x="0" y="8485"/>
                  </a:cubicBezTo>
                  <a:lnTo>
                    <a:pt x="0" y="21600"/>
                  </a:lnTo>
                  <a:lnTo>
                    <a:pt x="6110" y="21600"/>
                  </a:lnTo>
                  <a:lnTo>
                    <a:pt x="6110" y="8310"/>
                  </a:lnTo>
                  <a:cubicBezTo>
                    <a:pt x="6110" y="6947"/>
                    <a:pt x="7362" y="5842"/>
                    <a:pt x="8907" y="5842"/>
                  </a:cubicBezTo>
                  <a:lnTo>
                    <a:pt x="9725" y="5842"/>
                  </a:lnTo>
                  <a:cubicBezTo>
                    <a:pt x="11269" y="5842"/>
                    <a:pt x="12520" y="6947"/>
                    <a:pt x="12520" y="8310"/>
                  </a:cubicBezTo>
                  <a:lnTo>
                    <a:pt x="9725" y="8310"/>
                  </a:lnTo>
                  <a:lnTo>
                    <a:pt x="15662" y="14285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 useBgFill="1">
        <p:nvSpPr>
          <p:cNvPr id="162107" name="Rectangle 306"/>
          <p:cNvSpPr>
            <a:spLocks noChangeArrowheads="1"/>
          </p:cNvSpPr>
          <p:nvPr/>
        </p:nvSpPr>
        <p:spPr bwMode="auto">
          <a:xfrm>
            <a:off x="444528" y="6600880"/>
            <a:ext cx="8671277" cy="257175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62108" name="Rectangle 307"/>
          <p:cNvSpPr>
            <a:spLocks noChangeArrowheads="1"/>
          </p:cNvSpPr>
          <p:nvPr/>
        </p:nvSpPr>
        <p:spPr bwMode="auto">
          <a:xfrm>
            <a:off x="472723" y="6578654"/>
            <a:ext cx="8706556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/>
          <a:p>
            <a:pPr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D</a:t>
            </a:r>
            <a:r>
              <a:rPr lang="ja-JP" altLang="fr-FR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’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après </a:t>
            </a:r>
            <a:r>
              <a:rPr lang="fr-FR" altLang="ja-JP" sz="1400" dirty="0" err="1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Furtado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 M. N </a:t>
            </a:r>
            <a:r>
              <a:rPr lang="fr-FR" altLang="ja-JP" sz="1400" dirty="0" err="1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Engl</a:t>
            </a:r>
            <a:r>
              <a:rPr lang="fr-FR" altLang="ja-JP" sz="1400" dirty="0">
                <a:solidFill>
                  <a:srgbClr val="292929"/>
                </a:solidFill>
                <a:latin typeface="Arial" charset="0"/>
                <a:ea typeface="ＭＳ Ｐゴシック" charset="0"/>
                <a:cs typeface="Arial" charset="0"/>
              </a:rPr>
              <a:t> J Med. 1999, 340(21) : 1614-22</a:t>
            </a:r>
            <a:endParaRPr lang="fr-FR" sz="1400" dirty="0">
              <a:solidFill>
                <a:srgbClr val="292929"/>
              </a:solidFill>
              <a:latin typeface="Arial" charset="0"/>
              <a:ea typeface="ＭＳ Ｐゴシック" charset="0"/>
              <a:cs typeface="Arial" charset="0"/>
            </a:endParaRPr>
          </a:p>
        </p:txBody>
      </p:sp>
      <p:grpSp>
        <p:nvGrpSpPr>
          <p:cNvPr id="1166650" name="Group 314"/>
          <p:cNvGrpSpPr>
            <a:grpSpLocks/>
          </p:cNvGrpSpPr>
          <p:nvPr/>
        </p:nvGrpSpPr>
        <p:grpSpPr bwMode="auto">
          <a:xfrm>
            <a:off x="1315883" y="5805543"/>
            <a:ext cx="1243879" cy="611187"/>
            <a:chOff x="305" y="1569"/>
            <a:chExt cx="784" cy="385"/>
          </a:xfrm>
        </p:grpSpPr>
        <p:sp>
          <p:nvSpPr>
            <p:cNvPr id="162110" name="Text Box 315"/>
            <p:cNvSpPr txBox="1">
              <a:spLocks noChangeArrowheads="1"/>
            </p:cNvSpPr>
            <p:nvPr/>
          </p:nvSpPr>
          <p:spPr bwMode="auto">
            <a:xfrm>
              <a:off x="305" y="1702"/>
              <a:ext cx="646" cy="252"/>
            </a:xfrm>
            <a:prstGeom prst="rect">
              <a:avLst/>
            </a:pr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 sz="1200" b="1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Inhibiteurs</a:t>
              </a:r>
              <a:r>
                <a:rPr lang="en-US" sz="1000" dirty="0">
                  <a:solidFill>
                    <a:srgbClr val="000000"/>
                  </a:solidFill>
                </a:rPr>
                <a:t> de </a:t>
              </a:r>
            </a:p>
            <a:p>
              <a:pPr algn="ctr"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000" dirty="0" err="1">
                  <a:solidFill>
                    <a:srgbClr val="000000"/>
                  </a:solidFill>
                </a:rPr>
                <a:t>L’intégrase</a:t>
              </a:r>
              <a:endParaRPr lang="en-US" sz="1000" dirty="0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162111" name="AutoShape 316"/>
            <p:cNvSpPr>
              <a:spLocks noChangeArrowheads="1"/>
            </p:cNvSpPr>
            <p:nvPr/>
          </p:nvSpPr>
          <p:spPr bwMode="auto">
            <a:xfrm>
              <a:off x="897" y="1569"/>
              <a:ext cx="192" cy="144"/>
            </a:xfrm>
            <a:custGeom>
              <a:avLst/>
              <a:gdLst>
                <a:gd name="T0" fmla="*/ 1 w 21600"/>
                <a:gd name="T1" fmla="*/ 0 h 21600"/>
                <a:gd name="T2" fmla="*/ 0 w 21600"/>
                <a:gd name="T3" fmla="*/ 1 h 21600"/>
                <a:gd name="T4" fmla="*/ 1 w 21600"/>
                <a:gd name="T5" fmla="*/ 0 h 21600"/>
                <a:gd name="T6" fmla="*/ 1 w 21600"/>
                <a:gd name="T7" fmla="*/ 1 h 21600"/>
                <a:gd name="T8" fmla="*/ 2 w 21600"/>
                <a:gd name="T9" fmla="*/ 0 h 21600"/>
                <a:gd name="T10" fmla="*/ 17694720 60000 65536"/>
                <a:gd name="T11" fmla="*/ 5898240 60000 65536"/>
                <a:gd name="T12" fmla="*/ 5898240 60000 65536"/>
                <a:gd name="T13" fmla="*/ 5898240 60000 65536"/>
                <a:gd name="T14" fmla="*/ 0 60000 65536"/>
                <a:gd name="T15" fmla="*/ 0 w 21600"/>
                <a:gd name="T16" fmla="*/ 8250 h 21600"/>
                <a:gd name="T17" fmla="*/ 6075 w 21600"/>
                <a:gd name="T18" fmla="*/ 21600 h 216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00" h="21600">
                  <a:moveTo>
                    <a:pt x="15662" y="14285"/>
                  </a:moveTo>
                  <a:lnTo>
                    <a:pt x="21600" y="8310"/>
                  </a:lnTo>
                  <a:lnTo>
                    <a:pt x="18630" y="8310"/>
                  </a:lnTo>
                  <a:cubicBezTo>
                    <a:pt x="18630" y="3721"/>
                    <a:pt x="14430" y="0"/>
                    <a:pt x="9250" y="0"/>
                  </a:cubicBezTo>
                  <a:cubicBezTo>
                    <a:pt x="4141" y="0"/>
                    <a:pt x="0" y="3799"/>
                    <a:pt x="0" y="8485"/>
                  </a:cubicBezTo>
                  <a:lnTo>
                    <a:pt x="0" y="21600"/>
                  </a:lnTo>
                  <a:lnTo>
                    <a:pt x="6110" y="21600"/>
                  </a:lnTo>
                  <a:lnTo>
                    <a:pt x="6110" y="8310"/>
                  </a:lnTo>
                  <a:cubicBezTo>
                    <a:pt x="6110" y="6947"/>
                    <a:pt x="7362" y="5842"/>
                    <a:pt x="8907" y="5842"/>
                  </a:cubicBezTo>
                  <a:lnTo>
                    <a:pt x="9725" y="5842"/>
                  </a:lnTo>
                  <a:cubicBezTo>
                    <a:pt x="11269" y="5842"/>
                    <a:pt x="12520" y="6947"/>
                    <a:pt x="12520" y="8310"/>
                  </a:cubicBezTo>
                  <a:lnTo>
                    <a:pt x="9725" y="8310"/>
                  </a:lnTo>
                  <a:lnTo>
                    <a:pt x="15662" y="14285"/>
                  </a:lnTo>
                  <a:close/>
                </a:path>
              </a:pathLst>
            </a:custGeom>
            <a:solidFill>
              <a:srgbClr val="FFFF66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3900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5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6664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52120">
              <a:lnSpc>
                <a:spcPct val="100000"/>
              </a:lnSpc>
            </a:pPr>
            <a:r>
              <a:rPr sz="4400" spc="-30" dirty="0"/>
              <a:t>A</a:t>
            </a:r>
            <a:r>
              <a:rPr sz="4400" spc="-75" dirty="0"/>
              <a:t>R</a:t>
            </a:r>
            <a:r>
              <a:rPr sz="4400" spc="-30" dirty="0"/>
              <a:t>V</a:t>
            </a:r>
            <a:r>
              <a:rPr sz="4400" spc="-20" dirty="0"/>
              <a:t> </a:t>
            </a:r>
            <a:r>
              <a:rPr sz="4400" spc="-30" dirty="0"/>
              <a:t>DISPONI</a:t>
            </a:r>
            <a:r>
              <a:rPr sz="4400" dirty="0"/>
              <a:t>B</a:t>
            </a:r>
            <a:r>
              <a:rPr sz="4400" spc="-20" dirty="0"/>
              <a:t>L</a:t>
            </a:r>
            <a:r>
              <a:rPr sz="4400" spc="-90" dirty="0"/>
              <a:t>E</a:t>
            </a:r>
            <a:r>
              <a:rPr sz="4400" spc="-25" dirty="0"/>
              <a:t>S</a:t>
            </a:r>
            <a:r>
              <a:rPr sz="4400" spc="40" dirty="0"/>
              <a:t> </a:t>
            </a:r>
            <a:r>
              <a:rPr sz="4400" spc="-30" dirty="0"/>
              <a:t>EN</a:t>
            </a:r>
            <a:r>
              <a:rPr sz="4400" spc="5" dirty="0"/>
              <a:t> </a:t>
            </a:r>
            <a:r>
              <a:rPr sz="4400" spc="-25" dirty="0"/>
              <a:t>2015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755650" y="993711"/>
            <a:ext cx="7854950" cy="58642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161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z="4000" spc="-35" dirty="0"/>
              <a:t>C</a:t>
            </a:r>
            <a:r>
              <a:rPr sz="4000" spc="-5" dirty="0"/>
              <a:t>OMMEN</a:t>
            </a:r>
            <a:r>
              <a:rPr sz="4000" dirty="0"/>
              <a:t>T</a:t>
            </a:r>
            <a:r>
              <a:rPr sz="4000" spc="-30" dirty="0"/>
              <a:t> </a:t>
            </a:r>
            <a:r>
              <a:rPr sz="4000" spc="-5" dirty="0"/>
              <a:t>TRA</a:t>
            </a:r>
            <a:r>
              <a:rPr sz="4000" spc="10" dirty="0"/>
              <a:t>I</a:t>
            </a:r>
            <a:r>
              <a:rPr sz="4000" spc="-5" dirty="0"/>
              <a:t>TE</a:t>
            </a:r>
            <a:r>
              <a:rPr sz="4000" dirty="0"/>
              <a:t>R</a:t>
            </a:r>
            <a:r>
              <a:rPr sz="4000" spc="-65" dirty="0"/>
              <a:t> </a:t>
            </a:r>
            <a:r>
              <a:rPr sz="4000" dirty="0"/>
              <a:t>EN </a:t>
            </a:r>
            <a:r>
              <a:rPr sz="4000" spc="-15" dirty="0"/>
              <a:t>1</a:t>
            </a:r>
            <a:r>
              <a:rPr sz="3975" spc="-7" baseline="25157" dirty="0"/>
              <a:t>è</a:t>
            </a:r>
            <a:r>
              <a:rPr sz="3975" spc="-52" baseline="25157" dirty="0"/>
              <a:t>r</a:t>
            </a:r>
            <a:r>
              <a:rPr sz="3975" baseline="25157" dirty="0"/>
              <a:t>e</a:t>
            </a:r>
            <a:r>
              <a:rPr sz="3975" spc="397" baseline="25157" dirty="0"/>
              <a:t> </a:t>
            </a:r>
            <a:r>
              <a:rPr sz="4000" dirty="0"/>
              <a:t>L</a:t>
            </a:r>
            <a:r>
              <a:rPr sz="4000" spc="15" dirty="0"/>
              <a:t>I</a:t>
            </a:r>
            <a:r>
              <a:rPr sz="4000" spc="-5" dirty="0"/>
              <a:t>GN</a:t>
            </a:r>
            <a:r>
              <a:rPr sz="4000" dirty="0"/>
              <a:t>E</a:t>
            </a:r>
            <a:r>
              <a:rPr sz="4000" spc="-35" dirty="0"/>
              <a:t> </a:t>
            </a:r>
            <a:r>
              <a:rPr sz="4000" dirty="0"/>
              <a:t>?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9426" y="1003299"/>
            <a:ext cx="8550275" cy="585469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162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53952"/>
          </a:xfrm>
          <a:prstGeom prst="rect">
            <a:avLst/>
          </a:prstGeom>
        </p:spPr>
        <p:txBody>
          <a:bodyPr vert="horz" wrap="square" lIns="0" tIns="236093" rIns="0" bIns="0" rtlCol="0">
            <a:spAutoFit/>
          </a:bodyPr>
          <a:lstStyle/>
          <a:p>
            <a:pPr marL="997585">
              <a:lnSpc>
                <a:spcPct val="100000"/>
              </a:lnSpc>
            </a:pPr>
            <a:r>
              <a:rPr sz="4000" dirty="0"/>
              <a:t>ASSO</a:t>
            </a:r>
            <a:r>
              <a:rPr sz="4000" spc="-20" dirty="0"/>
              <a:t>C</a:t>
            </a:r>
            <a:r>
              <a:rPr sz="4000" dirty="0"/>
              <a:t>I</a:t>
            </a:r>
            <a:r>
              <a:rPr sz="4000" spc="-315" dirty="0"/>
              <a:t>A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30" dirty="0"/>
              <a:t>O</a:t>
            </a:r>
            <a:r>
              <a:rPr sz="4000" dirty="0"/>
              <a:t>NS</a:t>
            </a:r>
            <a:r>
              <a:rPr sz="4000" spc="-90" dirty="0"/>
              <a:t> </a:t>
            </a:r>
            <a:r>
              <a:rPr sz="4000" dirty="0"/>
              <a:t>A</a:t>
            </a:r>
            <a:r>
              <a:rPr sz="4000" spc="-60" dirty="0"/>
              <a:t>R</a:t>
            </a:r>
            <a:r>
              <a:rPr sz="4000" dirty="0"/>
              <a:t>V</a:t>
            </a:r>
            <a:r>
              <a:rPr sz="4000" spc="-1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30" dirty="0"/>
              <a:t>1</a:t>
            </a:r>
            <a:r>
              <a:rPr sz="3975" spc="-7" baseline="25157" dirty="0"/>
              <a:t>è</a:t>
            </a:r>
            <a:r>
              <a:rPr sz="3975" spc="-52" baseline="25157" dirty="0"/>
              <a:t>r</a:t>
            </a:r>
            <a:r>
              <a:rPr sz="3975" baseline="25157" dirty="0"/>
              <a:t>e</a:t>
            </a:r>
            <a:r>
              <a:rPr sz="3975" spc="434" baseline="25157" dirty="0"/>
              <a:t> </a:t>
            </a:r>
            <a:r>
              <a:rPr sz="4000" dirty="0"/>
              <a:t>L</a:t>
            </a:r>
            <a:r>
              <a:rPr sz="4000" spc="10" dirty="0"/>
              <a:t>I</a:t>
            </a:r>
            <a:r>
              <a:rPr sz="4000" spc="-5" dirty="0"/>
              <a:t>G</a:t>
            </a:r>
            <a:r>
              <a:rPr sz="4000" spc="-15" dirty="0"/>
              <a:t>N</a:t>
            </a:r>
            <a:r>
              <a:rPr sz="4000" dirty="0"/>
              <a:t>E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755689" y="1052575"/>
            <a:ext cx="7642225" cy="580542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163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b="1" dirty="0">
                <a:latin typeface="Futura" charset="0"/>
                <a:ea typeface="ＭＳ Ｐゴシック" charset="0"/>
              </a:rPr>
              <a:t>LES TRAITEMENTS </a:t>
            </a:r>
            <a:r>
              <a:rPr lang="fr-FR" sz="2400" b="1" dirty="0" smtClean="0">
                <a:latin typeface="Futura" charset="0"/>
                <a:ea typeface="ＭＳ Ｐゴシック" charset="0"/>
              </a:rPr>
              <a:t>UTILISÉS (+/- 2 400 patients)</a:t>
            </a:r>
            <a:endParaRPr lang="fr-FR" sz="2400" b="1" dirty="0">
              <a:latin typeface="Futura" charset="0"/>
              <a:ea typeface="ＭＳ Ｐゴシック" charset="0"/>
            </a:endParaRPr>
          </a:p>
        </p:txBody>
      </p:sp>
      <p:graphicFrame>
        <p:nvGraphicFramePr>
          <p:cNvPr id="4" name="Graphique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2916381"/>
              </p:ext>
            </p:extLst>
          </p:nvPr>
        </p:nvGraphicFramePr>
        <p:xfrm>
          <a:off x="5105400" y="4191000"/>
          <a:ext cx="3155912" cy="24876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ZoneTexte 4"/>
          <p:cNvSpPr txBox="1"/>
          <p:nvPr/>
        </p:nvSpPr>
        <p:spPr>
          <a:xfrm>
            <a:off x="5269569" y="6124002"/>
            <a:ext cx="3583032" cy="2616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b="1" dirty="0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L</a:t>
            </a:r>
            <a:r>
              <a:rPr lang="ja-JP" altLang="fr-FR" sz="1100" b="1" dirty="0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’</a:t>
            </a:r>
            <a:r>
              <a:rPr lang="fr-FR" sz="1100" b="1" dirty="0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eviplera® représente 60% des « </a:t>
            </a:r>
            <a:r>
              <a:rPr lang="fr-FR" sz="1100" b="1" dirty="0" err="1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monocomprimés</a:t>
            </a:r>
            <a:r>
              <a:rPr lang="fr-FR" sz="1100" b="1" dirty="0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 »</a:t>
            </a:r>
          </a:p>
        </p:txBody>
      </p:sp>
      <p:graphicFrame>
        <p:nvGraphicFramePr>
          <p:cNvPr id="6" name="Graphique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76568515"/>
              </p:ext>
            </p:extLst>
          </p:nvPr>
        </p:nvGraphicFramePr>
        <p:xfrm>
          <a:off x="533400" y="1295400"/>
          <a:ext cx="7162800" cy="3291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757656" y="4421040"/>
            <a:ext cx="6862344" cy="2616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b="1" dirty="0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39 % des patients sont traités avec un seul comprimé par jour</a:t>
            </a:r>
          </a:p>
        </p:txBody>
      </p:sp>
    </p:spTree>
    <p:extLst>
      <p:ext uri="{BB962C8B-B14F-4D97-AF65-F5344CB8AC3E}">
        <p14:creationId xmlns:p14="http://schemas.microsoft.com/office/powerpoint/2010/main" val="112341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sz="2400" b="1" cap="all" dirty="0" smtClean="0">
                <a:cs typeface="+mj-cs"/>
              </a:rPr>
              <a:t>Initiations de traitement en 2014</a:t>
            </a:r>
            <a:endParaRPr lang="fr-FR" sz="2400" b="1" cap="all" dirty="0">
              <a:cs typeface="+mj-cs"/>
            </a:endParaRPr>
          </a:p>
        </p:txBody>
      </p:sp>
      <p:graphicFrame>
        <p:nvGraphicFramePr>
          <p:cNvPr id="5" name="Graphique 4"/>
          <p:cNvGraphicFramePr>
            <a:graphicFrameLocks/>
          </p:cNvGraphicFramePr>
          <p:nvPr/>
        </p:nvGraphicFramePr>
        <p:xfrm>
          <a:off x="1367542" y="1645920"/>
          <a:ext cx="6799837" cy="41222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8759421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78574"/>
          </a:xfrm>
          <a:prstGeom prst="rect">
            <a:avLst/>
          </a:prstGeom>
        </p:spPr>
        <p:txBody>
          <a:bodyPr vert="horz" wrap="square" lIns="0" tIns="260477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000" spc="-15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NJ</a:t>
            </a:r>
            <a:r>
              <a:rPr sz="4000" spc="-25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UX DE</a:t>
            </a:r>
            <a:r>
              <a:rPr sz="4000" spc="-20" dirty="0">
                <a:latin typeface="Calibri"/>
                <a:cs typeface="Calibri"/>
              </a:rPr>
              <a:t> </a:t>
            </a:r>
            <a:r>
              <a:rPr sz="4000" spc="-280" dirty="0">
                <a:latin typeface="Calibri"/>
                <a:cs typeface="Calibri"/>
              </a:rPr>
              <a:t>L</a:t>
            </a:r>
            <a:r>
              <a:rPr sz="4000" spc="-150" dirty="0">
                <a:latin typeface="Calibri"/>
                <a:cs typeface="Calibri"/>
              </a:rPr>
              <a:t>’</a:t>
            </a:r>
            <a:r>
              <a:rPr sz="4000" dirty="0">
                <a:latin typeface="Calibri"/>
                <a:cs typeface="Calibri"/>
              </a:rPr>
              <a:t>OBSE</a:t>
            </a:r>
            <a:r>
              <a:rPr sz="4000" spc="-60" dirty="0">
                <a:latin typeface="Calibri"/>
                <a:cs typeface="Calibri"/>
              </a:rPr>
              <a:t>R</a:t>
            </a:r>
            <a:r>
              <a:rPr sz="4000" spc="-210" dirty="0">
                <a:latin typeface="Calibri"/>
                <a:cs typeface="Calibri"/>
              </a:rPr>
              <a:t>V</a:t>
            </a:r>
            <a:r>
              <a:rPr sz="4000" dirty="0">
                <a:latin typeface="Calibri"/>
                <a:cs typeface="Calibri"/>
              </a:rPr>
              <a:t>AN</a:t>
            </a:r>
            <a:r>
              <a:rPr sz="4000" spc="-20" dirty="0">
                <a:latin typeface="Calibri"/>
                <a:cs typeface="Calibri"/>
              </a:rPr>
              <a:t>C</a:t>
            </a:r>
            <a:r>
              <a:rPr sz="4000" dirty="0">
                <a:latin typeface="Calibri"/>
                <a:cs typeface="Calibri"/>
              </a:rPr>
              <a:t>E</a:t>
            </a:r>
            <a:r>
              <a:rPr sz="4000" spc="-80" dirty="0">
                <a:latin typeface="Calibri"/>
                <a:cs typeface="Calibri"/>
              </a:rPr>
              <a:t> </a:t>
            </a:r>
            <a:r>
              <a:rPr sz="4000" spc="-85" dirty="0">
                <a:latin typeface="Calibri"/>
                <a:cs typeface="Calibri"/>
              </a:rPr>
              <a:t>A</a:t>
            </a:r>
            <a:r>
              <a:rPr sz="4000" dirty="0">
                <a:latin typeface="Calibri"/>
                <a:cs typeface="Calibri"/>
              </a:rPr>
              <a:t>UX</a:t>
            </a:r>
            <a:r>
              <a:rPr sz="4000" spc="-25" dirty="0">
                <a:latin typeface="Calibri"/>
                <a:cs typeface="Calibri"/>
              </a:rPr>
              <a:t> </a:t>
            </a:r>
            <a:r>
              <a:rPr sz="4000" dirty="0" smtClean="0">
                <a:latin typeface="Calibri"/>
                <a:cs typeface="Calibri"/>
              </a:rPr>
              <a:t>AR</a:t>
            </a:r>
            <a:r>
              <a:rPr lang="fr-FR" sz="4000" dirty="0" smtClean="0">
                <a:latin typeface="Calibri"/>
                <a:cs typeface="Calibri"/>
              </a:rPr>
              <a:t>V</a:t>
            </a:r>
            <a:endParaRPr sz="4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4612" y="1196911"/>
            <a:ext cx="9069324" cy="537692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166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7083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z="4000" dirty="0"/>
              <a:t>MU</a:t>
            </a:r>
            <a:r>
              <a:rPr sz="4000" spc="-305" dirty="0"/>
              <a:t>T</a:t>
            </a:r>
            <a:r>
              <a:rPr sz="4000" spc="-320" dirty="0"/>
              <a:t>A</a:t>
            </a:r>
            <a:r>
              <a:rPr sz="4000" spc="-5" dirty="0"/>
              <a:t>T</a:t>
            </a:r>
            <a:r>
              <a:rPr sz="4000" spc="15" dirty="0"/>
              <a:t>I</a:t>
            </a:r>
            <a:r>
              <a:rPr sz="4000" spc="-5" dirty="0"/>
              <a:t>ON</a:t>
            </a:r>
            <a:r>
              <a:rPr sz="4000" dirty="0"/>
              <a:t>S</a:t>
            </a:r>
            <a:r>
              <a:rPr sz="4000" spc="-80" dirty="0"/>
              <a:t> </a:t>
            </a:r>
            <a:r>
              <a:rPr sz="4000" dirty="0"/>
              <a:t>ET</a:t>
            </a:r>
            <a:r>
              <a:rPr sz="4000" spc="-20" dirty="0"/>
              <a:t> </a:t>
            </a:r>
            <a:r>
              <a:rPr sz="4000" dirty="0"/>
              <a:t>R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5" dirty="0"/>
              <a:t>I</a:t>
            </a:r>
            <a:r>
              <a:rPr sz="4000" spc="-50" dirty="0"/>
              <a:t>S</a:t>
            </a:r>
            <a:r>
              <a:rPr sz="4000" spc="-305" dirty="0"/>
              <a:t>T</a:t>
            </a:r>
            <a:r>
              <a:rPr sz="4000" dirty="0"/>
              <a:t>ANCE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57176" y="771461"/>
            <a:ext cx="8886824" cy="608653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167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95487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20" dirty="0">
                <a:solidFill>
                  <a:srgbClr val="000000"/>
                </a:solidFill>
              </a:rPr>
              <a:t>RISQ</a:t>
            </a:r>
            <a:r>
              <a:rPr sz="4400" spc="-45" dirty="0">
                <a:solidFill>
                  <a:srgbClr val="000000"/>
                </a:solidFill>
              </a:rPr>
              <a:t>U</a:t>
            </a:r>
            <a:r>
              <a:rPr sz="4400" spc="-25" dirty="0">
                <a:solidFill>
                  <a:srgbClr val="000000"/>
                </a:solidFill>
              </a:rPr>
              <a:t>E</a:t>
            </a:r>
            <a:r>
              <a:rPr sz="4400" spc="-5" dirty="0">
                <a:solidFill>
                  <a:srgbClr val="000000"/>
                </a:solidFill>
              </a:rPr>
              <a:t> </a:t>
            </a:r>
            <a:r>
              <a:rPr sz="4400" spc="-35" dirty="0">
                <a:solidFill>
                  <a:srgbClr val="000000"/>
                </a:solidFill>
              </a:rPr>
              <a:t>D</a:t>
            </a:r>
            <a:r>
              <a:rPr sz="4400" spc="-25" dirty="0">
                <a:solidFill>
                  <a:srgbClr val="000000"/>
                </a:solidFill>
              </a:rPr>
              <a:t>E</a:t>
            </a:r>
            <a:r>
              <a:rPr sz="4400" spc="20" dirty="0">
                <a:solidFill>
                  <a:srgbClr val="000000"/>
                </a:solidFill>
              </a:rPr>
              <a:t> </a:t>
            </a:r>
            <a:r>
              <a:rPr sz="4400" spc="-25" dirty="0">
                <a:solidFill>
                  <a:srgbClr val="000000"/>
                </a:solidFill>
              </a:rPr>
              <a:t>R</a:t>
            </a:r>
            <a:r>
              <a:rPr sz="4400" spc="-85" dirty="0">
                <a:solidFill>
                  <a:srgbClr val="000000"/>
                </a:solidFill>
              </a:rPr>
              <a:t>E</a:t>
            </a:r>
            <a:r>
              <a:rPr sz="4400" spc="-20" dirty="0">
                <a:solidFill>
                  <a:srgbClr val="000000"/>
                </a:solidFill>
              </a:rPr>
              <a:t>SI</a:t>
            </a:r>
            <a:r>
              <a:rPr sz="4400" spc="-50" dirty="0">
                <a:solidFill>
                  <a:srgbClr val="000000"/>
                </a:solidFill>
              </a:rPr>
              <a:t>S</a:t>
            </a:r>
            <a:r>
              <a:rPr sz="4400" spc="-355" dirty="0">
                <a:solidFill>
                  <a:srgbClr val="000000"/>
                </a:solidFill>
              </a:rPr>
              <a:t>T</a:t>
            </a:r>
            <a:r>
              <a:rPr sz="4400" spc="-30" dirty="0">
                <a:solidFill>
                  <a:srgbClr val="000000"/>
                </a:solidFill>
              </a:rPr>
              <a:t>ANCE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0" y="1484312"/>
            <a:ext cx="9143936" cy="47180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168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80186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98500">
              <a:lnSpc>
                <a:spcPct val="100000"/>
              </a:lnSpc>
            </a:pPr>
            <a:r>
              <a:rPr sz="4000" spc="-15" dirty="0"/>
              <a:t>E</a:t>
            </a:r>
            <a:r>
              <a:rPr sz="4000" dirty="0"/>
              <a:t>ME</a:t>
            </a:r>
            <a:r>
              <a:rPr sz="4000" spc="-40" dirty="0"/>
              <a:t>R</a:t>
            </a:r>
            <a:r>
              <a:rPr sz="4000" spc="-5" dirty="0"/>
              <a:t>G</a:t>
            </a:r>
            <a:r>
              <a:rPr sz="4000" spc="-25" dirty="0"/>
              <a:t>E</a:t>
            </a:r>
            <a:r>
              <a:rPr sz="4000" dirty="0"/>
              <a:t>N</a:t>
            </a:r>
            <a:r>
              <a:rPr sz="4000" spc="-15" dirty="0"/>
              <a:t>C</a:t>
            </a:r>
            <a:r>
              <a:rPr sz="4000" dirty="0"/>
              <a:t>E</a:t>
            </a:r>
            <a:r>
              <a:rPr sz="4000" spc="-10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10" dirty="0"/>
              <a:t> </a:t>
            </a:r>
            <a:r>
              <a:rPr sz="4000" dirty="0"/>
              <a:t>R</a:t>
            </a:r>
            <a:r>
              <a:rPr sz="4000" spc="-60" dirty="0"/>
              <a:t>E</a:t>
            </a:r>
            <a:r>
              <a:rPr sz="4000" dirty="0"/>
              <a:t>SI</a:t>
            </a:r>
            <a:r>
              <a:rPr sz="4000" spc="-40" dirty="0"/>
              <a:t>S</a:t>
            </a:r>
            <a:r>
              <a:rPr sz="4000" spc="-310" dirty="0"/>
              <a:t>T</a:t>
            </a:r>
            <a:r>
              <a:rPr sz="4000" dirty="0"/>
              <a:t>AN</a:t>
            </a:r>
            <a:r>
              <a:rPr sz="4000" spc="-25" dirty="0"/>
              <a:t>C</a:t>
            </a:r>
            <a:r>
              <a:rPr sz="4000" dirty="0"/>
              <a:t>E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22225" y="1268482"/>
            <a:ext cx="9099550" cy="522439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4098" y="6420557"/>
            <a:ext cx="29083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1400" spc="-15" dirty="0">
                <a:solidFill>
                  <a:prstClr val="black"/>
                </a:solidFill>
                <a:latin typeface="Times New Roman"/>
                <a:cs typeface="Times New Roman"/>
              </a:rPr>
              <a:t>153</a:t>
            </a:r>
            <a:endParaRPr sz="1400">
              <a:solidFill>
                <a:prstClr val="black"/>
              </a:solidFill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169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457200" y="1676400"/>
            <a:ext cx="1219200" cy="381000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fr-FR" dirty="0" smtClean="0">
                <a:solidFill>
                  <a:schemeClr val="accent6">
                    <a:lumMod val="50000"/>
                  </a:schemeClr>
                </a:solidFill>
                <a:latin typeface="Times"/>
                <a:cs typeface="Times"/>
              </a:rPr>
              <a:t>Adhésion</a:t>
            </a:r>
            <a:endParaRPr lang="fr-FR" dirty="0">
              <a:solidFill>
                <a:schemeClr val="accent6">
                  <a:lumMod val="50000"/>
                </a:schemeClr>
              </a:solidFill>
              <a:latin typeface="Times"/>
              <a:cs typeface="Times"/>
            </a:endParaRPr>
          </a:p>
        </p:txBody>
      </p:sp>
    </p:spTree>
    <p:extLst>
      <p:ext uri="{BB962C8B-B14F-4D97-AF65-F5344CB8AC3E}">
        <p14:creationId xmlns:p14="http://schemas.microsoft.com/office/powerpoint/2010/main" val="291696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757067" y="137384"/>
            <a:ext cx="7772400" cy="957263"/>
          </a:xfrm>
        </p:spPr>
        <p:txBody>
          <a:bodyPr rtlCol="0"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fr-FR" dirty="0" smtClean="0">
                <a:ea typeface="+mj-ea"/>
                <a:cs typeface="+mj-cs"/>
              </a:rPr>
              <a:t>Histoire </a:t>
            </a:r>
          </a:p>
        </p:txBody>
      </p:sp>
      <p:pic>
        <p:nvPicPr>
          <p:cNvPr id="47108" name="Picture 13" descr="Structure VIH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047878" y="4399045"/>
            <a:ext cx="735013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109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32102" y="3821113"/>
            <a:ext cx="735013" cy="65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110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457702" y="2524125"/>
            <a:ext cx="735013" cy="65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111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47775" y="5094288"/>
            <a:ext cx="735013" cy="652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112" name="Picture 13" descr="Structure VIH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0066" y="5746750"/>
            <a:ext cx="735012" cy="755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7113" name="Rectangle 4"/>
          <p:cNvSpPr>
            <a:spLocks noChangeArrowheads="1"/>
          </p:cNvSpPr>
          <p:nvPr/>
        </p:nvSpPr>
        <p:spPr bwMode="auto">
          <a:xfrm>
            <a:off x="1357314" y="6108742"/>
            <a:ext cx="3614332" cy="3939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1981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Description des 1</a:t>
            </a:r>
            <a:r>
              <a:rPr lang="fr-FR" sz="1200" b="1" baseline="30000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ers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cas de « Sida » aux USA</a:t>
            </a:r>
          </a:p>
        </p:txBody>
      </p:sp>
      <p:sp>
        <p:nvSpPr>
          <p:cNvPr id="6" name="Rectangle 5"/>
          <p:cNvSpPr/>
          <p:nvPr/>
        </p:nvSpPr>
        <p:spPr>
          <a:xfrm>
            <a:off x="2220917" y="5415045"/>
            <a:ext cx="4727575" cy="24622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1983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découverte du VIH1</a:t>
            </a:r>
          </a:p>
        </p:txBody>
      </p:sp>
      <p:sp>
        <p:nvSpPr>
          <p:cNvPr id="47115" name="Rectangle 11"/>
          <p:cNvSpPr>
            <a:spLocks noChangeArrowheads="1"/>
          </p:cNvSpPr>
          <p:nvPr/>
        </p:nvSpPr>
        <p:spPr bwMode="auto">
          <a:xfrm>
            <a:off x="3200401" y="4729245"/>
            <a:ext cx="382580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1983-1985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mise au point des tests de dépistage</a:t>
            </a:r>
          </a:p>
        </p:txBody>
      </p:sp>
      <p:sp>
        <p:nvSpPr>
          <p:cNvPr id="47116" name="Rectangle 12"/>
          <p:cNvSpPr>
            <a:spLocks noChangeArrowheads="1"/>
          </p:cNvSpPr>
          <p:nvPr/>
        </p:nvSpPr>
        <p:spPr bwMode="auto">
          <a:xfrm>
            <a:off x="3873500" y="3938589"/>
            <a:ext cx="3983038" cy="3939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1987-1994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antirétroviraux mis sur le marché, INRT : AZT, ddI, </a:t>
            </a:r>
            <a:r>
              <a:rPr lang="fr-FR" sz="1200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ddC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, d4T</a:t>
            </a:r>
          </a:p>
        </p:txBody>
      </p:sp>
      <p:sp>
        <p:nvSpPr>
          <p:cNvPr id="14" name="Rectangle 13"/>
          <p:cNvSpPr/>
          <p:nvPr/>
        </p:nvSpPr>
        <p:spPr>
          <a:xfrm>
            <a:off x="4645025" y="3328995"/>
            <a:ext cx="2923046" cy="24622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1995 -1996 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: trithérapies</a:t>
            </a:r>
          </a:p>
        </p:txBody>
      </p:sp>
      <p:sp>
        <p:nvSpPr>
          <p:cNvPr id="47118" name="Rectangle 14"/>
          <p:cNvSpPr>
            <a:spLocks noChangeArrowheads="1"/>
          </p:cNvSpPr>
          <p:nvPr/>
        </p:nvSpPr>
        <p:spPr bwMode="auto">
          <a:xfrm>
            <a:off x="5552415" y="2822657"/>
            <a:ext cx="284622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2007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trithérapie avec Anti-Intégrase</a:t>
            </a:r>
          </a:p>
        </p:txBody>
      </p:sp>
      <p:pic>
        <p:nvPicPr>
          <p:cNvPr id="47119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46490" y="3168656"/>
            <a:ext cx="735012" cy="652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7120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67338" y="1871663"/>
            <a:ext cx="735012" cy="652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Rectangle 15"/>
          <p:cNvSpPr/>
          <p:nvPr/>
        </p:nvSpPr>
        <p:spPr>
          <a:xfrm>
            <a:off x="858843" y="1860553"/>
            <a:ext cx="3786187" cy="24622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>
            <a:spAutoFit/>
          </a:bodyPr>
          <a:lstStyle/>
          <a:p>
            <a:pPr algn="ctr" defTabSz="914400" fontAlgn="base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200" b="1" dirty="0">
                <a:solidFill>
                  <a:srgbClr val="C00000"/>
                </a:solidFill>
                <a:latin typeface="Cambria" pitchFamily="-107" charset="0"/>
                <a:ea typeface="ＭＳ Ｐゴシック" pitchFamily="-107" charset="-128"/>
                <a:cs typeface="ＭＳ Ｐゴシック" pitchFamily="-107" charset="-128"/>
              </a:rPr>
              <a:t>2010</a:t>
            </a:r>
            <a:r>
              <a:rPr lang="fr-FR" sz="1200" b="1" dirty="0">
                <a:solidFill>
                  <a:srgbClr val="000000"/>
                </a:solidFill>
                <a:latin typeface="Cambria" pitchFamily="-107" charset="0"/>
                <a:ea typeface="ＭＳ Ｐゴシック" pitchFamily="-107" charset="-128"/>
                <a:cs typeface="ＭＳ Ｐゴシック" pitchFamily="-107" charset="-128"/>
              </a:rPr>
              <a:t> : 90 000 personnes sous ARV en France</a:t>
            </a:r>
          </a:p>
        </p:txBody>
      </p:sp>
      <p:pic>
        <p:nvPicPr>
          <p:cNvPr id="47122" name="Picture 13" descr="Structure VIH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02375" y="1158957"/>
            <a:ext cx="735013" cy="652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ctangle 16"/>
          <p:cNvSpPr/>
          <p:nvPr/>
        </p:nvSpPr>
        <p:spPr>
          <a:xfrm>
            <a:off x="2179838" y="1238332"/>
            <a:ext cx="3385738" cy="24622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pPr algn="ctr" defTabSz="914400">
              <a:lnSpc>
                <a:spcPct val="80000"/>
              </a:lnSpc>
              <a:defRPr/>
            </a:pPr>
            <a:r>
              <a:rPr lang="fr-FR" sz="1200" b="1" dirty="0">
                <a:solidFill>
                  <a:srgbClr val="C00000"/>
                </a:solidFill>
                <a:latin typeface="Arial"/>
                <a:ea typeface="ＭＳ Ｐゴシック"/>
                <a:cs typeface="ＭＳ Ｐゴシック" charset="0"/>
              </a:rPr>
              <a:t>2015</a:t>
            </a:r>
            <a:r>
              <a:rPr lang="fr-FR" sz="1200" b="1" dirty="0">
                <a:solidFill>
                  <a:prstClr val="black"/>
                </a:solidFill>
                <a:latin typeface="Arial"/>
                <a:ea typeface="ＭＳ Ｐゴシック"/>
                <a:cs typeface="ＭＳ Ｐゴシック" charset="0"/>
              </a:rPr>
              <a:t> : </a:t>
            </a:r>
            <a:r>
              <a:rPr lang="fr-FR" sz="1200" b="1" dirty="0" err="1">
                <a:solidFill>
                  <a:prstClr val="black"/>
                </a:solidFill>
                <a:latin typeface="Arial"/>
                <a:ea typeface="ＭＳ Ｐゴシック"/>
                <a:cs typeface="ＭＳ Ｐゴシック" charset="0"/>
              </a:rPr>
              <a:t>Auto-tests</a:t>
            </a:r>
            <a:r>
              <a:rPr lang="fr-FR" sz="1200" b="1" dirty="0">
                <a:solidFill>
                  <a:prstClr val="black"/>
                </a:solidFill>
                <a:latin typeface="Arial"/>
                <a:ea typeface="ＭＳ Ｐゴシック"/>
                <a:cs typeface="ＭＳ Ｐゴシック" charset="0"/>
              </a:rPr>
              <a:t> VIH disponibles en France</a:t>
            </a:r>
          </a:p>
        </p:txBody>
      </p:sp>
      <p:sp>
        <p:nvSpPr>
          <p:cNvPr id="47124" name="ZoneTexte 21"/>
          <p:cNvSpPr txBox="1">
            <a:spLocks noChangeArrowheads="1"/>
          </p:cNvSpPr>
          <p:nvPr/>
        </p:nvSpPr>
        <p:spPr bwMode="auto">
          <a:xfrm>
            <a:off x="6096000" y="2211470"/>
            <a:ext cx="3086302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C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2009</a:t>
            </a:r>
            <a:r>
              <a:rPr lang="fr-FR" sz="1200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 : combinaisons en </a:t>
            </a:r>
            <a:r>
              <a:rPr lang="fr-FR" sz="1200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  <a:cs typeface="ＭＳ Ｐゴシック" charset="0"/>
              </a:rPr>
              <a:t>monocomprimés</a:t>
            </a:r>
            <a:endParaRPr lang="fr-FR" sz="1200" b="1" dirty="0">
              <a:solidFill>
                <a:srgbClr val="000000"/>
              </a:solidFill>
              <a:latin typeface="Cambria" pitchFamily="18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774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7640" y="901344"/>
            <a:ext cx="8498840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SUCC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AITEM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36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EPEND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3600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9591" y="1680848"/>
            <a:ext cx="8662010" cy="4989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/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spc="-8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a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5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tin</a:t>
            </a:r>
            <a:r>
              <a:rPr sz="3200" b="1" spc="-3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32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indent="-457200">
              <a:spcBef>
                <a:spcPts val="690"/>
              </a:spcBef>
              <a:buClr>
                <a:srgbClr val="001F5F"/>
              </a:buClr>
              <a:buFont typeface="Arial"/>
              <a:buChar char="•"/>
              <a:tabLst>
                <a:tab pos="440055" algn="l"/>
              </a:tabLst>
            </a:pP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indent="-457200">
              <a:spcBef>
                <a:spcPts val="6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spc="-3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60" dirty="0" smtClean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8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8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8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e molé</a:t>
            </a:r>
            <a:r>
              <a:rPr sz="2800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tri-</a:t>
            </a:r>
            <a:r>
              <a:rPr sz="28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5" dirty="0" smtClean="0">
                <a:solidFill>
                  <a:srgbClr val="001F5F"/>
                </a:solidFill>
                <a:latin typeface="Calibri"/>
                <a:cs typeface="Calibri"/>
              </a:rPr>
              <a:t>…)</a:t>
            </a:r>
            <a:endParaRPr sz="2800" dirty="0" smtClean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marR="5080" indent="-457200">
              <a:lnSpc>
                <a:spcPct val="100499"/>
              </a:lnSpc>
              <a:spcBef>
                <a:spcPts val="73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spc="-3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6FC0"/>
                </a:solidFill>
                <a:latin typeface="Calibri"/>
                <a:cs typeface="Calibri"/>
              </a:rPr>
              <a:t>ma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5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tien</a:t>
            </a:r>
            <a:r>
              <a:rPr sz="3200" b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tions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ibl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lai</a:t>
            </a:r>
            <a:r>
              <a:rPr sz="28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 dirty="0">
              <a:solidFill>
                <a:prstClr val="black"/>
              </a:solidFill>
              <a:latin typeface="Times New Roman"/>
              <a:cs typeface="Times New Roman"/>
            </a:endParaRPr>
          </a:p>
          <a:p>
            <a:pPr marL="12700" marR="2278380" algn="ctr">
              <a:lnSpc>
                <a:spcPct val="120000"/>
              </a:lnSpc>
              <a:spcBef>
                <a:spcPts val="1895"/>
              </a:spcBef>
            </a:pPr>
            <a:r>
              <a:rPr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Pris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4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40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4000" b="1" spc="-1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4000" b="1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4000" b="1" spc="-5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4000" b="1" spc="-5" dirty="0">
                <a:solidFill>
                  <a:srgbClr val="006FC0"/>
                </a:solidFill>
                <a:latin typeface="Calibri"/>
                <a:cs typeface="Calibri"/>
              </a:rPr>
              <a:t>eme</a:t>
            </a:r>
            <a:r>
              <a:rPr sz="40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ts </a:t>
            </a:r>
            <a:r>
              <a:rPr sz="4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4000" b="1" spc="-50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lang="fr-FR" sz="4000" b="1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40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tin</a:t>
            </a:r>
            <a:r>
              <a:rPr sz="4000" b="1" spc="10" dirty="0" smtClean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lang="fr-FR" sz="4000" b="1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spc="-3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40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à </a:t>
            </a:r>
            <a:r>
              <a:rPr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vie</a:t>
            </a:r>
            <a:r>
              <a:rPr lang="fr-FR" sz="4000" b="1" spc="-5" dirty="0">
                <a:solidFill>
                  <a:srgbClr val="006FC0"/>
                </a:solidFill>
                <a:latin typeface="Calibri"/>
                <a:cs typeface="Calibri"/>
              </a:rPr>
              <a:t/>
            </a:r>
            <a:br>
              <a:rPr lang="fr-FR" sz="4000" b="1" spc="-5" dirty="0">
                <a:solidFill>
                  <a:srgbClr val="006FC0"/>
                </a:solidFill>
                <a:latin typeface="Calibri"/>
                <a:cs typeface="Calibri"/>
              </a:rPr>
            </a:br>
            <a:r>
              <a:rPr lang="fr-FR"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(pour l’instant</a:t>
            </a:r>
            <a:r>
              <a:rPr lang="is-IS"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…)</a:t>
            </a:r>
            <a:endParaRPr sz="4000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170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42621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40" dirty="0"/>
              <a:t>MO</a:t>
            </a:r>
            <a:r>
              <a:rPr sz="4400" spc="-135" dirty="0"/>
              <a:t>D</a:t>
            </a:r>
            <a:r>
              <a:rPr sz="4400" spc="-20" dirty="0"/>
              <a:t>ALIT</a:t>
            </a:r>
            <a:r>
              <a:rPr sz="4400" spc="-80" dirty="0"/>
              <a:t>E</a:t>
            </a:r>
            <a:r>
              <a:rPr sz="4400" spc="-25" dirty="0"/>
              <a:t>S</a:t>
            </a:r>
            <a:r>
              <a:rPr sz="4400" spc="40" dirty="0"/>
              <a:t> </a:t>
            </a:r>
            <a:r>
              <a:rPr sz="4400" spc="-35" dirty="0"/>
              <a:t>D</a:t>
            </a:r>
            <a:r>
              <a:rPr sz="4400" spc="-25" dirty="0"/>
              <a:t>E</a:t>
            </a:r>
            <a:r>
              <a:rPr sz="4400" spc="15" dirty="0"/>
              <a:t> </a:t>
            </a:r>
            <a:r>
              <a:rPr sz="4400" spc="-30" dirty="0"/>
              <a:t>PRIS</a:t>
            </a:r>
            <a:r>
              <a:rPr sz="4400" spc="-75" dirty="0"/>
              <a:t>E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9" y="1412875"/>
            <a:ext cx="9143999" cy="48926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171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26926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06374"/>
          </a:xfrm>
          <a:prstGeom prst="rect">
            <a:avLst/>
          </a:prstGeom>
        </p:spPr>
        <p:txBody>
          <a:bodyPr vert="horz" wrap="square" lIns="0" tIns="188975" rIns="0" bIns="0" rtlCol="0">
            <a:spAutoFit/>
          </a:bodyPr>
          <a:lstStyle/>
          <a:p>
            <a:pPr marL="116205">
              <a:lnSpc>
                <a:spcPct val="100000"/>
              </a:lnSpc>
            </a:pPr>
            <a:r>
              <a:rPr sz="4000" dirty="0"/>
              <a:t>M</a:t>
            </a:r>
            <a:r>
              <a:rPr sz="4000" spc="-5" dirty="0"/>
              <a:t>O</a:t>
            </a:r>
            <a:r>
              <a:rPr sz="4000" spc="-105" dirty="0"/>
              <a:t>D</a:t>
            </a:r>
            <a:r>
              <a:rPr sz="4000" dirty="0"/>
              <a:t>ALI</a:t>
            </a:r>
            <a:r>
              <a:rPr sz="4000" spc="10" dirty="0"/>
              <a:t>T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-5" dirty="0"/>
              <a:t>PR</a:t>
            </a:r>
            <a:r>
              <a:rPr sz="4000" spc="10" dirty="0"/>
              <a:t>I</a:t>
            </a:r>
            <a:r>
              <a:rPr sz="4000" dirty="0"/>
              <a:t>S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:</a:t>
            </a:r>
            <a:r>
              <a:rPr sz="4000" spc="-20" dirty="0"/>
              <a:t> </a:t>
            </a:r>
            <a:r>
              <a:rPr sz="4000" spc="-15" dirty="0"/>
              <a:t>E</a:t>
            </a:r>
            <a:r>
              <a:rPr sz="4000" dirty="0"/>
              <a:t>N </a:t>
            </a:r>
            <a:r>
              <a:rPr sz="4000" spc="-5" dirty="0"/>
              <a:t>PR</a:t>
            </a:r>
            <a:r>
              <a:rPr sz="4000" spc="-315" dirty="0"/>
              <a:t>A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5" dirty="0"/>
              <a:t>QUE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7" y="1146810"/>
            <a:ext cx="8270875" cy="58009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/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0-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50%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biod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nourrit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12700">
              <a:spcBef>
                <a:spcPts val="615"/>
              </a:spcBef>
            </a:pP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Né</a:t>
            </a:r>
            <a:r>
              <a:rPr sz="2800" b="1" i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essi</a:t>
            </a:r>
            <a:r>
              <a:rPr sz="2800" b="1" i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i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2800" b="1" i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800" b="1" i="1" spc="5" dirty="0">
                <a:solidFill>
                  <a:srgbClr val="006FC0"/>
                </a:solidFill>
                <a:latin typeface="Calibri"/>
                <a:cs typeface="Calibri"/>
              </a:rPr>
              <a:t>an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ger</a:t>
            </a:r>
            <a:r>
              <a:rPr sz="2800" b="1" i="1" spc="-6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i="1" spc="1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i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s </a:t>
            </a:r>
            <a:r>
              <a:rPr sz="2800" b="1" i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i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i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spc="-10" dirty="0">
                <a:solidFill>
                  <a:srgbClr val="006FC0"/>
                </a:solidFill>
                <a:latin typeface="Calibri"/>
                <a:cs typeface="Calibri"/>
              </a:rPr>
              <a:t>(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&gt;</a:t>
            </a:r>
            <a:r>
              <a:rPr sz="2800" b="1" i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3</a:t>
            </a:r>
            <a:r>
              <a:rPr sz="2800" b="1" i="1" spc="-1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800" b="1" i="1" spc="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i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i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ries)</a:t>
            </a:r>
            <a:endParaRPr sz="28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lvl="1"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Rilp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irine</a:t>
            </a:r>
            <a:r>
              <a:rPr sz="2000" spc="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t®,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lvl="1"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irine</a:t>
            </a:r>
            <a:r>
              <a:rPr sz="2000" spc="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469900" lvl="1"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q®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469900" lvl="1"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Ri</a:t>
            </a:r>
            <a:r>
              <a:rPr lang="fr-FR" sz="2000" i="1" spc="-3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onavir</a:t>
            </a:r>
            <a:r>
              <a:rPr lang="fr-FR" sz="2000" i="1" spc="-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10" dirty="0" err="1">
                <a:solidFill>
                  <a:srgbClr val="001F5F"/>
                </a:solidFill>
                <a:cs typeface="Calibri"/>
              </a:rPr>
              <a:t>boo</a:t>
            </a:r>
            <a:r>
              <a:rPr lang="fr-FR" sz="2000" i="1" spc="-45" dirty="0" err="1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i="1" spc="-10" dirty="0" err="1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15" dirty="0">
                <a:solidFill>
                  <a:srgbClr val="001F5F"/>
                </a:solidFill>
                <a:cs typeface="Calibri"/>
              </a:rPr>
              <a:t>(</a:t>
            </a:r>
            <a:r>
              <a:rPr lang="fr-FR" sz="2000" i="1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auf</a:t>
            </a:r>
            <a:r>
              <a:rPr lang="fr-FR" sz="2000" i="1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65" dirty="0">
                <a:solidFill>
                  <a:srgbClr val="001F5F"/>
                </a:solidFill>
                <a:cs typeface="Calibri"/>
              </a:rPr>
              <a:t>K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i="1" spc="-5" dirty="0">
                <a:solidFill>
                  <a:srgbClr val="001F5F"/>
                </a:solidFill>
                <a:cs typeface="Calibri"/>
              </a:rPr>
              <a:t>le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spc="-2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i="1" spc="-1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i="1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25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i="1" spc="-15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i="1" spc="-2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imé</a:t>
            </a:r>
            <a:r>
              <a:rPr lang="fr-FR" sz="2000" i="1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spc="-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19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spc="-5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lzir</a:t>
            </a:r>
            <a:r>
              <a:rPr lang="fr-FR" sz="2000" i="1" spc="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boo</a:t>
            </a:r>
            <a:r>
              <a:rPr lang="fr-FR" sz="2000" i="1" spc="-4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i="1" spc="-3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i="1" spc="-5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i="1" spc="-10" dirty="0">
                <a:solidFill>
                  <a:srgbClr val="001F5F"/>
                </a:solidFill>
                <a:cs typeface="Calibri"/>
              </a:rPr>
              <a:t>)</a:t>
            </a:r>
            <a:r>
              <a:rPr lang="fr-FR" sz="2000" i="1" spc="-5" dirty="0">
                <a:solidFill>
                  <a:srgbClr val="001F5F"/>
                </a:solidFill>
                <a:cs typeface="Calibri"/>
              </a:rPr>
              <a:t> </a:t>
            </a:r>
            <a:endParaRPr sz="2000" dirty="0">
              <a:solidFill>
                <a:prstClr val="black"/>
              </a:solidFill>
              <a:latin typeface="Calibri"/>
              <a:cs typeface="Calibri"/>
            </a:endParaRPr>
          </a:p>
          <a:p>
            <a:pPr marL="1588" marR="821055" lvl="2">
              <a:lnSpc>
                <a:spcPct val="110000"/>
              </a:lnSpc>
              <a:spcBef>
                <a:spcPts val="240"/>
              </a:spcBef>
              <a:buClr>
                <a:srgbClr val="001F5F"/>
              </a:buClr>
              <a:buFont typeface="Arial"/>
              <a:buChar char="•"/>
              <a:tabLst>
                <a:tab pos="720725" algn="l"/>
              </a:tabLst>
            </a:pPr>
            <a:r>
              <a:rPr lang="fr-FR" sz="2000" b="1" spc="-20" dirty="0" smtClean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b="1" spc="-5" dirty="0" smtClean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b="1" spc="-10" dirty="0" smtClean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b="1" spc="-15" dirty="0" smtClean="0">
                <a:solidFill>
                  <a:srgbClr val="001F5F"/>
                </a:solidFill>
                <a:cs typeface="Calibri"/>
              </a:rPr>
              <a:t>mi</a:t>
            </a:r>
            <a:r>
              <a:rPr lang="fr-FR" sz="2000" b="1" spc="-10" dirty="0" smtClean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b="1" spc="-35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b="1" spc="-10" dirty="0" smtClean="0">
                <a:solidFill>
                  <a:srgbClr val="001F5F"/>
                </a:solidFill>
                <a:cs typeface="Calibri"/>
              </a:rPr>
              <a:t>tion</a:t>
            </a:r>
            <a:r>
              <a:rPr lang="fr-FR" sz="2000" b="1" dirty="0" smtClean="0">
                <a:solidFill>
                  <a:srgbClr val="001F5F"/>
                </a:solidFill>
                <a:cs typeface="Calibri"/>
              </a:rPr>
              <a:t>  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b="1" spc="-1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b="1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om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b="1" spc="-30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b="1" spc="-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b="1" spc="-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pr</a:t>
            </a:r>
            <a:r>
              <a:rPr lang="fr-FR" sz="2000" b="1" spc="-1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se</a:t>
            </a:r>
            <a:r>
              <a:rPr lang="fr-FR" sz="2000" b="1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: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70" dirty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enz</a:t>
            </a:r>
            <a:r>
              <a:rPr lang="fr-FR" sz="2000" spc="5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de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70" dirty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ence</a:t>
            </a:r>
            <a:r>
              <a:rPr lang="fr-FR" sz="2000" spc="6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oucher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(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il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9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6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nc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)</a:t>
            </a:r>
            <a:r>
              <a:rPr lang="fr-FR" sz="2000" spc="3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4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g</a:t>
            </a:r>
            <a:r>
              <a:rPr lang="fr-FR" sz="2000" spc="-6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.</a:t>
            </a:r>
          </a:p>
          <a:p>
            <a:pPr marL="12700" lvl="2"/>
            <a:r>
              <a:rPr lang="fr-FR" sz="2000" b="1" spc="-2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b="1" spc="-15" dirty="0">
                <a:solidFill>
                  <a:srgbClr val="001F5F"/>
                </a:solidFill>
                <a:cs typeface="Calibri"/>
              </a:rPr>
              <a:t>mi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b="1" spc="-3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tion</a:t>
            </a:r>
            <a:r>
              <a:rPr lang="fr-FR" sz="2000" b="1" spc="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b="1" spc="-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spc="-15" dirty="0">
                <a:solidFill>
                  <a:srgbClr val="001F5F"/>
                </a:solidFill>
                <a:cs typeface="Calibri"/>
              </a:rPr>
              <a:t>l’i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nduc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tion</a:t>
            </a:r>
            <a:r>
              <a:rPr lang="fr-FR" sz="2000" b="1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b="1" dirty="0">
                <a:solidFill>
                  <a:srgbClr val="001F5F"/>
                </a:solidFill>
                <a:cs typeface="Calibri"/>
              </a:rPr>
              <a:t>h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ép</a:t>
            </a:r>
            <a:r>
              <a:rPr lang="fr-FR" sz="2000" b="1" spc="-3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tiq</a:t>
            </a:r>
            <a:r>
              <a:rPr lang="fr-FR" sz="2000" b="1" spc="-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b="1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b="1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: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de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la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né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6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api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ne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(</a:t>
            </a:r>
            <a:r>
              <a:rPr lang="fr-FR" sz="2000" spc="-15" dirty="0" err="1">
                <a:solidFill>
                  <a:srgbClr val="001F5F"/>
                </a:solidFill>
                <a:cs typeface="Calibri"/>
              </a:rPr>
              <a:t>Vi</a:t>
            </a:r>
            <a:r>
              <a:rPr lang="fr-FR" sz="2000" spc="-60" dirty="0" err="1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5" dirty="0" err="1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20" dirty="0" err="1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 err="1">
                <a:solidFill>
                  <a:srgbClr val="001F5F"/>
                </a:solidFill>
                <a:cs typeface="Calibri"/>
              </a:rPr>
              <a:t>un</a:t>
            </a:r>
            <a:r>
              <a:rPr lang="fr-FR" sz="2000" spc="-25" dirty="0" err="1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®),</a:t>
            </a:r>
            <a:r>
              <a:rPr lang="fr-FR" sz="2000" spc="7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 err="1" smtClean="0">
                <a:solidFill>
                  <a:srgbClr val="001F5F"/>
                </a:solidFill>
                <a:cs typeface="Calibri"/>
              </a:rPr>
              <a:t>au</a:t>
            </a:r>
            <a:r>
              <a:rPr lang="fr-FR" sz="2000" spc="-30" dirty="0" err="1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5" dirty="0" err="1" smtClean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-5" dirty="0" err="1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10" dirty="0" err="1">
                <a:solidFill>
                  <a:srgbClr val="001F5F"/>
                </a:solidFill>
                <a:cs typeface="Calibri"/>
              </a:rPr>
              <a:t>nduction</a:t>
            </a:r>
            <a:r>
              <a:rPr lang="fr-FR" sz="2000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h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q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ue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50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qu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il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b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1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att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5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 bout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de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1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0-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15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jou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:</a:t>
            </a:r>
          </a:p>
          <a:p>
            <a:pPr marL="12700" lvl="2"/>
            <a:r>
              <a:rPr lang="fr-FR" sz="2000" spc="-10" dirty="0">
                <a:solidFill>
                  <a:srgbClr val="001F5F"/>
                </a:solidFill>
                <a:cs typeface="Calibri"/>
              </a:rPr>
              <a:t>débu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er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pa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n 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pri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4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200m</a:t>
            </a:r>
            <a:r>
              <a:rPr lang="fr-FR" sz="2000" spc="50" dirty="0">
                <a:solidFill>
                  <a:srgbClr val="001F5F"/>
                </a:solidFill>
                <a:cs typeface="Calibri"/>
              </a:rPr>
              <a:t>g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/j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spc="3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14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jou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 p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uis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1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pri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4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LP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400mg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1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70" dirty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/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j en l’absence d’allergie</a:t>
            </a:r>
            <a:endParaRPr lang="fr-FR" sz="2000" spc="-15" dirty="0">
              <a:solidFill>
                <a:srgbClr val="001F5F"/>
              </a:solidFill>
              <a:cs typeface="Calibri"/>
            </a:endParaRPr>
          </a:p>
          <a:p>
            <a:pPr marL="12700" lvl="2"/>
            <a:endParaRPr lang="fr-FR" sz="2000" dirty="0">
              <a:solidFill>
                <a:prstClr val="black"/>
              </a:solidFill>
              <a:cs typeface="Calibri"/>
            </a:endParaRPr>
          </a:p>
          <a:p>
            <a:pPr marL="12700" lvl="2"/>
            <a:endParaRPr lang="fr-FR" sz="2000" dirty="0">
              <a:solidFill>
                <a:prstClr val="black"/>
              </a:solidFill>
              <a:cs typeface="Calibri"/>
            </a:endParaRPr>
          </a:p>
          <a:p>
            <a:pPr marL="12700" lvl="2"/>
            <a:endParaRPr lang="fr-FR" sz="2000" dirty="0">
              <a:solidFill>
                <a:prstClr val="black"/>
              </a:solidFill>
              <a:cs typeface="Calibri"/>
            </a:endParaRPr>
          </a:p>
          <a:p>
            <a:pPr marL="12700"/>
            <a:endParaRPr sz="2000" dirty="0">
              <a:solidFill>
                <a:prstClr val="black"/>
              </a:solidFill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172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3834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spc="-5" dirty="0"/>
              <a:t>QUE</a:t>
            </a:r>
            <a:r>
              <a:rPr sz="4000" spc="-70" dirty="0"/>
              <a:t>L</a:t>
            </a:r>
            <a:r>
              <a:rPr sz="4000" spc="-5" dirty="0"/>
              <a:t>QU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spc="-5" dirty="0"/>
              <a:t>P</a:t>
            </a:r>
            <a:r>
              <a:rPr sz="4000" spc="-50" dirty="0"/>
              <a:t>R</a:t>
            </a:r>
            <a:r>
              <a:rPr sz="4000" spc="-5" dirty="0"/>
              <a:t>OB</a:t>
            </a:r>
            <a:r>
              <a:rPr sz="4000" spc="15" dirty="0"/>
              <a:t>L</a:t>
            </a:r>
            <a:r>
              <a:rPr sz="4000" spc="-15" dirty="0"/>
              <a:t>E</a:t>
            </a:r>
            <a:r>
              <a:rPr sz="4000" dirty="0"/>
              <a:t>M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A</a:t>
            </a:r>
            <a:r>
              <a:rPr sz="4000" spc="-25" dirty="0"/>
              <a:t> </a:t>
            </a:r>
            <a:r>
              <a:rPr sz="4000" dirty="0"/>
              <a:t>R</a:t>
            </a:r>
            <a:r>
              <a:rPr sz="4000" spc="-65" dirty="0"/>
              <a:t>E</a:t>
            </a:r>
            <a:r>
              <a:rPr sz="4000" dirty="0"/>
              <a:t>SOUDRE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823974"/>
            <a:ext cx="9144000" cy="603402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173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31885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Une petite révolution en préparation</a:t>
            </a:r>
            <a:endParaRPr lang="fr-FR" dirty="0"/>
          </a:p>
        </p:txBody>
      </p:sp>
      <p:sp>
        <p:nvSpPr>
          <p:cNvPr id="3" name="Espace réservé du numéro de diapositive 2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174</a:t>
            </a:fld>
            <a:endParaRPr lang="uk-UA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52400" y="1981200"/>
            <a:ext cx="8610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b="1" dirty="0" smtClean="0"/>
              <a:t>Arrivée des Antirétroviraux « retard » en injections mensuelles ou bimestrielles</a:t>
            </a:r>
          </a:p>
          <a:p>
            <a:pPr marL="285750" indent="-285750">
              <a:buFont typeface="Arial"/>
              <a:buChar char="•"/>
            </a:pPr>
            <a:r>
              <a:rPr lang="fr-FR" dirty="0" smtClean="0"/>
              <a:t>Cabotegravir (dérivé du dolutegravir), inhibiteur d’intégrase</a:t>
            </a:r>
          </a:p>
          <a:p>
            <a:pPr marL="285750" indent="-285750">
              <a:buFont typeface="Arial"/>
              <a:buChar char="•"/>
            </a:pPr>
            <a:r>
              <a:rPr lang="fr-FR" dirty="0" smtClean="0"/>
              <a:t>Rilpivirine (Inhibiteur non nucléosidique</a:t>
            </a:r>
          </a:p>
          <a:p>
            <a:pPr marL="285750" indent="-285750">
              <a:buFont typeface="Arial"/>
              <a:buChar char="•"/>
            </a:pPr>
            <a:endParaRPr lang="fr-FR" dirty="0"/>
          </a:p>
          <a:p>
            <a:pPr marL="742950" lvl="1" indent="-285750">
              <a:buFont typeface="Arial"/>
              <a:buChar char="•"/>
            </a:pPr>
            <a:r>
              <a:rPr lang="fr-FR" dirty="0" smtClean="0"/>
              <a:t>Essais de phase 2 concluants, début des phases 3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741760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41" y="304093"/>
            <a:ext cx="7846695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TRAI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3200" b="1" spc="-7" baseline="25157" dirty="0">
                <a:solidFill>
                  <a:srgbClr val="001F5F"/>
                </a:solidFill>
                <a:latin typeface="Calibri"/>
                <a:cs typeface="Calibri"/>
              </a:rPr>
              <a:t>èm</a:t>
            </a:r>
            <a:r>
              <a:rPr sz="3200" b="1" baseline="25157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427" baseline="25157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dirty="0" smtClean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lang="fr-FR" sz="3200" dirty="0">
                <a:latin typeface="Calibri"/>
                <a:cs typeface="Calibri"/>
              </a:rPr>
              <a:t> </a:t>
            </a:r>
            <a:r>
              <a:rPr sz="3200" b="1" dirty="0" smtClean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/2</a:t>
            </a:r>
            <a:endParaRPr sz="32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29593" y="1934546"/>
            <a:ext cx="8515350" cy="4062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fr-FR" sz="2400" dirty="0" smtClean="0">
                <a:latin typeface="Calibri"/>
                <a:cs typeface="Calibri"/>
              </a:rPr>
              <a:t>Utiliser dans des conditions « normales » une trithérapie est </a:t>
            </a:r>
            <a:r>
              <a:rPr lang="fr-FR" sz="2400" b="1" dirty="0" smtClean="0">
                <a:latin typeface="Calibri"/>
                <a:cs typeface="Calibri"/>
              </a:rPr>
              <a:t>toujours efficace.</a:t>
            </a:r>
          </a:p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fr-FR" sz="2400" dirty="0" smtClean="0">
                <a:latin typeface="Calibri"/>
                <a:cs typeface="Calibri"/>
              </a:rPr>
              <a:t>L’apparition d’un échec nécessite une investigation ciblée :</a:t>
            </a: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fr-FR" sz="2400" dirty="0" smtClean="0">
                <a:latin typeface="Calibri"/>
                <a:cs typeface="Calibri"/>
              </a:rPr>
              <a:t>Observance +++</a:t>
            </a:r>
          </a:p>
          <a:p>
            <a:pPr marL="1270000" lvl="2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fr-FR" sz="2400" dirty="0" smtClean="0">
                <a:latin typeface="Calibri"/>
                <a:cs typeface="Calibri"/>
              </a:rPr>
              <a:t>Contexte social, </a:t>
            </a:r>
            <a:r>
              <a:rPr lang="fr-FR" sz="2400" dirty="0" err="1" smtClean="0">
                <a:latin typeface="Calibri"/>
                <a:cs typeface="Calibri"/>
              </a:rPr>
              <a:t>dissibilité</a:t>
            </a:r>
            <a:r>
              <a:rPr lang="fr-FR" sz="2400" dirty="0" smtClean="0">
                <a:latin typeface="Calibri"/>
                <a:cs typeface="Calibri"/>
              </a:rPr>
              <a:t> de l’infection</a:t>
            </a:r>
            <a:r>
              <a:rPr lang="is-IS" sz="2400" dirty="0" smtClean="0">
                <a:latin typeface="Calibri"/>
                <a:cs typeface="Calibri"/>
              </a:rPr>
              <a:t>…</a:t>
            </a:r>
          </a:p>
          <a:p>
            <a:pPr marL="1270000" lvl="2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is-IS" sz="2400" dirty="0" smtClean="0">
                <a:latin typeface="Calibri"/>
                <a:cs typeface="Calibri"/>
              </a:rPr>
              <a:t>Effets secondaires</a:t>
            </a:r>
          </a:p>
          <a:p>
            <a:pPr marL="1270000" lvl="2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is-IS" sz="2400" dirty="0" smtClean="0">
                <a:latin typeface="Calibri"/>
                <a:cs typeface="Calibri"/>
              </a:rPr>
              <a:t>Connaissances et phantasmes...</a:t>
            </a: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is-IS" sz="2400" dirty="0" smtClean="0">
                <a:latin typeface="Calibri"/>
                <a:cs typeface="Calibri"/>
              </a:rPr>
              <a:t>Conditions de prises</a:t>
            </a:r>
          </a:p>
          <a:p>
            <a:pPr marL="1270000" lvl="2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is-IS" sz="2400" dirty="0" smtClean="0">
                <a:latin typeface="Calibri"/>
                <a:cs typeface="Calibri"/>
              </a:rPr>
              <a:t>Repas, rythme etc...</a:t>
            </a: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r>
              <a:rPr lang="is-IS" sz="2400" dirty="0" smtClean="0">
                <a:latin typeface="Calibri"/>
                <a:cs typeface="Calibri"/>
              </a:rPr>
              <a:t>Interactions médicamenteuses +++</a:t>
            </a:r>
            <a:endParaRPr lang="fr-FR" sz="2400" dirty="0" smtClean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  <a:tab pos="4472940" algn="l"/>
              </a:tabLst>
            </a:pP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175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43" y="230911"/>
            <a:ext cx="763905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TRAI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800" b="1" spc="-7" baseline="25157" dirty="0">
                <a:solidFill>
                  <a:srgbClr val="001F5F"/>
                </a:solidFill>
                <a:latin typeface="Calibri"/>
                <a:cs typeface="Calibri"/>
              </a:rPr>
              <a:t>èm</a:t>
            </a:r>
            <a:r>
              <a:rPr sz="2800" b="1" baseline="25157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427" baseline="25157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lang="fr-FR" sz="2800" dirty="0"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/2</a:t>
            </a:r>
            <a:endParaRPr sz="28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74068" y="1282862"/>
            <a:ext cx="8104505" cy="5047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as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iqu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(CV&gt;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20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ml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b="1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énotypag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29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déjà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ilan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Résistance virale ?</a:t>
            </a: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Construction d’un nouveau schéma</a:t>
            </a: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dos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200" b="1" spc="-3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arm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3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ol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gique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des</a:t>
            </a:r>
            <a:r>
              <a:rPr sz="3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65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endParaRPr lang="fr-FR" sz="3200" b="1" spc="-10" dirty="0">
              <a:solidFill>
                <a:srgbClr val="006FC0"/>
              </a:solidFill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eau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endue,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hép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ue,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spe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onnes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mal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ab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DF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ologiqu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andé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duction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la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ebon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ologique.</a:t>
            </a:r>
            <a:endParaRPr lang="fr-FR" sz="2000" dirty="0"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9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xici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andé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xici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dépenda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176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Une efficacité majeure</a:t>
            </a:r>
            <a:r>
              <a:rPr lang="is-IS" dirty="0" smtClean="0"/>
              <a:t>…</a:t>
            </a:r>
            <a:endParaRPr lang="fr-FR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237944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800" dirty="0" smtClean="0"/>
              <a:t>Impact sur l’espérance de vie :</a:t>
            </a:r>
            <a:br>
              <a:rPr lang="fr-FR" sz="2800" dirty="0" smtClean="0"/>
            </a:br>
            <a:r>
              <a:rPr lang="fr-FR" sz="2800" b="1" dirty="0" smtClean="0"/>
              <a:t>Avant</a:t>
            </a:r>
            <a:r>
              <a:rPr lang="fr-FR" sz="2800" dirty="0" smtClean="0"/>
              <a:t> les traitements</a:t>
            </a:r>
            <a:endParaRPr lang="fr-FR" sz="2800" dirty="0"/>
          </a:p>
        </p:txBody>
      </p:sp>
      <p:pic>
        <p:nvPicPr>
          <p:cNvPr id="5" name="Espace réservé du graphique 4"/>
          <p:cNvPicPr>
            <a:picLocks noGrp="1" noChangeAspect="1"/>
          </p:cNvPicPr>
          <p:nvPr>
            <p:ph type="chart" idx="1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78935" y="1288944"/>
            <a:ext cx="6678890" cy="528656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6423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3" name="Text Box 1"/>
          <p:cNvSpPr txBox="1">
            <a:spLocks noChangeArrowheads="1"/>
          </p:cNvSpPr>
          <p:nvPr/>
        </p:nvSpPr>
        <p:spPr bwMode="auto">
          <a:xfrm>
            <a:off x="533400" y="228600"/>
            <a:ext cx="8493120" cy="414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5pPr>
            <a:lvl6pPr marL="15367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6pPr>
            <a:lvl7pPr marL="19939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7pPr>
            <a:lvl8pPr marL="24511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8pPr>
            <a:lvl9pPr marL="29083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  <a:tab pos="5791200" algn="l"/>
                <a:tab pos="6515100" algn="l"/>
                <a:tab pos="7239000" algn="l"/>
                <a:tab pos="7962900" algn="l"/>
                <a:tab pos="86868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800" kern="0" dirty="0">
                <a:latin typeface="Arial"/>
                <a:ea typeface="ＭＳ Ｐゴシック"/>
                <a:cs typeface="ＭＳ Ｐゴシック" charset="0"/>
              </a:rPr>
              <a:t>Impact sur l’espérance de vie :</a:t>
            </a:r>
            <a:br>
              <a:rPr lang="fr-FR" sz="2800" kern="0" dirty="0">
                <a:latin typeface="Arial"/>
                <a:ea typeface="ＭＳ Ｐゴシック"/>
                <a:cs typeface="ＭＳ Ｐゴシック" charset="0"/>
              </a:rPr>
            </a:br>
            <a:r>
              <a:rPr lang="fr-FR" sz="2800" b="1" kern="0" dirty="0" smtClean="0">
                <a:latin typeface="Arial"/>
                <a:ea typeface="ＭＳ Ｐゴシック"/>
                <a:cs typeface="ＭＳ Ｐゴシック" charset="0"/>
              </a:rPr>
              <a:t>Après </a:t>
            </a:r>
            <a:r>
              <a:rPr lang="fr-FR" sz="2800" kern="0" dirty="0" smtClean="0">
                <a:latin typeface="Arial"/>
                <a:ea typeface="ＭＳ Ｐゴシック"/>
                <a:cs typeface="ＭＳ Ｐゴシック" charset="0"/>
              </a:rPr>
              <a:t>les traitements</a:t>
            </a:r>
            <a:endParaRPr lang="fr-FR" sz="1500" b="1" dirty="0">
              <a:latin typeface="Arial" charset="0"/>
            </a:endParaRP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66800" y="1447800"/>
            <a:ext cx="7511040" cy="48936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  <p:sp>
        <p:nvSpPr>
          <p:cNvPr id="3076" name="Text Box 4"/>
          <p:cNvSpPr txBox="1">
            <a:spLocks noChangeArrowheads="1"/>
          </p:cNvSpPr>
          <p:nvPr/>
        </p:nvSpPr>
        <p:spPr bwMode="auto">
          <a:xfrm>
            <a:off x="457200" y="6618001"/>
            <a:ext cx="3918240" cy="2318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1pPr>
            <a:lvl2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2pPr>
            <a:lvl3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3pPr>
            <a:lvl4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4pPr>
            <a:lvl5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5pPr>
            <a:lvl6pPr marL="15367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6pPr>
            <a:lvl7pPr marL="19939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7pPr>
            <a:lvl8pPr marL="24511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8pPr>
            <a:lvl9pPr marL="2908300" indent="-21590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Wingdings" charset="0"/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</a:tabLst>
              <a:defRPr sz="2400">
                <a:solidFill>
                  <a:srgbClr val="000000"/>
                </a:solidFill>
                <a:latin typeface="Times New Roman" charset="0"/>
                <a:ea typeface="ＭＳ Ｐゴシック" charset="0"/>
                <a:cs typeface="msgothic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en-GB" sz="1200" b="1" dirty="0">
                <a:latin typeface="Arial" charset="0"/>
              </a:rPr>
              <a:t>J </a:t>
            </a:r>
            <a:r>
              <a:rPr lang="en-GB" sz="1200" b="1" dirty="0" err="1">
                <a:latin typeface="Arial" charset="0"/>
              </a:rPr>
              <a:t>Bor</a:t>
            </a:r>
            <a:r>
              <a:rPr lang="en-GB" sz="1200" b="1" dirty="0">
                <a:latin typeface="Arial" charset="0"/>
              </a:rPr>
              <a:t> et al. Science 2013;339:961-965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48600" y="6205612"/>
            <a:ext cx="1226880" cy="65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FFFF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60707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ChangeArrowheads="1"/>
          </p:cNvSpPr>
          <p:nvPr/>
        </p:nvSpPr>
        <p:spPr bwMode="auto">
          <a:xfrm>
            <a:off x="475841" y="5548762"/>
            <a:ext cx="6989676" cy="120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694" tIns="50348" rIns="100694" bIns="50348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en-US" dirty="0" smtClean="0">
                <a:latin typeface="Calibri"/>
                <a:ea typeface="MS PGothic" pitchFamily="34" charset="-128"/>
                <a:cs typeface="Calibri"/>
              </a:rPr>
              <a:t>Global total</a:t>
            </a:r>
            <a:r>
              <a:rPr lang="en-US" altLang="en-US" dirty="0">
                <a:latin typeface="Calibri"/>
                <a:ea typeface="MS PGothic" pitchFamily="34" charset="-128"/>
                <a:cs typeface="Calibri"/>
              </a:rPr>
              <a:t>: 35.0 million </a:t>
            </a:r>
            <a:endParaRPr lang="en-US" altLang="en-US" dirty="0" smtClean="0">
              <a:latin typeface="Calibri"/>
              <a:ea typeface="MS PGothic" pitchFamily="34" charset="-128"/>
              <a:cs typeface="Calibri"/>
            </a:endParaRPr>
          </a:p>
          <a:p>
            <a:pPr eaLnBrk="1" hangingPunct="1"/>
            <a:r>
              <a:rPr lang="en-ZA" altLang="en-US" dirty="0" smtClean="0">
                <a:latin typeface="Calibri"/>
                <a:ea typeface="MS PGothic" pitchFamily="34" charset="-128"/>
                <a:cs typeface="Calibri"/>
              </a:rPr>
              <a:t>Sub-Saharan Africa: 24.7 million</a:t>
            </a:r>
            <a:endParaRPr lang="en-US" altLang="en-US" dirty="0" smtClean="0">
              <a:latin typeface="Calibri"/>
              <a:ea typeface="MS PGothic" pitchFamily="34" charset="-128"/>
              <a:cs typeface="Calibri"/>
            </a:endParaRPr>
          </a:p>
          <a:p>
            <a:pPr eaLnBrk="1" hangingPunct="1"/>
            <a:r>
              <a:rPr lang="en-US" altLang="en-US" dirty="0" smtClean="0">
                <a:latin typeface="Calibri"/>
                <a:cs typeface="Calibri"/>
              </a:rPr>
              <a:t>Eastern and Southern Africa (ESA) Region: 18.5 </a:t>
            </a:r>
            <a:r>
              <a:rPr lang="en-US" altLang="en-US" dirty="0">
                <a:latin typeface="Calibri"/>
                <a:cs typeface="Calibri"/>
              </a:rPr>
              <a:t>million</a:t>
            </a:r>
          </a:p>
          <a:p>
            <a:pPr eaLnBrk="1" hangingPunct="1"/>
            <a:endParaRPr lang="en-US" altLang="en-US" dirty="0">
              <a:latin typeface="Calibri"/>
              <a:ea typeface="MS PGothic" pitchFamily="34" charset="-128"/>
              <a:cs typeface="Calibri"/>
            </a:endParaRPr>
          </a:p>
        </p:txBody>
      </p:sp>
      <p:grpSp>
        <p:nvGrpSpPr>
          <p:cNvPr id="14339" name="Group 2"/>
          <p:cNvGrpSpPr>
            <a:grpSpLocks/>
          </p:cNvGrpSpPr>
          <p:nvPr/>
        </p:nvGrpSpPr>
        <p:grpSpPr bwMode="auto">
          <a:xfrm>
            <a:off x="989605" y="1736461"/>
            <a:ext cx="6969314" cy="3590983"/>
            <a:chOff x="1111250" y="1736725"/>
            <a:chExt cx="7840663" cy="3590925"/>
          </a:xfrm>
        </p:grpSpPr>
        <p:sp>
          <p:nvSpPr>
            <p:cNvPr id="14348" name="Freeform 3"/>
            <p:cNvSpPr>
              <a:spLocks/>
            </p:cNvSpPr>
            <p:nvPr/>
          </p:nvSpPr>
          <p:spPr bwMode="auto">
            <a:xfrm>
              <a:off x="1111250" y="1736725"/>
              <a:ext cx="7840663" cy="3587750"/>
            </a:xfrm>
            <a:custGeom>
              <a:avLst/>
              <a:gdLst>
                <a:gd name="T0" fmla="*/ 2147483647 w 4939"/>
                <a:gd name="T1" fmla="*/ 2147483647 h 2260"/>
                <a:gd name="T2" fmla="*/ 2147483647 w 4939"/>
                <a:gd name="T3" fmla="*/ 2147483647 h 2260"/>
                <a:gd name="T4" fmla="*/ 2147483647 w 4939"/>
                <a:gd name="T5" fmla="*/ 2147483647 h 2260"/>
                <a:gd name="T6" fmla="*/ 2147483647 w 4939"/>
                <a:gd name="T7" fmla="*/ 2147483647 h 2260"/>
                <a:gd name="T8" fmla="*/ 2147483647 w 4939"/>
                <a:gd name="T9" fmla="*/ 2147483647 h 2260"/>
                <a:gd name="T10" fmla="*/ 2147483647 w 4939"/>
                <a:gd name="T11" fmla="*/ 2147483647 h 2260"/>
                <a:gd name="T12" fmla="*/ 2147483647 w 4939"/>
                <a:gd name="T13" fmla="*/ 2147483647 h 2260"/>
                <a:gd name="T14" fmla="*/ 2147483647 w 4939"/>
                <a:gd name="T15" fmla="*/ 2147483647 h 2260"/>
                <a:gd name="T16" fmla="*/ 2147483647 w 4939"/>
                <a:gd name="T17" fmla="*/ 2147483647 h 2260"/>
                <a:gd name="T18" fmla="*/ 2147483647 w 4939"/>
                <a:gd name="T19" fmla="*/ 2147483647 h 2260"/>
                <a:gd name="T20" fmla="*/ 0 w 4939"/>
                <a:gd name="T21" fmla="*/ 2147483647 h 2260"/>
                <a:gd name="T22" fmla="*/ 2147483647 w 4939"/>
                <a:gd name="T23" fmla="*/ 2147483647 h 2260"/>
                <a:gd name="T24" fmla="*/ 2147483647 w 4939"/>
                <a:gd name="T25" fmla="*/ 2147483647 h 2260"/>
                <a:gd name="T26" fmla="*/ 2147483647 w 4939"/>
                <a:gd name="T27" fmla="*/ 2147483647 h 2260"/>
                <a:gd name="T28" fmla="*/ 2147483647 w 4939"/>
                <a:gd name="T29" fmla="*/ 2147483647 h 2260"/>
                <a:gd name="T30" fmla="*/ 2147483647 w 4939"/>
                <a:gd name="T31" fmla="*/ 2147483647 h 2260"/>
                <a:gd name="T32" fmla="*/ 2147483647 w 4939"/>
                <a:gd name="T33" fmla="*/ 2147483647 h 2260"/>
                <a:gd name="T34" fmla="*/ 2147483647 w 4939"/>
                <a:gd name="T35" fmla="*/ 2147483647 h 2260"/>
                <a:gd name="T36" fmla="*/ 2147483647 w 4939"/>
                <a:gd name="T37" fmla="*/ 2147483647 h 2260"/>
                <a:gd name="T38" fmla="*/ 2147483647 w 4939"/>
                <a:gd name="T39" fmla="*/ 2147483647 h 2260"/>
                <a:gd name="T40" fmla="*/ 2147483647 w 4939"/>
                <a:gd name="T41" fmla="*/ 2147483647 h 2260"/>
                <a:gd name="T42" fmla="*/ 2147483647 w 4939"/>
                <a:gd name="T43" fmla="*/ 0 h 2260"/>
                <a:gd name="T44" fmla="*/ 2147483647 w 4939"/>
                <a:gd name="T45" fmla="*/ 2147483647 h 2260"/>
                <a:gd name="T46" fmla="*/ 2147483647 w 4939"/>
                <a:gd name="T47" fmla="*/ 2147483647 h 2260"/>
                <a:gd name="T48" fmla="*/ 2147483647 w 4939"/>
                <a:gd name="T49" fmla="*/ 2147483647 h 2260"/>
                <a:gd name="T50" fmla="*/ 2147483647 w 4939"/>
                <a:gd name="T51" fmla="*/ 2147483647 h 2260"/>
                <a:gd name="T52" fmla="*/ 2147483647 w 4939"/>
                <a:gd name="T53" fmla="*/ 2147483647 h 2260"/>
                <a:gd name="T54" fmla="*/ 2147483647 w 4939"/>
                <a:gd name="T55" fmla="*/ 2147483647 h 2260"/>
                <a:gd name="T56" fmla="*/ 2147483647 w 4939"/>
                <a:gd name="T57" fmla="*/ 2147483647 h 2260"/>
                <a:gd name="T58" fmla="*/ 2147483647 w 4939"/>
                <a:gd name="T59" fmla="*/ 2147483647 h 2260"/>
                <a:gd name="T60" fmla="*/ 2147483647 w 4939"/>
                <a:gd name="T61" fmla="*/ 2147483647 h 2260"/>
                <a:gd name="T62" fmla="*/ 2147483647 w 4939"/>
                <a:gd name="T63" fmla="*/ 2147483647 h 2260"/>
                <a:gd name="T64" fmla="*/ 2147483647 w 4939"/>
                <a:gd name="T65" fmla="*/ 2147483647 h 2260"/>
                <a:gd name="T66" fmla="*/ 2147483647 w 4939"/>
                <a:gd name="T67" fmla="*/ 2147483647 h 2260"/>
                <a:gd name="T68" fmla="*/ 2147483647 w 4939"/>
                <a:gd name="T69" fmla="*/ 2147483647 h 2260"/>
                <a:gd name="T70" fmla="*/ 2147483647 w 4939"/>
                <a:gd name="T71" fmla="*/ 2147483647 h 2260"/>
                <a:gd name="T72" fmla="*/ 2147483647 w 4939"/>
                <a:gd name="T73" fmla="*/ 2147483647 h 2260"/>
                <a:gd name="T74" fmla="*/ 2147483647 w 4939"/>
                <a:gd name="T75" fmla="*/ 2147483647 h 2260"/>
                <a:gd name="T76" fmla="*/ 2147483647 w 4939"/>
                <a:gd name="T77" fmla="*/ 2147483647 h 2260"/>
                <a:gd name="T78" fmla="*/ 2147483647 w 4939"/>
                <a:gd name="T79" fmla="*/ 2147483647 h 2260"/>
                <a:gd name="T80" fmla="*/ 2147483647 w 4939"/>
                <a:gd name="T81" fmla="*/ 2147483647 h 2260"/>
                <a:gd name="T82" fmla="*/ 2147483647 w 4939"/>
                <a:gd name="T83" fmla="*/ 2147483647 h 2260"/>
                <a:gd name="T84" fmla="*/ 2147483647 w 4939"/>
                <a:gd name="T85" fmla="*/ 2147483647 h 226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39"/>
                <a:gd name="T130" fmla="*/ 0 h 2260"/>
                <a:gd name="T131" fmla="*/ 4939 w 4939"/>
                <a:gd name="T132" fmla="*/ 2260 h 226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39" h="2260">
                  <a:moveTo>
                    <a:pt x="1441" y="2260"/>
                  </a:moveTo>
                  <a:lnTo>
                    <a:pt x="1351" y="2237"/>
                  </a:lnTo>
                  <a:lnTo>
                    <a:pt x="1264" y="2213"/>
                  </a:lnTo>
                  <a:lnTo>
                    <a:pt x="1181" y="2186"/>
                  </a:lnTo>
                  <a:lnTo>
                    <a:pt x="1100" y="2160"/>
                  </a:lnTo>
                  <a:lnTo>
                    <a:pt x="1020" y="2133"/>
                  </a:lnTo>
                  <a:lnTo>
                    <a:pt x="946" y="2105"/>
                  </a:lnTo>
                  <a:lnTo>
                    <a:pt x="874" y="2075"/>
                  </a:lnTo>
                  <a:lnTo>
                    <a:pt x="803" y="2045"/>
                  </a:lnTo>
                  <a:lnTo>
                    <a:pt x="736" y="2015"/>
                  </a:lnTo>
                  <a:lnTo>
                    <a:pt x="673" y="1983"/>
                  </a:lnTo>
                  <a:lnTo>
                    <a:pt x="612" y="1951"/>
                  </a:lnTo>
                  <a:lnTo>
                    <a:pt x="554" y="1917"/>
                  </a:lnTo>
                  <a:lnTo>
                    <a:pt x="499" y="1884"/>
                  </a:lnTo>
                  <a:lnTo>
                    <a:pt x="446" y="1850"/>
                  </a:lnTo>
                  <a:lnTo>
                    <a:pt x="397" y="1815"/>
                  </a:lnTo>
                  <a:lnTo>
                    <a:pt x="351" y="1780"/>
                  </a:lnTo>
                  <a:lnTo>
                    <a:pt x="307" y="1744"/>
                  </a:lnTo>
                  <a:lnTo>
                    <a:pt x="266" y="1709"/>
                  </a:lnTo>
                  <a:lnTo>
                    <a:pt x="229" y="1672"/>
                  </a:lnTo>
                  <a:lnTo>
                    <a:pt x="194" y="1635"/>
                  </a:lnTo>
                  <a:lnTo>
                    <a:pt x="162" y="1596"/>
                  </a:lnTo>
                  <a:lnTo>
                    <a:pt x="134" y="1559"/>
                  </a:lnTo>
                  <a:lnTo>
                    <a:pt x="107" y="1520"/>
                  </a:lnTo>
                  <a:lnTo>
                    <a:pt x="84" y="1481"/>
                  </a:lnTo>
                  <a:lnTo>
                    <a:pt x="63" y="1442"/>
                  </a:lnTo>
                  <a:lnTo>
                    <a:pt x="46" y="1401"/>
                  </a:lnTo>
                  <a:lnTo>
                    <a:pt x="31" y="1363"/>
                  </a:lnTo>
                  <a:lnTo>
                    <a:pt x="19" y="1322"/>
                  </a:lnTo>
                  <a:lnTo>
                    <a:pt x="10" y="1283"/>
                  </a:lnTo>
                  <a:lnTo>
                    <a:pt x="3" y="1242"/>
                  </a:lnTo>
                  <a:lnTo>
                    <a:pt x="0" y="1202"/>
                  </a:lnTo>
                  <a:lnTo>
                    <a:pt x="0" y="1161"/>
                  </a:lnTo>
                  <a:lnTo>
                    <a:pt x="1" y="1120"/>
                  </a:lnTo>
                  <a:lnTo>
                    <a:pt x="7" y="1082"/>
                  </a:lnTo>
                  <a:lnTo>
                    <a:pt x="16" y="1041"/>
                  </a:lnTo>
                  <a:lnTo>
                    <a:pt x="26" y="1000"/>
                  </a:lnTo>
                  <a:lnTo>
                    <a:pt x="40" y="960"/>
                  </a:lnTo>
                  <a:lnTo>
                    <a:pt x="56" y="919"/>
                  </a:lnTo>
                  <a:lnTo>
                    <a:pt x="76" y="878"/>
                  </a:lnTo>
                  <a:lnTo>
                    <a:pt x="99" y="839"/>
                  </a:lnTo>
                  <a:lnTo>
                    <a:pt x="123" y="799"/>
                  </a:lnTo>
                  <a:lnTo>
                    <a:pt x="152" y="760"/>
                  </a:lnTo>
                  <a:lnTo>
                    <a:pt x="182" y="719"/>
                  </a:lnTo>
                  <a:lnTo>
                    <a:pt x="215" y="680"/>
                  </a:lnTo>
                  <a:lnTo>
                    <a:pt x="252" y="641"/>
                  </a:lnTo>
                  <a:lnTo>
                    <a:pt x="291" y="603"/>
                  </a:lnTo>
                  <a:lnTo>
                    <a:pt x="333" y="566"/>
                  </a:lnTo>
                  <a:lnTo>
                    <a:pt x="378" y="527"/>
                  </a:lnTo>
                  <a:lnTo>
                    <a:pt x="425" y="490"/>
                  </a:lnTo>
                  <a:lnTo>
                    <a:pt x="476" y="452"/>
                  </a:lnTo>
                  <a:lnTo>
                    <a:pt x="529" y="417"/>
                  </a:lnTo>
                  <a:lnTo>
                    <a:pt x="586" y="380"/>
                  </a:lnTo>
                  <a:lnTo>
                    <a:pt x="644" y="345"/>
                  </a:lnTo>
                  <a:lnTo>
                    <a:pt x="706" y="311"/>
                  </a:lnTo>
                  <a:lnTo>
                    <a:pt x="770" y="276"/>
                  </a:lnTo>
                  <a:lnTo>
                    <a:pt x="839" y="242"/>
                  </a:lnTo>
                  <a:lnTo>
                    <a:pt x="907" y="210"/>
                  </a:lnTo>
                  <a:lnTo>
                    <a:pt x="980" y="177"/>
                  </a:lnTo>
                  <a:lnTo>
                    <a:pt x="1056" y="147"/>
                  </a:lnTo>
                  <a:lnTo>
                    <a:pt x="1135" y="115"/>
                  </a:lnTo>
                  <a:lnTo>
                    <a:pt x="1216" y="85"/>
                  </a:lnTo>
                  <a:lnTo>
                    <a:pt x="1299" y="57"/>
                  </a:lnTo>
                  <a:lnTo>
                    <a:pt x="1388" y="28"/>
                  </a:lnTo>
                  <a:lnTo>
                    <a:pt x="1476" y="0"/>
                  </a:lnTo>
                  <a:lnTo>
                    <a:pt x="3463" y="0"/>
                  </a:lnTo>
                  <a:lnTo>
                    <a:pt x="3551" y="28"/>
                  </a:lnTo>
                  <a:lnTo>
                    <a:pt x="3640" y="57"/>
                  </a:lnTo>
                  <a:lnTo>
                    <a:pt x="3723" y="85"/>
                  </a:lnTo>
                  <a:lnTo>
                    <a:pt x="3804" y="115"/>
                  </a:lnTo>
                  <a:lnTo>
                    <a:pt x="3883" y="147"/>
                  </a:lnTo>
                  <a:lnTo>
                    <a:pt x="3957" y="177"/>
                  </a:lnTo>
                  <a:lnTo>
                    <a:pt x="4032" y="210"/>
                  </a:lnTo>
                  <a:lnTo>
                    <a:pt x="4100" y="242"/>
                  </a:lnTo>
                  <a:lnTo>
                    <a:pt x="4169" y="276"/>
                  </a:lnTo>
                  <a:lnTo>
                    <a:pt x="4233" y="311"/>
                  </a:lnTo>
                  <a:lnTo>
                    <a:pt x="4295" y="345"/>
                  </a:lnTo>
                  <a:lnTo>
                    <a:pt x="4353" y="380"/>
                  </a:lnTo>
                  <a:lnTo>
                    <a:pt x="4410" y="417"/>
                  </a:lnTo>
                  <a:lnTo>
                    <a:pt x="4463" y="452"/>
                  </a:lnTo>
                  <a:lnTo>
                    <a:pt x="4514" y="490"/>
                  </a:lnTo>
                  <a:lnTo>
                    <a:pt x="4561" y="527"/>
                  </a:lnTo>
                  <a:lnTo>
                    <a:pt x="4606" y="566"/>
                  </a:lnTo>
                  <a:lnTo>
                    <a:pt x="4648" y="603"/>
                  </a:lnTo>
                  <a:lnTo>
                    <a:pt x="4687" y="641"/>
                  </a:lnTo>
                  <a:lnTo>
                    <a:pt x="4724" y="680"/>
                  </a:lnTo>
                  <a:lnTo>
                    <a:pt x="4757" y="719"/>
                  </a:lnTo>
                  <a:lnTo>
                    <a:pt x="4787" y="760"/>
                  </a:lnTo>
                  <a:lnTo>
                    <a:pt x="4816" y="799"/>
                  </a:lnTo>
                  <a:lnTo>
                    <a:pt x="4840" y="839"/>
                  </a:lnTo>
                  <a:lnTo>
                    <a:pt x="4863" y="878"/>
                  </a:lnTo>
                  <a:lnTo>
                    <a:pt x="4883" y="919"/>
                  </a:lnTo>
                  <a:lnTo>
                    <a:pt x="4899" y="960"/>
                  </a:lnTo>
                  <a:lnTo>
                    <a:pt x="4913" y="1000"/>
                  </a:lnTo>
                  <a:lnTo>
                    <a:pt x="4923" y="1041"/>
                  </a:lnTo>
                  <a:lnTo>
                    <a:pt x="4932" y="1082"/>
                  </a:lnTo>
                  <a:lnTo>
                    <a:pt x="4938" y="1120"/>
                  </a:lnTo>
                  <a:lnTo>
                    <a:pt x="4939" y="1161"/>
                  </a:lnTo>
                  <a:lnTo>
                    <a:pt x="4939" y="1202"/>
                  </a:lnTo>
                  <a:lnTo>
                    <a:pt x="4936" y="1242"/>
                  </a:lnTo>
                  <a:lnTo>
                    <a:pt x="4929" y="1283"/>
                  </a:lnTo>
                  <a:lnTo>
                    <a:pt x="4920" y="1322"/>
                  </a:lnTo>
                  <a:lnTo>
                    <a:pt x="4908" y="1363"/>
                  </a:lnTo>
                  <a:lnTo>
                    <a:pt x="4893" y="1401"/>
                  </a:lnTo>
                  <a:lnTo>
                    <a:pt x="4876" y="1442"/>
                  </a:lnTo>
                  <a:lnTo>
                    <a:pt x="4855" y="1481"/>
                  </a:lnTo>
                  <a:lnTo>
                    <a:pt x="4832" y="1520"/>
                  </a:lnTo>
                  <a:lnTo>
                    <a:pt x="4805" y="1559"/>
                  </a:lnTo>
                  <a:lnTo>
                    <a:pt x="4777" y="1596"/>
                  </a:lnTo>
                  <a:lnTo>
                    <a:pt x="4745" y="1635"/>
                  </a:lnTo>
                  <a:lnTo>
                    <a:pt x="4710" y="1672"/>
                  </a:lnTo>
                  <a:lnTo>
                    <a:pt x="4671" y="1709"/>
                  </a:lnTo>
                  <a:lnTo>
                    <a:pt x="4630" y="1744"/>
                  </a:lnTo>
                  <a:lnTo>
                    <a:pt x="4588" y="1780"/>
                  </a:lnTo>
                  <a:lnTo>
                    <a:pt x="4540" y="1815"/>
                  </a:lnTo>
                  <a:lnTo>
                    <a:pt x="4493" y="1850"/>
                  </a:lnTo>
                  <a:lnTo>
                    <a:pt x="4440" y="1884"/>
                  </a:lnTo>
                  <a:lnTo>
                    <a:pt x="4385" y="1917"/>
                  </a:lnTo>
                  <a:lnTo>
                    <a:pt x="4327" y="1951"/>
                  </a:lnTo>
                  <a:lnTo>
                    <a:pt x="4265" y="1983"/>
                  </a:lnTo>
                  <a:lnTo>
                    <a:pt x="4201" y="2015"/>
                  </a:lnTo>
                  <a:lnTo>
                    <a:pt x="4136" y="2045"/>
                  </a:lnTo>
                  <a:lnTo>
                    <a:pt x="4065" y="2075"/>
                  </a:lnTo>
                  <a:lnTo>
                    <a:pt x="3993" y="2105"/>
                  </a:lnTo>
                  <a:lnTo>
                    <a:pt x="3917" y="2133"/>
                  </a:lnTo>
                  <a:lnTo>
                    <a:pt x="3839" y="2160"/>
                  </a:lnTo>
                  <a:lnTo>
                    <a:pt x="3758" y="2186"/>
                  </a:lnTo>
                  <a:lnTo>
                    <a:pt x="3673" y="2213"/>
                  </a:lnTo>
                  <a:lnTo>
                    <a:pt x="3587" y="2237"/>
                  </a:lnTo>
                  <a:lnTo>
                    <a:pt x="3496" y="2260"/>
                  </a:lnTo>
                  <a:lnTo>
                    <a:pt x="1441" y="2260"/>
                  </a:lnTo>
                  <a:close/>
                </a:path>
              </a:pathLst>
            </a:custGeom>
            <a:solidFill>
              <a:srgbClr val="C7E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49" name="Freeform 4"/>
            <p:cNvSpPr>
              <a:spLocks/>
            </p:cNvSpPr>
            <p:nvPr/>
          </p:nvSpPr>
          <p:spPr bwMode="auto">
            <a:xfrm>
              <a:off x="1111250" y="1736725"/>
              <a:ext cx="7840663" cy="3587750"/>
            </a:xfrm>
            <a:custGeom>
              <a:avLst/>
              <a:gdLst>
                <a:gd name="T0" fmla="*/ 2147483647 w 4939"/>
                <a:gd name="T1" fmla="*/ 2147483647 h 2260"/>
                <a:gd name="T2" fmla="*/ 2147483647 w 4939"/>
                <a:gd name="T3" fmla="*/ 2147483647 h 2260"/>
                <a:gd name="T4" fmla="*/ 2147483647 w 4939"/>
                <a:gd name="T5" fmla="*/ 2147483647 h 2260"/>
                <a:gd name="T6" fmla="*/ 2147483647 w 4939"/>
                <a:gd name="T7" fmla="*/ 2147483647 h 2260"/>
                <a:gd name="T8" fmla="*/ 2147483647 w 4939"/>
                <a:gd name="T9" fmla="*/ 2147483647 h 2260"/>
                <a:gd name="T10" fmla="*/ 2147483647 w 4939"/>
                <a:gd name="T11" fmla="*/ 2147483647 h 2260"/>
                <a:gd name="T12" fmla="*/ 2147483647 w 4939"/>
                <a:gd name="T13" fmla="*/ 2147483647 h 2260"/>
                <a:gd name="T14" fmla="*/ 2147483647 w 4939"/>
                <a:gd name="T15" fmla="*/ 2147483647 h 2260"/>
                <a:gd name="T16" fmla="*/ 2147483647 w 4939"/>
                <a:gd name="T17" fmla="*/ 2147483647 h 2260"/>
                <a:gd name="T18" fmla="*/ 2147483647 w 4939"/>
                <a:gd name="T19" fmla="*/ 2147483647 h 2260"/>
                <a:gd name="T20" fmla="*/ 0 w 4939"/>
                <a:gd name="T21" fmla="*/ 2147483647 h 2260"/>
                <a:gd name="T22" fmla="*/ 2147483647 w 4939"/>
                <a:gd name="T23" fmla="*/ 2147483647 h 2260"/>
                <a:gd name="T24" fmla="*/ 2147483647 w 4939"/>
                <a:gd name="T25" fmla="*/ 2147483647 h 2260"/>
                <a:gd name="T26" fmla="*/ 2147483647 w 4939"/>
                <a:gd name="T27" fmla="*/ 2147483647 h 2260"/>
                <a:gd name="T28" fmla="*/ 2147483647 w 4939"/>
                <a:gd name="T29" fmla="*/ 2147483647 h 2260"/>
                <a:gd name="T30" fmla="*/ 2147483647 w 4939"/>
                <a:gd name="T31" fmla="*/ 2147483647 h 2260"/>
                <a:gd name="T32" fmla="*/ 2147483647 w 4939"/>
                <a:gd name="T33" fmla="*/ 2147483647 h 2260"/>
                <a:gd name="T34" fmla="*/ 2147483647 w 4939"/>
                <a:gd name="T35" fmla="*/ 2147483647 h 2260"/>
                <a:gd name="T36" fmla="*/ 2147483647 w 4939"/>
                <a:gd name="T37" fmla="*/ 2147483647 h 2260"/>
                <a:gd name="T38" fmla="*/ 2147483647 w 4939"/>
                <a:gd name="T39" fmla="*/ 2147483647 h 2260"/>
                <a:gd name="T40" fmla="*/ 2147483647 w 4939"/>
                <a:gd name="T41" fmla="*/ 2147483647 h 2260"/>
                <a:gd name="T42" fmla="*/ 2147483647 w 4939"/>
                <a:gd name="T43" fmla="*/ 0 h 2260"/>
                <a:gd name="T44" fmla="*/ 2147483647 w 4939"/>
                <a:gd name="T45" fmla="*/ 2147483647 h 2260"/>
                <a:gd name="T46" fmla="*/ 2147483647 w 4939"/>
                <a:gd name="T47" fmla="*/ 2147483647 h 2260"/>
                <a:gd name="T48" fmla="*/ 2147483647 w 4939"/>
                <a:gd name="T49" fmla="*/ 2147483647 h 2260"/>
                <a:gd name="T50" fmla="*/ 2147483647 w 4939"/>
                <a:gd name="T51" fmla="*/ 2147483647 h 2260"/>
                <a:gd name="T52" fmla="*/ 2147483647 w 4939"/>
                <a:gd name="T53" fmla="*/ 2147483647 h 2260"/>
                <a:gd name="T54" fmla="*/ 2147483647 w 4939"/>
                <a:gd name="T55" fmla="*/ 2147483647 h 2260"/>
                <a:gd name="T56" fmla="*/ 2147483647 w 4939"/>
                <a:gd name="T57" fmla="*/ 2147483647 h 2260"/>
                <a:gd name="T58" fmla="*/ 2147483647 w 4939"/>
                <a:gd name="T59" fmla="*/ 2147483647 h 2260"/>
                <a:gd name="T60" fmla="*/ 2147483647 w 4939"/>
                <a:gd name="T61" fmla="*/ 2147483647 h 2260"/>
                <a:gd name="T62" fmla="*/ 2147483647 w 4939"/>
                <a:gd name="T63" fmla="*/ 2147483647 h 2260"/>
                <a:gd name="T64" fmla="*/ 2147483647 w 4939"/>
                <a:gd name="T65" fmla="*/ 2147483647 h 2260"/>
                <a:gd name="T66" fmla="*/ 2147483647 w 4939"/>
                <a:gd name="T67" fmla="*/ 2147483647 h 2260"/>
                <a:gd name="T68" fmla="*/ 2147483647 w 4939"/>
                <a:gd name="T69" fmla="*/ 2147483647 h 2260"/>
                <a:gd name="T70" fmla="*/ 2147483647 w 4939"/>
                <a:gd name="T71" fmla="*/ 2147483647 h 2260"/>
                <a:gd name="T72" fmla="*/ 2147483647 w 4939"/>
                <a:gd name="T73" fmla="*/ 2147483647 h 2260"/>
                <a:gd name="T74" fmla="*/ 2147483647 w 4939"/>
                <a:gd name="T75" fmla="*/ 2147483647 h 2260"/>
                <a:gd name="T76" fmla="*/ 2147483647 w 4939"/>
                <a:gd name="T77" fmla="*/ 2147483647 h 2260"/>
                <a:gd name="T78" fmla="*/ 2147483647 w 4939"/>
                <a:gd name="T79" fmla="*/ 2147483647 h 2260"/>
                <a:gd name="T80" fmla="*/ 2147483647 w 4939"/>
                <a:gd name="T81" fmla="*/ 2147483647 h 2260"/>
                <a:gd name="T82" fmla="*/ 2147483647 w 4939"/>
                <a:gd name="T83" fmla="*/ 2147483647 h 2260"/>
                <a:gd name="T84" fmla="*/ 2147483647 w 4939"/>
                <a:gd name="T85" fmla="*/ 2147483647 h 226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39"/>
                <a:gd name="T130" fmla="*/ 0 h 2260"/>
                <a:gd name="T131" fmla="*/ 4939 w 4939"/>
                <a:gd name="T132" fmla="*/ 2260 h 226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39" h="2260">
                  <a:moveTo>
                    <a:pt x="1441" y="2260"/>
                  </a:moveTo>
                  <a:lnTo>
                    <a:pt x="1351" y="2237"/>
                  </a:lnTo>
                  <a:lnTo>
                    <a:pt x="1264" y="2213"/>
                  </a:lnTo>
                  <a:lnTo>
                    <a:pt x="1181" y="2186"/>
                  </a:lnTo>
                  <a:lnTo>
                    <a:pt x="1100" y="2160"/>
                  </a:lnTo>
                  <a:lnTo>
                    <a:pt x="1020" y="2133"/>
                  </a:lnTo>
                  <a:lnTo>
                    <a:pt x="946" y="2105"/>
                  </a:lnTo>
                  <a:lnTo>
                    <a:pt x="874" y="2075"/>
                  </a:lnTo>
                  <a:lnTo>
                    <a:pt x="803" y="2045"/>
                  </a:lnTo>
                  <a:lnTo>
                    <a:pt x="736" y="2015"/>
                  </a:lnTo>
                  <a:lnTo>
                    <a:pt x="673" y="1983"/>
                  </a:lnTo>
                  <a:lnTo>
                    <a:pt x="612" y="1951"/>
                  </a:lnTo>
                  <a:lnTo>
                    <a:pt x="554" y="1917"/>
                  </a:lnTo>
                  <a:lnTo>
                    <a:pt x="499" y="1884"/>
                  </a:lnTo>
                  <a:lnTo>
                    <a:pt x="446" y="1850"/>
                  </a:lnTo>
                  <a:lnTo>
                    <a:pt x="397" y="1815"/>
                  </a:lnTo>
                  <a:lnTo>
                    <a:pt x="351" y="1780"/>
                  </a:lnTo>
                  <a:lnTo>
                    <a:pt x="307" y="1744"/>
                  </a:lnTo>
                  <a:lnTo>
                    <a:pt x="266" y="1709"/>
                  </a:lnTo>
                  <a:lnTo>
                    <a:pt x="229" y="1672"/>
                  </a:lnTo>
                  <a:lnTo>
                    <a:pt x="194" y="1635"/>
                  </a:lnTo>
                  <a:lnTo>
                    <a:pt x="162" y="1596"/>
                  </a:lnTo>
                  <a:lnTo>
                    <a:pt x="134" y="1559"/>
                  </a:lnTo>
                  <a:lnTo>
                    <a:pt x="107" y="1520"/>
                  </a:lnTo>
                  <a:lnTo>
                    <a:pt x="84" y="1481"/>
                  </a:lnTo>
                  <a:lnTo>
                    <a:pt x="63" y="1442"/>
                  </a:lnTo>
                  <a:lnTo>
                    <a:pt x="46" y="1401"/>
                  </a:lnTo>
                  <a:lnTo>
                    <a:pt x="31" y="1363"/>
                  </a:lnTo>
                  <a:lnTo>
                    <a:pt x="19" y="1322"/>
                  </a:lnTo>
                  <a:lnTo>
                    <a:pt x="10" y="1283"/>
                  </a:lnTo>
                  <a:lnTo>
                    <a:pt x="3" y="1242"/>
                  </a:lnTo>
                  <a:lnTo>
                    <a:pt x="0" y="1202"/>
                  </a:lnTo>
                  <a:lnTo>
                    <a:pt x="0" y="1161"/>
                  </a:lnTo>
                  <a:lnTo>
                    <a:pt x="1" y="1120"/>
                  </a:lnTo>
                  <a:lnTo>
                    <a:pt x="7" y="1082"/>
                  </a:lnTo>
                  <a:lnTo>
                    <a:pt x="16" y="1041"/>
                  </a:lnTo>
                  <a:lnTo>
                    <a:pt x="26" y="1000"/>
                  </a:lnTo>
                  <a:lnTo>
                    <a:pt x="40" y="960"/>
                  </a:lnTo>
                  <a:lnTo>
                    <a:pt x="56" y="919"/>
                  </a:lnTo>
                  <a:lnTo>
                    <a:pt x="76" y="878"/>
                  </a:lnTo>
                  <a:lnTo>
                    <a:pt x="99" y="839"/>
                  </a:lnTo>
                  <a:lnTo>
                    <a:pt x="123" y="799"/>
                  </a:lnTo>
                  <a:lnTo>
                    <a:pt x="152" y="760"/>
                  </a:lnTo>
                  <a:lnTo>
                    <a:pt x="182" y="719"/>
                  </a:lnTo>
                  <a:lnTo>
                    <a:pt x="215" y="680"/>
                  </a:lnTo>
                  <a:lnTo>
                    <a:pt x="252" y="641"/>
                  </a:lnTo>
                  <a:lnTo>
                    <a:pt x="291" y="603"/>
                  </a:lnTo>
                  <a:lnTo>
                    <a:pt x="333" y="566"/>
                  </a:lnTo>
                  <a:lnTo>
                    <a:pt x="378" y="527"/>
                  </a:lnTo>
                  <a:lnTo>
                    <a:pt x="425" y="490"/>
                  </a:lnTo>
                  <a:lnTo>
                    <a:pt x="476" y="452"/>
                  </a:lnTo>
                  <a:lnTo>
                    <a:pt x="529" y="417"/>
                  </a:lnTo>
                  <a:lnTo>
                    <a:pt x="586" y="380"/>
                  </a:lnTo>
                  <a:lnTo>
                    <a:pt x="644" y="345"/>
                  </a:lnTo>
                  <a:lnTo>
                    <a:pt x="706" y="311"/>
                  </a:lnTo>
                  <a:lnTo>
                    <a:pt x="770" y="276"/>
                  </a:lnTo>
                  <a:lnTo>
                    <a:pt x="839" y="242"/>
                  </a:lnTo>
                  <a:lnTo>
                    <a:pt x="907" y="210"/>
                  </a:lnTo>
                  <a:lnTo>
                    <a:pt x="980" y="177"/>
                  </a:lnTo>
                  <a:lnTo>
                    <a:pt x="1056" y="147"/>
                  </a:lnTo>
                  <a:lnTo>
                    <a:pt x="1135" y="115"/>
                  </a:lnTo>
                  <a:lnTo>
                    <a:pt x="1216" y="85"/>
                  </a:lnTo>
                  <a:lnTo>
                    <a:pt x="1299" y="57"/>
                  </a:lnTo>
                  <a:lnTo>
                    <a:pt x="1388" y="28"/>
                  </a:lnTo>
                  <a:lnTo>
                    <a:pt x="1476" y="0"/>
                  </a:lnTo>
                  <a:lnTo>
                    <a:pt x="3463" y="0"/>
                  </a:lnTo>
                  <a:lnTo>
                    <a:pt x="3551" y="28"/>
                  </a:lnTo>
                  <a:lnTo>
                    <a:pt x="3640" y="57"/>
                  </a:lnTo>
                  <a:lnTo>
                    <a:pt x="3723" y="85"/>
                  </a:lnTo>
                  <a:lnTo>
                    <a:pt x="3804" y="115"/>
                  </a:lnTo>
                  <a:lnTo>
                    <a:pt x="3883" y="147"/>
                  </a:lnTo>
                  <a:lnTo>
                    <a:pt x="3957" y="177"/>
                  </a:lnTo>
                  <a:lnTo>
                    <a:pt x="4032" y="210"/>
                  </a:lnTo>
                  <a:lnTo>
                    <a:pt x="4100" y="242"/>
                  </a:lnTo>
                  <a:lnTo>
                    <a:pt x="4169" y="276"/>
                  </a:lnTo>
                  <a:lnTo>
                    <a:pt x="4233" y="311"/>
                  </a:lnTo>
                  <a:lnTo>
                    <a:pt x="4295" y="345"/>
                  </a:lnTo>
                  <a:lnTo>
                    <a:pt x="4353" y="380"/>
                  </a:lnTo>
                  <a:lnTo>
                    <a:pt x="4410" y="417"/>
                  </a:lnTo>
                  <a:lnTo>
                    <a:pt x="4463" y="452"/>
                  </a:lnTo>
                  <a:lnTo>
                    <a:pt x="4514" y="490"/>
                  </a:lnTo>
                  <a:lnTo>
                    <a:pt x="4561" y="527"/>
                  </a:lnTo>
                  <a:lnTo>
                    <a:pt x="4606" y="566"/>
                  </a:lnTo>
                  <a:lnTo>
                    <a:pt x="4648" y="603"/>
                  </a:lnTo>
                  <a:lnTo>
                    <a:pt x="4687" y="641"/>
                  </a:lnTo>
                  <a:lnTo>
                    <a:pt x="4724" y="680"/>
                  </a:lnTo>
                  <a:lnTo>
                    <a:pt x="4757" y="719"/>
                  </a:lnTo>
                  <a:lnTo>
                    <a:pt x="4787" y="760"/>
                  </a:lnTo>
                  <a:lnTo>
                    <a:pt x="4816" y="799"/>
                  </a:lnTo>
                  <a:lnTo>
                    <a:pt x="4840" y="839"/>
                  </a:lnTo>
                  <a:lnTo>
                    <a:pt x="4863" y="878"/>
                  </a:lnTo>
                  <a:lnTo>
                    <a:pt x="4883" y="919"/>
                  </a:lnTo>
                  <a:lnTo>
                    <a:pt x="4899" y="960"/>
                  </a:lnTo>
                  <a:lnTo>
                    <a:pt x="4913" y="1000"/>
                  </a:lnTo>
                  <a:lnTo>
                    <a:pt x="4923" y="1041"/>
                  </a:lnTo>
                  <a:lnTo>
                    <a:pt x="4932" y="1082"/>
                  </a:lnTo>
                  <a:lnTo>
                    <a:pt x="4938" y="1120"/>
                  </a:lnTo>
                  <a:lnTo>
                    <a:pt x="4939" y="1161"/>
                  </a:lnTo>
                  <a:lnTo>
                    <a:pt x="4939" y="1202"/>
                  </a:lnTo>
                  <a:lnTo>
                    <a:pt x="4936" y="1242"/>
                  </a:lnTo>
                  <a:lnTo>
                    <a:pt x="4929" y="1283"/>
                  </a:lnTo>
                  <a:lnTo>
                    <a:pt x="4920" y="1322"/>
                  </a:lnTo>
                  <a:lnTo>
                    <a:pt x="4908" y="1363"/>
                  </a:lnTo>
                  <a:lnTo>
                    <a:pt x="4893" y="1401"/>
                  </a:lnTo>
                  <a:lnTo>
                    <a:pt x="4876" y="1442"/>
                  </a:lnTo>
                  <a:lnTo>
                    <a:pt x="4855" y="1481"/>
                  </a:lnTo>
                  <a:lnTo>
                    <a:pt x="4832" y="1520"/>
                  </a:lnTo>
                  <a:lnTo>
                    <a:pt x="4805" y="1559"/>
                  </a:lnTo>
                  <a:lnTo>
                    <a:pt x="4777" y="1596"/>
                  </a:lnTo>
                  <a:lnTo>
                    <a:pt x="4745" y="1635"/>
                  </a:lnTo>
                  <a:lnTo>
                    <a:pt x="4710" y="1672"/>
                  </a:lnTo>
                  <a:lnTo>
                    <a:pt x="4671" y="1709"/>
                  </a:lnTo>
                  <a:lnTo>
                    <a:pt x="4630" y="1744"/>
                  </a:lnTo>
                  <a:lnTo>
                    <a:pt x="4588" y="1780"/>
                  </a:lnTo>
                  <a:lnTo>
                    <a:pt x="4540" y="1815"/>
                  </a:lnTo>
                  <a:lnTo>
                    <a:pt x="4493" y="1850"/>
                  </a:lnTo>
                  <a:lnTo>
                    <a:pt x="4440" y="1884"/>
                  </a:lnTo>
                  <a:lnTo>
                    <a:pt x="4385" y="1917"/>
                  </a:lnTo>
                  <a:lnTo>
                    <a:pt x="4327" y="1951"/>
                  </a:lnTo>
                  <a:lnTo>
                    <a:pt x="4265" y="1983"/>
                  </a:lnTo>
                  <a:lnTo>
                    <a:pt x="4201" y="2015"/>
                  </a:lnTo>
                  <a:lnTo>
                    <a:pt x="4136" y="2045"/>
                  </a:lnTo>
                  <a:lnTo>
                    <a:pt x="4065" y="2075"/>
                  </a:lnTo>
                  <a:lnTo>
                    <a:pt x="3993" y="2105"/>
                  </a:lnTo>
                  <a:lnTo>
                    <a:pt x="3917" y="2133"/>
                  </a:lnTo>
                  <a:lnTo>
                    <a:pt x="3839" y="2160"/>
                  </a:lnTo>
                  <a:lnTo>
                    <a:pt x="3758" y="2186"/>
                  </a:lnTo>
                  <a:lnTo>
                    <a:pt x="3673" y="2213"/>
                  </a:lnTo>
                  <a:lnTo>
                    <a:pt x="3587" y="2237"/>
                  </a:lnTo>
                  <a:lnTo>
                    <a:pt x="3496" y="2260"/>
                  </a:lnTo>
                  <a:lnTo>
                    <a:pt x="1441" y="2260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0" name="Freeform 5"/>
            <p:cNvSpPr>
              <a:spLocks noEditPoints="1"/>
            </p:cNvSpPr>
            <p:nvPr/>
          </p:nvSpPr>
          <p:spPr bwMode="auto">
            <a:xfrm>
              <a:off x="2849563" y="1871663"/>
              <a:ext cx="5527675" cy="3455987"/>
            </a:xfrm>
            <a:custGeom>
              <a:avLst/>
              <a:gdLst>
                <a:gd name="T0" fmla="*/ 2147483647 w 3482"/>
                <a:gd name="T1" fmla="*/ 2147483647 h 2177"/>
                <a:gd name="T2" fmla="*/ 2147483647 w 3482"/>
                <a:gd name="T3" fmla="*/ 2147483647 h 2177"/>
                <a:gd name="T4" fmla="*/ 2147483647 w 3482"/>
                <a:gd name="T5" fmla="*/ 2147483647 h 2177"/>
                <a:gd name="T6" fmla="*/ 2147483647 w 3482"/>
                <a:gd name="T7" fmla="*/ 2147483647 h 2177"/>
                <a:gd name="T8" fmla="*/ 2147483647 w 3482"/>
                <a:gd name="T9" fmla="*/ 2147483647 h 2177"/>
                <a:gd name="T10" fmla="*/ 2147483647 w 3482"/>
                <a:gd name="T11" fmla="*/ 2147483647 h 2177"/>
                <a:gd name="T12" fmla="*/ 2147483647 w 3482"/>
                <a:gd name="T13" fmla="*/ 2147483647 h 2177"/>
                <a:gd name="T14" fmla="*/ 2147483647 w 3482"/>
                <a:gd name="T15" fmla="*/ 2147483647 h 2177"/>
                <a:gd name="T16" fmla="*/ 2147483647 w 3482"/>
                <a:gd name="T17" fmla="*/ 2147483647 h 2177"/>
                <a:gd name="T18" fmla="*/ 2147483647 w 3482"/>
                <a:gd name="T19" fmla="*/ 2147483647 h 2177"/>
                <a:gd name="T20" fmla="*/ 2147483647 w 3482"/>
                <a:gd name="T21" fmla="*/ 2147483647 h 2177"/>
                <a:gd name="T22" fmla="*/ 2147483647 w 3482"/>
                <a:gd name="T23" fmla="*/ 2147483647 h 2177"/>
                <a:gd name="T24" fmla="*/ 2147483647 w 3482"/>
                <a:gd name="T25" fmla="*/ 2147483647 h 2177"/>
                <a:gd name="T26" fmla="*/ 2147483647 w 3482"/>
                <a:gd name="T27" fmla="*/ 2147483647 h 2177"/>
                <a:gd name="T28" fmla="*/ 2147483647 w 3482"/>
                <a:gd name="T29" fmla="*/ 2147483647 h 2177"/>
                <a:gd name="T30" fmla="*/ 2147483647 w 3482"/>
                <a:gd name="T31" fmla="*/ 2147483647 h 2177"/>
                <a:gd name="T32" fmla="*/ 2147483647 w 3482"/>
                <a:gd name="T33" fmla="*/ 2147483647 h 2177"/>
                <a:gd name="T34" fmla="*/ 2147483647 w 3482"/>
                <a:gd name="T35" fmla="*/ 2147483647 h 2177"/>
                <a:gd name="T36" fmla="*/ 2147483647 w 3482"/>
                <a:gd name="T37" fmla="*/ 2147483647 h 2177"/>
                <a:gd name="T38" fmla="*/ 2147483647 w 3482"/>
                <a:gd name="T39" fmla="*/ 2147483647 h 2177"/>
                <a:gd name="T40" fmla="*/ 2147483647 w 3482"/>
                <a:gd name="T41" fmla="*/ 2147483647 h 2177"/>
                <a:gd name="T42" fmla="*/ 2147483647 w 3482"/>
                <a:gd name="T43" fmla="*/ 2147483647 h 2177"/>
                <a:gd name="T44" fmla="*/ 2147483647 w 3482"/>
                <a:gd name="T45" fmla="*/ 2147483647 h 2177"/>
                <a:gd name="T46" fmla="*/ 2147483647 w 3482"/>
                <a:gd name="T47" fmla="*/ 2147483647 h 2177"/>
                <a:gd name="T48" fmla="*/ 2147483647 w 3482"/>
                <a:gd name="T49" fmla="*/ 2147483647 h 2177"/>
                <a:gd name="T50" fmla="*/ 2147483647 w 3482"/>
                <a:gd name="T51" fmla="*/ 2147483647 h 2177"/>
                <a:gd name="T52" fmla="*/ 2147483647 w 3482"/>
                <a:gd name="T53" fmla="*/ 2147483647 h 2177"/>
                <a:gd name="T54" fmla="*/ 2147483647 w 3482"/>
                <a:gd name="T55" fmla="*/ 2147483647 h 2177"/>
                <a:gd name="T56" fmla="*/ 2147483647 w 3482"/>
                <a:gd name="T57" fmla="*/ 2147483647 h 2177"/>
                <a:gd name="T58" fmla="*/ 2147483647 w 3482"/>
                <a:gd name="T59" fmla="*/ 2147483647 h 2177"/>
                <a:gd name="T60" fmla="*/ 2147483647 w 3482"/>
                <a:gd name="T61" fmla="*/ 2147483647 h 2177"/>
                <a:gd name="T62" fmla="*/ 2147483647 w 3482"/>
                <a:gd name="T63" fmla="*/ 2147483647 h 2177"/>
                <a:gd name="T64" fmla="*/ 2147483647 w 3482"/>
                <a:gd name="T65" fmla="*/ 2147483647 h 2177"/>
                <a:gd name="T66" fmla="*/ 2147483647 w 3482"/>
                <a:gd name="T67" fmla="*/ 2147483647 h 2177"/>
                <a:gd name="T68" fmla="*/ 2147483647 w 3482"/>
                <a:gd name="T69" fmla="*/ 2147483647 h 2177"/>
                <a:gd name="T70" fmla="*/ 2147483647 w 3482"/>
                <a:gd name="T71" fmla="*/ 2147483647 h 2177"/>
                <a:gd name="T72" fmla="*/ 2147483647 w 3482"/>
                <a:gd name="T73" fmla="*/ 2147483647 h 2177"/>
                <a:gd name="T74" fmla="*/ 2147483647 w 3482"/>
                <a:gd name="T75" fmla="*/ 2147483647 h 2177"/>
                <a:gd name="T76" fmla="*/ 2147483647 w 3482"/>
                <a:gd name="T77" fmla="*/ 2147483647 h 2177"/>
                <a:gd name="T78" fmla="*/ 2147483647 w 3482"/>
                <a:gd name="T79" fmla="*/ 2147483647 h 2177"/>
                <a:gd name="T80" fmla="*/ 2147483647 w 3482"/>
                <a:gd name="T81" fmla="*/ 2147483647 h 2177"/>
                <a:gd name="T82" fmla="*/ 2147483647 w 3482"/>
                <a:gd name="T83" fmla="*/ 2147483647 h 2177"/>
                <a:gd name="T84" fmla="*/ 2147483647 w 3482"/>
                <a:gd name="T85" fmla="*/ 2147483647 h 2177"/>
                <a:gd name="T86" fmla="*/ 2147483647 w 3482"/>
                <a:gd name="T87" fmla="*/ 2147483647 h 2177"/>
                <a:gd name="T88" fmla="*/ 2147483647 w 3482"/>
                <a:gd name="T89" fmla="*/ 2147483647 h 2177"/>
                <a:gd name="T90" fmla="*/ 2147483647 w 3482"/>
                <a:gd name="T91" fmla="*/ 2147483647 h 2177"/>
                <a:gd name="T92" fmla="*/ 2147483647 w 3482"/>
                <a:gd name="T93" fmla="*/ 2147483647 h 2177"/>
                <a:gd name="T94" fmla="*/ 2147483647 w 3482"/>
                <a:gd name="T95" fmla="*/ 2147483647 h 2177"/>
                <a:gd name="T96" fmla="*/ 2147483647 w 3482"/>
                <a:gd name="T97" fmla="*/ 2147483647 h 2177"/>
                <a:gd name="T98" fmla="*/ 2147483647 w 3482"/>
                <a:gd name="T99" fmla="*/ 2147483647 h 2177"/>
                <a:gd name="T100" fmla="*/ 2147483647 w 3482"/>
                <a:gd name="T101" fmla="*/ 2147483647 h 2177"/>
                <a:gd name="T102" fmla="*/ 2147483647 w 3482"/>
                <a:gd name="T103" fmla="*/ 2147483647 h 2177"/>
                <a:gd name="T104" fmla="*/ 2147483647 w 3482"/>
                <a:gd name="T105" fmla="*/ 2147483647 h 2177"/>
                <a:gd name="T106" fmla="*/ 2147483647 w 3482"/>
                <a:gd name="T107" fmla="*/ 2147483647 h 2177"/>
                <a:gd name="T108" fmla="*/ 2147483647 w 3482"/>
                <a:gd name="T109" fmla="*/ 2147483647 h 2177"/>
                <a:gd name="T110" fmla="*/ 2147483647 w 3482"/>
                <a:gd name="T111" fmla="*/ 2147483647 h 2177"/>
                <a:gd name="T112" fmla="*/ 2147483647 w 3482"/>
                <a:gd name="T113" fmla="*/ 2147483647 h 2177"/>
                <a:gd name="T114" fmla="*/ 2147483647 w 3482"/>
                <a:gd name="T115" fmla="*/ 2147483647 h 2177"/>
                <a:gd name="T116" fmla="*/ 2147483647 w 3482"/>
                <a:gd name="T117" fmla="*/ 2147483647 h 2177"/>
                <a:gd name="T118" fmla="*/ 2147483647 w 3482"/>
                <a:gd name="T119" fmla="*/ 2147483647 h 2177"/>
                <a:gd name="T120" fmla="*/ 2147483647 w 3482"/>
                <a:gd name="T121" fmla="*/ 2147483647 h 2177"/>
                <a:gd name="T122" fmla="*/ 2147483647 w 3482"/>
                <a:gd name="T123" fmla="*/ 2147483647 h 2177"/>
                <a:gd name="T124" fmla="*/ 2147483647 w 3482"/>
                <a:gd name="T125" fmla="*/ 2147483647 h 21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82"/>
                <a:gd name="T190" fmla="*/ 0 h 2177"/>
                <a:gd name="T191" fmla="*/ 3482 w 3482"/>
                <a:gd name="T192" fmla="*/ 2177 h 217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82" h="2177">
                  <a:moveTo>
                    <a:pt x="2645" y="2108"/>
                  </a:moveTo>
                  <a:lnTo>
                    <a:pt x="2635" y="2106"/>
                  </a:lnTo>
                  <a:lnTo>
                    <a:pt x="2628" y="2105"/>
                  </a:lnTo>
                  <a:lnTo>
                    <a:pt x="2622" y="2105"/>
                  </a:lnTo>
                  <a:lnTo>
                    <a:pt x="2619" y="2106"/>
                  </a:lnTo>
                  <a:lnTo>
                    <a:pt x="2617" y="2108"/>
                  </a:lnTo>
                  <a:lnTo>
                    <a:pt x="2612" y="2110"/>
                  </a:lnTo>
                  <a:lnTo>
                    <a:pt x="2605" y="2112"/>
                  </a:lnTo>
                  <a:lnTo>
                    <a:pt x="2594" y="2112"/>
                  </a:lnTo>
                  <a:lnTo>
                    <a:pt x="2590" y="2108"/>
                  </a:lnTo>
                  <a:lnTo>
                    <a:pt x="2587" y="2101"/>
                  </a:lnTo>
                  <a:lnTo>
                    <a:pt x="2582" y="2096"/>
                  </a:lnTo>
                  <a:lnTo>
                    <a:pt x="2578" y="2089"/>
                  </a:lnTo>
                  <a:lnTo>
                    <a:pt x="2575" y="2082"/>
                  </a:lnTo>
                  <a:lnTo>
                    <a:pt x="2571" y="2075"/>
                  </a:lnTo>
                  <a:lnTo>
                    <a:pt x="2569" y="2069"/>
                  </a:lnTo>
                  <a:lnTo>
                    <a:pt x="2567" y="2066"/>
                  </a:lnTo>
                  <a:lnTo>
                    <a:pt x="2578" y="2062"/>
                  </a:lnTo>
                  <a:lnTo>
                    <a:pt x="2587" y="2057"/>
                  </a:lnTo>
                  <a:lnTo>
                    <a:pt x="2598" y="2052"/>
                  </a:lnTo>
                  <a:lnTo>
                    <a:pt x="2608" y="2044"/>
                  </a:lnTo>
                  <a:lnTo>
                    <a:pt x="2617" y="2037"/>
                  </a:lnTo>
                  <a:lnTo>
                    <a:pt x="2628" y="2029"/>
                  </a:lnTo>
                  <a:lnTo>
                    <a:pt x="2636" y="2020"/>
                  </a:lnTo>
                  <a:lnTo>
                    <a:pt x="2647" y="2011"/>
                  </a:lnTo>
                  <a:lnTo>
                    <a:pt x="2652" y="2011"/>
                  </a:lnTo>
                  <a:lnTo>
                    <a:pt x="2658" y="2011"/>
                  </a:lnTo>
                  <a:lnTo>
                    <a:pt x="2663" y="2013"/>
                  </a:lnTo>
                  <a:lnTo>
                    <a:pt x="2668" y="2014"/>
                  </a:lnTo>
                  <a:lnTo>
                    <a:pt x="2672" y="2016"/>
                  </a:lnTo>
                  <a:lnTo>
                    <a:pt x="2677" y="2018"/>
                  </a:lnTo>
                  <a:lnTo>
                    <a:pt x="2682" y="2018"/>
                  </a:lnTo>
                  <a:lnTo>
                    <a:pt x="2689" y="2018"/>
                  </a:lnTo>
                  <a:lnTo>
                    <a:pt x="2700" y="2009"/>
                  </a:lnTo>
                  <a:lnTo>
                    <a:pt x="2712" y="2000"/>
                  </a:lnTo>
                  <a:lnTo>
                    <a:pt x="2725" y="1993"/>
                  </a:lnTo>
                  <a:lnTo>
                    <a:pt x="2737" y="1986"/>
                  </a:lnTo>
                  <a:lnTo>
                    <a:pt x="2749" y="1979"/>
                  </a:lnTo>
                  <a:lnTo>
                    <a:pt x="2764" y="1972"/>
                  </a:lnTo>
                  <a:lnTo>
                    <a:pt x="2774" y="1963"/>
                  </a:lnTo>
                  <a:lnTo>
                    <a:pt x="2785" y="1954"/>
                  </a:lnTo>
                  <a:lnTo>
                    <a:pt x="2788" y="1954"/>
                  </a:lnTo>
                  <a:lnTo>
                    <a:pt x="2794" y="1956"/>
                  </a:lnTo>
                  <a:lnTo>
                    <a:pt x="2797" y="1960"/>
                  </a:lnTo>
                  <a:lnTo>
                    <a:pt x="2802" y="1963"/>
                  </a:lnTo>
                  <a:lnTo>
                    <a:pt x="2808" y="1967"/>
                  </a:lnTo>
                  <a:lnTo>
                    <a:pt x="2811" y="1970"/>
                  </a:lnTo>
                  <a:lnTo>
                    <a:pt x="2817" y="1972"/>
                  </a:lnTo>
                  <a:lnTo>
                    <a:pt x="2820" y="1972"/>
                  </a:lnTo>
                  <a:lnTo>
                    <a:pt x="2824" y="1965"/>
                  </a:lnTo>
                  <a:lnTo>
                    <a:pt x="2825" y="1960"/>
                  </a:lnTo>
                  <a:lnTo>
                    <a:pt x="2825" y="1954"/>
                  </a:lnTo>
                  <a:lnTo>
                    <a:pt x="2825" y="1949"/>
                  </a:lnTo>
                  <a:lnTo>
                    <a:pt x="2824" y="1944"/>
                  </a:lnTo>
                  <a:lnTo>
                    <a:pt x="2822" y="1938"/>
                  </a:lnTo>
                  <a:lnTo>
                    <a:pt x="2817" y="1933"/>
                  </a:lnTo>
                  <a:lnTo>
                    <a:pt x="2811" y="1926"/>
                  </a:lnTo>
                  <a:lnTo>
                    <a:pt x="2758" y="1926"/>
                  </a:lnTo>
                  <a:lnTo>
                    <a:pt x="2741" y="1907"/>
                  </a:lnTo>
                  <a:lnTo>
                    <a:pt x="2739" y="1908"/>
                  </a:lnTo>
                  <a:lnTo>
                    <a:pt x="2735" y="1908"/>
                  </a:lnTo>
                  <a:lnTo>
                    <a:pt x="2732" y="1910"/>
                  </a:lnTo>
                  <a:lnTo>
                    <a:pt x="2728" y="1912"/>
                  </a:lnTo>
                  <a:lnTo>
                    <a:pt x="2725" y="1914"/>
                  </a:lnTo>
                  <a:lnTo>
                    <a:pt x="2721" y="1915"/>
                  </a:lnTo>
                  <a:lnTo>
                    <a:pt x="2719" y="1915"/>
                  </a:lnTo>
                  <a:lnTo>
                    <a:pt x="2716" y="1917"/>
                  </a:lnTo>
                  <a:lnTo>
                    <a:pt x="2698" y="1898"/>
                  </a:lnTo>
                  <a:lnTo>
                    <a:pt x="2686" y="1898"/>
                  </a:lnTo>
                  <a:lnTo>
                    <a:pt x="2672" y="1898"/>
                  </a:lnTo>
                  <a:lnTo>
                    <a:pt x="2659" y="1898"/>
                  </a:lnTo>
                  <a:lnTo>
                    <a:pt x="2647" y="1894"/>
                  </a:lnTo>
                  <a:lnTo>
                    <a:pt x="2635" y="1891"/>
                  </a:lnTo>
                  <a:lnTo>
                    <a:pt x="2624" y="1887"/>
                  </a:lnTo>
                  <a:lnTo>
                    <a:pt x="2613" y="1880"/>
                  </a:lnTo>
                  <a:lnTo>
                    <a:pt x="2603" y="1870"/>
                  </a:lnTo>
                  <a:lnTo>
                    <a:pt x="2585" y="1875"/>
                  </a:lnTo>
                  <a:lnTo>
                    <a:pt x="2566" y="1878"/>
                  </a:lnTo>
                  <a:lnTo>
                    <a:pt x="2543" y="1880"/>
                  </a:lnTo>
                  <a:lnTo>
                    <a:pt x="2520" y="1880"/>
                  </a:lnTo>
                  <a:lnTo>
                    <a:pt x="2497" y="1880"/>
                  </a:lnTo>
                  <a:lnTo>
                    <a:pt x="2476" y="1880"/>
                  </a:lnTo>
                  <a:lnTo>
                    <a:pt x="2456" y="1884"/>
                  </a:lnTo>
                  <a:lnTo>
                    <a:pt x="2439" y="1889"/>
                  </a:lnTo>
                  <a:lnTo>
                    <a:pt x="2433" y="1889"/>
                  </a:lnTo>
                  <a:lnTo>
                    <a:pt x="2428" y="1885"/>
                  </a:lnTo>
                  <a:lnTo>
                    <a:pt x="2421" y="1884"/>
                  </a:lnTo>
                  <a:lnTo>
                    <a:pt x="2414" y="1880"/>
                  </a:lnTo>
                  <a:lnTo>
                    <a:pt x="2407" y="1877"/>
                  </a:lnTo>
                  <a:lnTo>
                    <a:pt x="2400" y="1873"/>
                  </a:lnTo>
                  <a:lnTo>
                    <a:pt x="2393" y="1871"/>
                  </a:lnTo>
                  <a:lnTo>
                    <a:pt x="2386" y="1870"/>
                  </a:lnTo>
                  <a:lnTo>
                    <a:pt x="2368" y="1889"/>
                  </a:lnTo>
                  <a:lnTo>
                    <a:pt x="2318" y="1889"/>
                  </a:lnTo>
                  <a:lnTo>
                    <a:pt x="2265" y="1887"/>
                  </a:lnTo>
                  <a:lnTo>
                    <a:pt x="2213" y="1887"/>
                  </a:lnTo>
                  <a:lnTo>
                    <a:pt x="2160" y="1887"/>
                  </a:lnTo>
                  <a:lnTo>
                    <a:pt x="2133" y="1889"/>
                  </a:lnTo>
                  <a:lnTo>
                    <a:pt x="2107" y="1892"/>
                  </a:lnTo>
                  <a:lnTo>
                    <a:pt x="2082" y="1896"/>
                  </a:lnTo>
                  <a:lnTo>
                    <a:pt x="2055" y="1901"/>
                  </a:lnTo>
                  <a:lnTo>
                    <a:pt x="2031" y="1907"/>
                  </a:lnTo>
                  <a:lnTo>
                    <a:pt x="2006" y="1915"/>
                  </a:lnTo>
                  <a:lnTo>
                    <a:pt x="1981" y="1924"/>
                  </a:lnTo>
                  <a:lnTo>
                    <a:pt x="1958" y="1935"/>
                  </a:lnTo>
                  <a:lnTo>
                    <a:pt x="1956" y="1926"/>
                  </a:lnTo>
                  <a:lnTo>
                    <a:pt x="1953" y="1921"/>
                  </a:lnTo>
                  <a:lnTo>
                    <a:pt x="1951" y="1919"/>
                  </a:lnTo>
                  <a:lnTo>
                    <a:pt x="1949" y="1917"/>
                  </a:lnTo>
                  <a:lnTo>
                    <a:pt x="1946" y="1915"/>
                  </a:lnTo>
                  <a:lnTo>
                    <a:pt x="1942" y="1912"/>
                  </a:lnTo>
                  <a:lnTo>
                    <a:pt x="1939" y="1907"/>
                  </a:lnTo>
                  <a:lnTo>
                    <a:pt x="1932" y="1898"/>
                  </a:lnTo>
                  <a:lnTo>
                    <a:pt x="1921" y="1898"/>
                  </a:lnTo>
                  <a:lnTo>
                    <a:pt x="1911" y="1898"/>
                  </a:lnTo>
                  <a:lnTo>
                    <a:pt x="1898" y="1900"/>
                  </a:lnTo>
                  <a:lnTo>
                    <a:pt x="1886" y="1900"/>
                  </a:lnTo>
                  <a:lnTo>
                    <a:pt x="1873" y="1901"/>
                  </a:lnTo>
                  <a:lnTo>
                    <a:pt x="1863" y="1901"/>
                  </a:lnTo>
                  <a:lnTo>
                    <a:pt x="1854" y="1905"/>
                  </a:lnTo>
                  <a:lnTo>
                    <a:pt x="1845" y="1907"/>
                  </a:lnTo>
                  <a:lnTo>
                    <a:pt x="1845" y="1903"/>
                  </a:lnTo>
                  <a:lnTo>
                    <a:pt x="1843" y="1901"/>
                  </a:lnTo>
                  <a:lnTo>
                    <a:pt x="1843" y="1898"/>
                  </a:lnTo>
                  <a:lnTo>
                    <a:pt x="1842" y="1894"/>
                  </a:lnTo>
                  <a:lnTo>
                    <a:pt x="1840" y="1891"/>
                  </a:lnTo>
                  <a:lnTo>
                    <a:pt x="1838" y="1887"/>
                  </a:lnTo>
                  <a:lnTo>
                    <a:pt x="1836" y="1884"/>
                  </a:lnTo>
                  <a:lnTo>
                    <a:pt x="1836" y="1880"/>
                  </a:lnTo>
                  <a:lnTo>
                    <a:pt x="1785" y="1880"/>
                  </a:lnTo>
                  <a:lnTo>
                    <a:pt x="1767" y="1898"/>
                  </a:lnTo>
                  <a:lnTo>
                    <a:pt x="1741" y="1900"/>
                  </a:lnTo>
                  <a:lnTo>
                    <a:pt x="1713" y="1900"/>
                  </a:lnTo>
                  <a:lnTo>
                    <a:pt x="1684" y="1903"/>
                  </a:lnTo>
                  <a:lnTo>
                    <a:pt x="1654" y="1907"/>
                  </a:lnTo>
                  <a:lnTo>
                    <a:pt x="1626" y="1912"/>
                  </a:lnTo>
                  <a:lnTo>
                    <a:pt x="1600" y="1917"/>
                  </a:lnTo>
                  <a:lnTo>
                    <a:pt x="1573" y="1926"/>
                  </a:lnTo>
                  <a:lnTo>
                    <a:pt x="1548" y="1935"/>
                  </a:lnTo>
                  <a:lnTo>
                    <a:pt x="1540" y="1931"/>
                  </a:lnTo>
                  <a:lnTo>
                    <a:pt x="1527" y="1926"/>
                  </a:lnTo>
                  <a:lnTo>
                    <a:pt x="1515" y="1924"/>
                  </a:lnTo>
                  <a:lnTo>
                    <a:pt x="1503" y="1923"/>
                  </a:lnTo>
                  <a:lnTo>
                    <a:pt x="1476" y="1921"/>
                  </a:lnTo>
                  <a:lnTo>
                    <a:pt x="1448" y="1921"/>
                  </a:lnTo>
                  <a:lnTo>
                    <a:pt x="1420" y="1921"/>
                  </a:lnTo>
                  <a:lnTo>
                    <a:pt x="1391" y="1924"/>
                  </a:lnTo>
                  <a:lnTo>
                    <a:pt x="1365" y="1926"/>
                  </a:lnTo>
                  <a:lnTo>
                    <a:pt x="1340" y="1926"/>
                  </a:lnTo>
                  <a:lnTo>
                    <a:pt x="1322" y="1945"/>
                  </a:lnTo>
                  <a:lnTo>
                    <a:pt x="1308" y="1938"/>
                  </a:lnTo>
                  <a:lnTo>
                    <a:pt x="1294" y="1935"/>
                  </a:lnTo>
                  <a:lnTo>
                    <a:pt x="1280" y="1935"/>
                  </a:lnTo>
                  <a:lnTo>
                    <a:pt x="1266" y="1935"/>
                  </a:lnTo>
                  <a:lnTo>
                    <a:pt x="1252" y="1937"/>
                  </a:lnTo>
                  <a:lnTo>
                    <a:pt x="1238" y="1940"/>
                  </a:lnTo>
                  <a:lnTo>
                    <a:pt x="1225" y="1944"/>
                  </a:lnTo>
                  <a:lnTo>
                    <a:pt x="1211" y="1949"/>
                  </a:lnTo>
                  <a:lnTo>
                    <a:pt x="1185" y="1960"/>
                  </a:lnTo>
                  <a:lnTo>
                    <a:pt x="1158" y="1970"/>
                  </a:lnTo>
                  <a:lnTo>
                    <a:pt x="1144" y="1976"/>
                  </a:lnTo>
                  <a:lnTo>
                    <a:pt x="1132" y="1979"/>
                  </a:lnTo>
                  <a:lnTo>
                    <a:pt x="1118" y="1981"/>
                  </a:lnTo>
                  <a:lnTo>
                    <a:pt x="1105" y="1983"/>
                  </a:lnTo>
                  <a:lnTo>
                    <a:pt x="1088" y="1997"/>
                  </a:lnTo>
                  <a:lnTo>
                    <a:pt x="1070" y="2009"/>
                  </a:lnTo>
                  <a:lnTo>
                    <a:pt x="1050" y="2020"/>
                  </a:lnTo>
                  <a:lnTo>
                    <a:pt x="1031" y="2029"/>
                  </a:lnTo>
                  <a:lnTo>
                    <a:pt x="1012" y="2037"/>
                  </a:lnTo>
                  <a:lnTo>
                    <a:pt x="992" y="2046"/>
                  </a:lnTo>
                  <a:lnTo>
                    <a:pt x="974" y="2059"/>
                  </a:lnTo>
                  <a:lnTo>
                    <a:pt x="957" y="2075"/>
                  </a:lnTo>
                  <a:lnTo>
                    <a:pt x="941" y="2067"/>
                  </a:lnTo>
                  <a:lnTo>
                    <a:pt x="921" y="2060"/>
                  </a:lnTo>
                  <a:lnTo>
                    <a:pt x="902" y="2055"/>
                  </a:lnTo>
                  <a:lnTo>
                    <a:pt x="883" y="2050"/>
                  </a:lnTo>
                  <a:lnTo>
                    <a:pt x="861" y="2044"/>
                  </a:lnTo>
                  <a:lnTo>
                    <a:pt x="840" y="2041"/>
                  </a:lnTo>
                  <a:lnTo>
                    <a:pt x="821" y="2039"/>
                  </a:lnTo>
                  <a:lnTo>
                    <a:pt x="801" y="2037"/>
                  </a:lnTo>
                  <a:lnTo>
                    <a:pt x="784" y="2018"/>
                  </a:lnTo>
                  <a:lnTo>
                    <a:pt x="784" y="2016"/>
                  </a:lnTo>
                  <a:lnTo>
                    <a:pt x="784" y="2013"/>
                  </a:lnTo>
                  <a:lnTo>
                    <a:pt x="786" y="2009"/>
                  </a:lnTo>
                  <a:lnTo>
                    <a:pt x="787" y="2006"/>
                  </a:lnTo>
                  <a:lnTo>
                    <a:pt x="789" y="2002"/>
                  </a:lnTo>
                  <a:lnTo>
                    <a:pt x="791" y="1999"/>
                  </a:lnTo>
                  <a:lnTo>
                    <a:pt x="791" y="1995"/>
                  </a:lnTo>
                  <a:lnTo>
                    <a:pt x="791" y="1991"/>
                  </a:lnTo>
                  <a:lnTo>
                    <a:pt x="786" y="1984"/>
                  </a:lnTo>
                  <a:lnTo>
                    <a:pt x="778" y="1976"/>
                  </a:lnTo>
                  <a:lnTo>
                    <a:pt x="771" y="1968"/>
                  </a:lnTo>
                  <a:lnTo>
                    <a:pt x="764" y="1961"/>
                  </a:lnTo>
                  <a:lnTo>
                    <a:pt x="757" y="1954"/>
                  </a:lnTo>
                  <a:lnTo>
                    <a:pt x="748" y="1949"/>
                  </a:lnTo>
                  <a:lnTo>
                    <a:pt x="740" y="1945"/>
                  </a:lnTo>
                  <a:lnTo>
                    <a:pt x="731" y="1945"/>
                  </a:lnTo>
                  <a:lnTo>
                    <a:pt x="729" y="1937"/>
                  </a:lnTo>
                  <a:lnTo>
                    <a:pt x="727" y="1930"/>
                  </a:lnTo>
                  <a:lnTo>
                    <a:pt x="722" y="1921"/>
                  </a:lnTo>
                  <a:lnTo>
                    <a:pt x="717" y="1914"/>
                  </a:lnTo>
                  <a:lnTo>
                    <a:pt x="711" y="1907"/>
                  </a:lnTo>
                  <a:lnTo>
                    <a:pt x="704" y="1900"/>
                  </a:lnTo>
                  <a:lnTo>
                    <a:pt x="699" y="1894"/>
                  </a:lnTo>
                  <a:lnTo>
                    <a:pt x="695" y="1889"/>
                  </a:lnTo>
                  <a:lnTo>
                    <a:pt x="699" y="1885"/>
                  </a:lnTo>
                  <a:lnTo>
                    <a:pt x="703" y="1880"/>
                  </a:lnTo>
                  <a:lnTo>
                    <a:pt x="706" y="1875"/>
                  </a:lnTo>
                  <a:lnTo>
                    <a:pt x="710" y="1870"/>
                  </a:lnTo>
                  <a:lnTo>
                    <a:pt x="713" y="1864"/>
                  </a:lnTo>
                  <a:lnTo>
                    <a:pt x="715" y="1861"/>
                  </a:lnTo>
                  <a:lnTo>
                    <a:pt x="718" y="1855"/>
                  </a:lnTo>
                  <a:lnTo>
                    <a:pt x="722" y="1852"/>
                  </a:lnTo>
                  <a:lnTo>
                    <a:pt x="725" y="1852"/>
                  </a:lnTo>
                  <a:lnTo>
                    <a:pt x="729" y="1854"/>
                  </a:lnTo>
                  <a:lnTo>
                    <a:pt x="733" y="1854"/>
                  </a:lnTo>
                  <a:lnTo>
                    <a:pt x="734" y="1855"/>
                  </a:lnTo>
                  <a:lnTo>
                    <a:pt x="738" y="1857"/>
                  </a:lnTo>
                  <a:lnTo>
                    <a:pt x="741" y="1859"/>
                  </a:lnTo>
                  <a:lnTo>
                    <a:pt x="745" y="1861"/>
                  </a:lnTo>
                  <a:lnTo>
                    <a:pt x="748" y="1861"/>
                  </a:lnTo>
                  <a:lnTo>
                    <a:pt x="731" y="1841"/>
                  </a:lnTo>
                  <a:lnTo>
                    <a:pt x="713" y="1841"/>
                  </a:lnTo>
                  <a:lnTo>
                    <a:pt x="710" y="1845"/>
                  </a:lnTo>
                  <a:lnTo>
                    <a:pt x="703" y="1850"/>
                  </a:lnTo>
                  <a:lnTo>
                    <a:pt x="695" y="1857"/>
                  </a:lnTo>
                  <a:lnTo>
                    <a:pt x="687" y="1866"/>
                  </a:lnTo>
                  <a:lnTo>
                    <a:pt x="680" y="1877"/>
                  </a:lnTo>
                  <a:lnTo>
                    <a:pt x="672" y="1885"/>
                  </a:lnTo>
                  <a:lnTo>
                    <a:pt x="665" y="1894"/>
                  </a:lnTo>
                  <a:lnTo>
                    <a:pt x="662" y="1898"/>
                  </a:lnTo>
                  <a:lnTo>
                    <a:pt x="667" y="1905"/>
                  </a:lnTo>
                  <a:lnTo>
                    <a:pt x="671" y="1912"/>
                  </a:lnTo>
                  <a:lnTo>
                    <a:pt x="674" y="1919"/>
                  </a:lnTo>
                  <a:lnTo>
                    <a:pt x="678" y="1926"/>
                  </a:lnTo>
                  <a:lnTo>
                    <a:pt x="681" y="1933"/>
                  </a:lnTo>
                  <a:lnTo>
                    <a:pt x="685" y="1940"/>
                  </a:lnTo>
                  <a:lnTo>
                    <a:pt x="690" y="1947"/>
                  </a:lnTo>
                  <a:lnTo>
                    <a:pt x="695" y="1954"/>
                  </a:lnTo>
                  <a:lnTo>
                    <a:pt x="685" y="1963"/>
                  </a:lnTo>
                  <a:lnTo>
                    <a:pt x="674" y="1970"/>
                  </a:lnTo>
                  <a:lnTo>
                    <a:pt x="660" y="1976"/>
                  </a:lnTo>
                  <a:lnTo>
                    <a:pt x="646" y="1979"/>
                  </a:lnTo>
                  <a:lnTo>
                    <a:pt x="632" y="1981"/>
                  </a:lnTo>
                  <a:lnTo>
                    <a:pt x="618" y="1981"/>
                  </a:lnTo>
                  <a:lnTo>
                    <a:pt x="605" y="1983"/>
                  </a:lnTo>
                  <a:lnTo>
                    <a:pt x="591" y="1983"/>
                  </a:lnTo>
                  <a:lnTo>
                    <a:pt x="574" y="1963"/>
                  </a:lnTo>
                  <a:lnTo>
                    <a:pt x="567" y="1963"/>
                  </a:lnTo>
                  <a:lnTo>
                    <a:pt x="558" y="1965"/>
                  </a:lnTo>
                  <a:lnTo>
                    <a:pt x="547" y="1967"/>
                  </a:lnTo>
                  <a:lnTo>
                    <a:pt x="535" y="1968"/>
                  </a:lnTo>
                  <a:lnTo>
                    <a:pt x="524" y="1972"/>
                  </a:lnTo>
                  <a:lnTo>
                    <a:pt x="514" y="1976"/>
                  </a:lnTo>
                  <a:lnTo>
                    <a:pt x="503" y="1979"/>
                  </a:lnTo>
                  <a:lnTo>
                    <a:pt x="496" y="1983"/>
                  </a:lnTo>
                  <a:lnTo>
                    <a:pt x="478" y="1963"/>
                  </a:lnTo>
                  <a:lnTo>
                    <a:pt x="475" y="1963"/>
                  </a:lnTo>
                  <a:lnTo>
                    <a:pt x="469" y="1965"/>
                  </a:lnTo>
                  <a:lnTo>
                    <a:pt x="466" y="1967"/>
                  </a:lnTo>
                  <a:lnTo>
                    <a:pt x="461" y="1968"/>
                  </a:lnTo>
                  <a:lnTo>
                    <a:pt x="455" y="1970"/>
                  </a:lnTo>
                  <a:lnTo>
                    <a:pt x="452" y="1970"/>
                  </a:lnTo>
                  <a:lnTo>
                    <a:pt x="446" y="1972"/>
                  </a:lnTo>
                  <a:lnTo>
                    <a:pt x="443" y="1972"/>
                  </a:lnTo>
                  <a:lnTo>
                    <a:pt x="439" y="1968"/>
                  </a:lnTo>
                  <a:lnTo>
                    <a:pt x="436" y="1965"/>
                  </a:lnTo>
                  <a:lnTo>
                    <a:pt x="431" y="1960"/>
                  </a:lnTo>
                  <a:lnTo>
                    <a:pt x="425" y="1956"/>
                  </a:lnTo>
                  <a:lnTo>
                    <a:pt x="418" y="1953"/>
                  </a:lnTo>
                  <a:lnTo>
                    <a:pt x="413" y="1951"/>
                  </a:lnTo>
                  <a:lnTo>
                    <a:pt x="406" y="1951"/>
                  </a:lnTo>
                  <a:lnTo>
                    <a:pt x="401" y="1954"/>
                  </a:lnTo>
                  <a:lnTo>
                    <a:pt x="452" y="2011"/>
                  </a:lnTo>
                  <a:lnTo>
                    <a:pt x="441" y="2011"/>
                  </a:lnTo>
                  <a:lnTo>
                    <a:pt x="431" y="2011"/>
                  </a:lnTo>
                  <a:lnTo>
                    <a:pt x="420" y="2007"/>
                  </a:lnTo>
                  <a:lnTo>
                    <a:pt x="409" y="2002"/>
                  </a:lnTo>
                  <a:lnTo>
                    <a:pt x="397" y="1997"/>
                  </a:lnTo>
                  <a:lnTo>
                    <a:pt x="386" y="1991"/>
                  </a:lnTo>
                  <a:lnTo>
                    <a:pt x="376" y="1986"/>
                  </a:lnTo>
                  <a:lnTo>
                    <a:pt x="365" y="1983"/>
                  </a:lnTo>
                  <a:lnTo>
                    <a:pt x="355" y="1984"/>
                  </a:lnTo>
                  <a:lnTo>
                    <a:pt x="344" y="1986"/>
                  </a:lnTo>
                  <a:lnTo>
                    <a:pt x="333" y="1984"/>
                  </a:lnTo>
                  <a:lnTo>
                    <a:pt x="325" y="1983"/>
                  </a:lnTo>
                  <a:lnTo>
                    <a:pt x="316" y="1979"/>
                  </a:lnTo>
                  <a:lnTo>
                    <a:pt x="310" y="1976"/>
                  </a:lnTo>
                  <a:lnTo>
                    <a:pt x="305" y="1970"/>
                  </a:lnTo>
                  <a:lnTo>
                    <a:pt x="303" y="1963"/>
                  </a:lnTo>
                  <a:lnTo>
                    <a:pt x="298" y="1963"/>
                  </a:lnTo>
                  <a:lnTo>
                    <a:pt x="286" y="1965"/>
                  </a:lnTo>
                  <a:lnTo>
                    <a:pt x="272" y="1965"/>
                  </a:lnTo>
                  <a:lnTo>
                    <a:pt x="256" y="1967"/>
                  </a:lnTo>
                  <a:lnTo>
                    <a:pt x="238" y="1967"/>
                  </a:lnTo>
                  <a:lnTo>
                    <a:pt x="222" y="1967"/>
                  </a:lnTo>
                  <a:lnTo>
                    <a:pt x="208" y="1965"/>
                  </a:lnTo>
                  <a:lnTo>
                    <a:pt x="199" y="1963"/>
                  </a:lnTo>
                  <a:lnTo>
                    <a:pt x="199" y="1967"/>
                  </a:lnTo>
                  <a:lnTo>
                    <a:pt x="201" y="1972"/>
                  </a:lnTo>
                  <a:lnTo>
                    <a:pt x="203" y="1977"/>
                  </a:lnTo>
                  <a:lnTo>
                    <a:pt x="204" y="1981"/>
                  </a:lnTo>
                  <a:lnTo>
                    <a:pt x="206" y="1986"/>
                  </a:lnTo>
                  <a:lnTo>
                    <a:pt x="206" y="1991"/>
                  </a:lnTo>
                  <a:lnTo>
                    <a:pt x="208" y="1997"/>
                  </a:lnTo>
                  <a:lnTo>
                    <a:pt x="208" y="2000"/>
                  </a:lnTo>
                  <a:lnTo>
                    <a:pt x="197" y="2000"/>
                  </a:lnTo>
                  <a:lnTo>
                    <a:pt x="187" y="2000"/>
                  </a:lnTo>
                  <a:lnTo>
                    <a:pt x="176" y="1999"/>
                  </a:lnTo>
                  <a:lnTo>
                    <a:pt x="166" y="1999"/>
                  </a:lnTo>
                  <a:lnTo>
                    <a:pt x="155" y="1999"/>
                  </a:lnTo>
                  <a:lnTo>
                    <a:pt x="146" y="1997"/>
                  </a:lnTo>
                  <a:lnTo>
                    <a:pt x="137" y="1993"/>
                  </a:lnTo>
                  <a:lnTo>
                    <a:pt x="130" y="1991"/>
                  </a:lnTo>
                  <a:lnTo>
                    <a:pt x="123" y="1993"/>
                  </a:lnTo>
                  <a:lnTo>
                    <a:pt x="114" y="1997"/>
                  </a:lnTo>
                  <a:lnTo>
                    <a:pt x="107" y="1999"/>
                  </a:lnTo>
                  <a:lnTo>
                    <a:pt x="99" y="1999"/>
                  </a:lnTo>
                  <a:lnTo>
                    <a:pt x="91" y="1999"/>
                  </a:lnTo>
                  <a:lnTo>
                    <a:pt x="83" y="2000"/>
                  </a:lnTo>
                  <a:lnTo>
                    <a:pt x="76" y="2000"/>
                  </a:lnTo>
                  <a:lnTo>
                    <a:pt x="68" y="2000"/>
                  </a:lnTo>
                  <a:lnTo>
                    <a:pt x="68" y="2007"/>
                  </a:lnTo>
                  <a:lnTo>
                    <a:pt x="67" y="2013"/>
                  </a:lnTo>
                  <a:lnTo>
                    <a:pt x="65" y="2018"/>
                  </a:lnTo>
                  <a:lnTo>
                    <a:pt x="63" y="2021"/>
                  </a:lnTo>
                  <a:lnTo>
                    <a:pt x="61" y="2027"/>
                  </a:lnTo>
                  <a:lnTo>
                    <a:pt x="58" y="2030"/>
                  </a:lnTo>
                  <a:lnTo>
                    <a:pt x="54" y="2034"/>
                  </a:lnTo>
                  <a:lnTo>
                    <a:pt x="51" y="2037"/>
                  </a:lnTo>
                  <a:lnTo>
                    <a:pt x="44" y="2034"/>
                  </a:lnTo>
                  <a:lnTo>
                    <a:pt x="38" y="2032"/>
                  </a:lnTo>
                  <a:lnTo>
                    <a:pt x="31" y="2030"/>
                  </a:lnTo>
                  <a:lnTo>
                    <a:pt x="24" y="2030"/>
                  </a:lnTo>
                  <a:lnTo>
                    <a:pt x="19" y="2030"/>
                  </a:lnTo>
                  <a:lnTo>
                    <a:pt x="12" y="2032"/>
                  </a:lnTo>
                  <a:lnTo>
                    <a:pt x="5" y="2034"/>
                  </a:lnTo>
                  <a:lnTo>
                    <a:pt x="0" y="2037"/>
                  </a:lnTo>
                  <a:lnTo>
                    <a:pt x="5" y="2041"/>
                  </a:lnTo>
                  <a:lnTo>
                    <a:pt x="10" y="2041"/>
                  </a:lnTo>
                  <a:lnTo>
                    <a:pt x="15" y="2041"/>
                  </a:lnTo>
                  <a:lnTo>
                    <a:pt x="23" y="2041"/>
                  </a:lnTo>
                  <a:lnTo>
                    <a:pt x="28" y="2041"/>
                  </a:lnTo>
                  <a:lnTo>
                    <a:pt x="35" y="2039"/>
                  </a:lnTo>
                  <a:lnTo>
                    <a:pt x="42" y="2037"/>
                  </a:lnTo>
                  <a:lnTo>
                    <a:pt x="51" y="2037"/>
                  </a:lnTo>
                  <a:lnTo>
                    <a:pt x="63" y="2046"/>
                  </a:lnTo>
                  <a:lnTo>
                    <a:pt x="77" y="2053"/>
                  </a:lnTo>
                  <a:lnTo>
                    <a:pt x="91" y="2059"/>
                  </a:lnTo>
                  <a:lnTo>
                    <a:pt x="109" y="2062"/>
                  </a:lnTo>
                  <a:lnTo>
                    <a:pt x="125" y="2067"/>
                  </a:lnTo>
                  <a:lnTo>
                    <a:pt x="141" y="2073"/>
                  </a:lnTo>
                  <a:lnTo>
                    <a:pt x="155" y="2078"/>
                  </a:lnTo>
                  <a:lnTo>
                    <a:pt x="167" y="2087"/>
                  </a:lnTo>
                  <a:lnTo>
                    <a:pt x="174" y="2087"/>
                  </a:lnTo>
                  <a:lnTo>
                    <a:pt x="182" y="2089"/>
                  </a:lnTo>
                  <a:lnTo>
                    <a:pt x="189" y="2092"/>
                  </a:lnTo>
                  <a:lnTo>
                    <a:pt x="197" y="2097"/>
                  </a:lnTo>
                  <a:lnTo>
                    <a:pt x="204" y="2103"/>
                  </a:lnTo>
                  <a:lnTo>
                    <a:pt x="213" y="2108"/>
                  </a:lnTo>
                  <a:lnTo>
                    <a:pt x="220" y="2113"/>
                  </a:lnTo>
                  <a:lnTo>
                    <a:pt x="227" y="2113"/>
                  </a:lnTo>
                  <a:lnTo>
                    <a:pt x="234" y="2120"/>
                  </a:lnTo>
                  <a:lnTo>
                    <a:pt x="238" y="2122"/>
                  </a:lnTo>
                  <a:lnTo>
                    <a:pt x="243" y="2124"/>
                  </a:lnTo>
                  <a:lnTo>
                    <a:pt x="250" y="2126"/>
                  </a:lnTo>
                  <a:lnTo>
                    <a:pt x="256" y="2129"/>
                  </a:lnTo>
                  <a:lnTo>
                    <a:pt x="263" y="2133"/>
                  </a:lnTo>
                  <a:lnTo>
                    <a:pt x="268" y="2136"/>
                  </a:lnTo>
                  <a:lnTo>
                    <a:pt x="273" y="2138"/>
                  </a:lnTo>
                  <a:lnTo>
                    <a:pt x="277" y="2138"/>
                  </a:lnTo>
                  <a:lnTo>
                    <a:pt x="272" y="2142"/>
                  </a:lnTo>
                  <a:lnTo>
                    <a:pt x="266" y="2143"/>
                  </a:lnTo>
                  <a:lnTo>
                    <a:pt x="261" y="2145"/>
                  </a:lnTo>
                  <a:lnTo>
                    <a:pt x="256" y="2145"/>
                  </a:lnTo>
                  <a:lnTo>
                    <a:pt x="250" y="2143"/>
                  </a:lnTo>
                  <a:lnTo>
                    <a:pt x="245" y="2140"/>
                  </a:lnTo>
                  <a:lnTo>
                    <a:pt x="240" y="2136"/>
                  </a:lnTo>
                  <a:lnTo>
                    <a:pt x="234" y="2129"/>
                  </a:lnTo>
                  <a:lnTo>
                    <a:pt x="227" y="2129"/>
                  </a:lnTo>
                  <a:lnTo>
                    <a:pt x="224" y="2128"/>
                  </a:lnTo>
                  <a:lnTo>
                    <a:pt x="219" y="2126"/>
                  </a:lnTo>
                  <a:lnTo>
                    <a:pt x="215" y="2122"/>
                  </a:lnTo>
                  <a:lnTo>
                    <a:pt x="212" y="2120"/>
                  </a:lnTo>
                  <a:lnTo>
                    <a:pt x="208" y="2119"/>
                  </a:lnTo>
                  <a:lnTo>
                    <a:pt x="203" y="2117"/>
                  </a:lnTo>
                  <a:lnTo>
                    <a:pt x="197" y="2117"/>
                  </a:lnTo>
                  <a:lnTo>
                    <a:pt x="192" y="2113"/>
                  </a:lnTo>
                  <a:lnTo>
                    <a:pt x="187" y="2112"/>
                  </a:lnTo>
                  <a:lnTo>
                    <a:pt x="180" y="2112"/>
                  </a:lnTo>
                  <a:lnTo>
                    <a:pt x="173" y="2110"/>
                  </a:lnTo>
                  <a:lnTo>
                    <a:pt x="164" y="2110"/>
                  </a:lnTo>
                  <a:lnTo>
                    <a:pt x="157" y="2112"/>
                  </a:lnTo>
                  <a:lnTo>
                    <a:pt x="151" y="2112"/>
                  </a:lnTo>
                  <a:lnTo>
                    <a:pt x="148" y="2112"/>
                  </a:lnTo>
                  <a:lnTo>
                    <a:pt x="144" y="2110"/>
                  </a:lnTo>
                  <a:lnTo>
                    <a:pt x="141" y="2108"/>
                  </a:lnTo>
                  <a:lnTo>
                    <a:pt x="136" y="2106"/>
                  </a:lnTo>
                  <a:lnTo>
                    <a:pt x="132" y="2103"/>
                  </a:lnTo>
                  <a:lnTo>
                    <a:pt x="127" y="2099"/>
                  </a:lnTo>
                  <a:lnTo>
                    <a:pt x="121" y="2097"/>
                  </a:lnTo>
                  <a:lnTo>
                    <a:pt x="116" y="2096"/>
                  </a:lnTo>
                  <a:lnTo>
                    <a:pt x="109" y="2094"/>
                  </a:lnTo>
                  <a:lnTo>
                    <a:pt x="107" y="2108"/>
                  </a:lnTo>
                  <a:lnTo>
                    <a:pt x="143" y="2119"/>
                  </a:lnTo>
                  <a:lnTo>
                    <a:pt x="176" y="2129"/>
                  </a:lnTo>
                  <a:lnTo>
                    <a:pt x="208" y="2138"/>
                  </a:lnTo>
                  <a:lnTo>
                    <a:pt x="238" y="2145"/>
                  </a:lnTo>
                  <a:lnTo>
                    <a:pt x="266" y="2154"/>
                  </a:lnTo>
                  <a:lnTo>
                    <a:pt x="295" y="2161"/>
                  </a:lnTo>
                  <a:lnTo>
                    <a:pt x="321" y="2168"/>
                  </a:lnTo>
                  <a:lnTo>
                    <a:pt x="348" y="2175"/>
                  </a:lnTo>
                  <a:lnTo>
                    <a:pt x="2405" y="2177"/>
                  </a:lnTo>
                  <a:lnTo>
                    <a:pt x="2442" y="2166"/>
                  </a:lnTo>
                  <a:lnTo>
                    <a:pt x="2474" y="2158"/>
                  </a:lnTo>
                  <a:lnTo>
                    <a:pt x="2504" y="2149"/>
                  </a:lnTo>
                  <a:lnTo>
                    <a:pt x="2532" y="2142"/>
                  </a:lnTo>
                  <a:lnTo>
                    <a:pt x="2559" y="2135"/>
                  </a:lnTo>
                  <a:lnTo>
                    <a:pt x="2585" y="2126"/>
                  </a:lnTo>
                  <a:lnTo>
                    <a:pt x="2613" y="2119"/>
                  </a:lnTo>
                  <a:lnTo>
                    <a:pt x="2645" y="2108"/>
                  </a:lnTo>
                  <a:close/>
                  <a:moveTo>
                    <a:pt x="1958" y="921"/>
                  </a:moveTo>
                  <a:lnTo>
                    <a:pt x="1956" y="936"/>
                  </a:lnTo>
                  <a:lnTo>
                    <a:pt x="1951" y="954"/>
                  </a:lnTo>
                  <a:lnTo>
                    <a:pt x="1944" y="972"/>
                  </a:lnTo>
                  <a:lnTo>
                    <a:pt x="1935" y="989"/>
                  </a:lnTo>
                  <a:lnTo>
                    <a:pt x="1923" y="1007"/>
                  </a:lnTo>
                  <a:lnTo>
                    <a:pt x="1911" y="1019"/>
                  </a:lnTo>
                  <a:lnTo>
                    <a:pt x="1903" y="1025"/>
                  </a:lnTo>
                  <a:lnTo>
                    <a:pt x="1896" y="1028"/>
                  </a:lnTo>
                  <a:lnTo>
                    <a:pt x="1888" y="1032"/>
                  </a:lnTo>
                  <a:lnTo>
                    <a:pt x="1880" y="1032"/>
                  </a:lnTo>
                  <a:lnTo>
                    <a:pt x="1879" y="1039"/>
                  </a:lnTo>
                  <a:lnTo>
                    <a:pt x="1877" y="1046"/>
                  </a:lnTo>
                  <a:lnTo>
                    <a:pt x="1873" y="1053"/>
                  </a:lnTo>
                  <a:lnTo>
                    <a:pt x="1870" y="1060"/>
                  </a:lnTo>
                  <a:lnTo>
                    <a:pt x="1859" y="1073"/>
                  </a:lnTo>
                  <a:lnTo>
                    <a:pt x="1847" y="1085"/>
                  </a:lnTo>
                  <a:lnTo>
                    <a:pt x="1835" y="1097"/>
                  </a:lnTo>
                  <a:lnTo>
                    <a:pt x="1820" y="1108"/>
                  </a:lnTo>
                  <a:lnTo>
                    <a:pt x="1810" y="1117"/>
                  </a:lnTo>
                  <a:lnTo>
                    <a:pt x="1801" y="1126"/>
                  </a:lnTo>
                  <a:lnTo>
                    <a:pt x="1801" y="1163"/>
                  </a:lnTo>
                  <a:lnTo>
                    <a:pt x="1819" y="1180"/>
                  </a:lnTo>
                  <a:lnTo>
                    <a:pt x="1819" y="1191"/>
                  </a:lnTo>
                  <a:lnTo>
                    <a:pt x="1817" y="1198"/>
                  </a:lnTo>
                  <a:lnTo>
                    <a:pt x="1817" y="1205"/>
                  </a:lnTo>
                  <a:lnTo>
                    <a:pt x="1815" y="1212"/>
                  </a:lnTo>
                  <a:lnTo>
                    <a:pt x="1815" y="1217"/>
                  </a:lnTo>
                  <a:lnTo>
                    <a:pt x="1815" y="1224"/>
                  </a:lnTo>
                  <a:lnTo>
                    <a:pt x="1817" y="1230"/>
                  </a:lnTo>
                  <a:lnTo>
                    <a:pt x="1819" y="1237"/>
                  </a:lnTo>
                  <a:lnTo>
                    <a:pt x="1815" y="1240"/>
                  </a:lnTo>
                  <a:lnTo>
                    <a:pt x="1813" y="1246"/>
                  </a:lnTo>
                  <a:lnTo>
                    <a:pt x="1812" y="1249"/>
                  </a:lnTo>
                  <a:lnTo>
                    <a:pt x="1810" y="1255"/>
                  </a:lnTo>
                  <a:lnTo>
                    <a:pt x="1808" y="1260"/>
                  </a:lnTo>
                  <a:lnTo>
                    <a:pt x="1806" y="1265"/>
                  </a:lnTo>
                  <a:lnTo>
                    <a:pt x="1805" y="1270"/>
                  </a:lnTo>
                  <a:lnTo>
                    <a:pt x="1801" y="1274"/>
                  </a:lnTo>
                  <a:lnTo>
                    <a:pt x="1792" y="1283"/>
                  </a:lnTo>
                  <a:lnTo>
                    <a:pt x="1776" y="1283"/>
                  </a:lnTo>
                  <a:lnTo>
                    <a:pt x="1767" y="1292"/>
                  </a:lnTo>
                  <a:lnTo>
                    <a:pt x="1764" y="1297"/>
                  </a:lnTo>
                  <a:lnTo>
                    <a:pt x="1762" y="1302"/>
                  </a:lnTo>
                  <a:lnTo>
                    <a:pt x="1762" y="1308"/>
                  </a:lnTo>
                  <a:lnTo>
                    <a:pt x="1760" y="1313"/>
                  </a:lnTo>
                  <a:lnTo>
                    <a:pt x="1759" y="1318"/>
                  </a:lnTo>
                  <a:lnTo>
                    <a:pt x="1755" y="1322"/>
                  </a:lnTo>
                  <a:lnTo>
                    <a:pt x="1748" y="1322"/>
                  </a:lnTo>
                  <a:lnTo>
                    <a:pt x="1741" y="1320"/>
                  </a:lnTo>
                  <a:lnTo>
                    <a:pt x="1741" y="1327"/>
                  </a:lnTo>
                  <a:lnTo>
                    <a:pt x="1741" y="1332"/>
                  </a:lnTo>
                  <a:lnTo>
                    <a:pt x="1743" y="1338"/>
                  </a:lnTo>
                  <a:lnTo>
                    <a:pt x="1744" y="1343"/>
                  </a:lnTo>
                  <a:lnTo>
                    <a:pt x="1746" y="1348"/>
                  </a:lnTo>
                  <a:lnTo>
                    <a:pt x="1748" y="1355"/>
                  </a:lnTo>
                  <a:lnTo>
                    <a:pt x="1748" y="1361"/>
                  </a:lnTo>
                  <a:lnTo>
                    <a:pt x="1750" y="1368"/>
                  </a:lnTo>
                  <a:lnTo>
                    <a:pt x="1746" y="1371"/>
                  </a:lnTo>
                  <a:lnTo>
                    <a:pt x="1743" y="1373"/>
                  </a:lnTo>
                  <a:lnTo>
                    <a:pt x="1739" y="1376"/>
                  </a:lnTo>
                  <a:lnTo>
                    <a:pt x="1734" y="1380"/>
                  </a:lnTo>
                  <a:lnTo>
                    <a:pt x="1730" y="1382"/>
                  </a:lnTo>
                  <a:lnTo>
                    <a:pt x="1725" y="1384"/>
                  </a:lnTo>
                  <a:lnTo>
                    <a:pt x="1720" y="1385"/>
                  </a:lnTo>
                  <a:lnTo>
                    <a:pt x="1714" y="1385"/>
                  </a:lnTo>
                  <a:lnTo>
                    <a:pt x="1714" y="1389"/>
                  </a:lnTo>
                  <a:lnTo>
                    <a:pt x="1713" y="1394"/>
                  </a:lnTo>
                  <a:lnTo>
                    <a:pt x="1713" y="1398"/>
                  </a:lnTo>
                  <a:lnTo>
                    <a:pt x="1711" y="1401"/>
                  </a:lnTo>
                  <a:lnTo>
                    <a:pt x="1711" y="1405"/>
                  </a:lnTo>
                  <a:lnTo>
                    <a:pt x="1711" y="1407"/>
                  </a:lnTo>
                  <a:lnTo>
                    <a:pt x="1713" y="1407"/>
                  </a:lnTo>
                  <a:lnTo>
                    <a:pt x="1714" y="1405"/>
                  </a:lnTo>
                  <a:lnTo>
                    <a:pt x="1714" y="1422"/>
                  </a:lnTo>
                  <a:lnTo>
                    <a:pt x="1707" y="1429"/>
                  </a:lnTo>
                  <a:lnTo>
                    <a:pt x="1697" y="1435"/>
                  </a:lnTo>
                  <a:lnTo>
                    <a:pt x="1688" y="1442"/>
                  </a:lnTo>
                  <a:lnTo>
                    <a:pt x="1677" y="1449"/>
                  </a:lnTo>
                  <a:lnTo>
                    <a:pt x="1669" y="1456"/>
                  </a:lnTo>
                  <a:lnTo>
                    <a:pt x="1660" y="1465"/>
                  </a:lnTo>
                  <a:lnTo>
                    <a:pt x="1658" y="1470"/>
                  </a:lnTo>
                  <a:lnTo>
                    <a:pt x="1656" y="1475"/>
                  </a:lnTo>
                  <a:lnTo>
                    <a:pt x="1654" y="1481"/>
                  </a:lnTo>
                  <a:lnTo>
                    <a:pt x="1653" y="1488"/>
                  </a:lnTo>
                  <a:lnTo>
                    <a:pt x="1635" y="1491"/>
                  </a:lnTo>
                  <a:lnTo>
                    <a:pt x="1617" y="1495"/>
                  </a:lnTo>
                  <a:lnTo>
                    <a:pt x="1600" y="1498"/>
                  </a:lnTo>
                  <a:lnTo>
                    <a:pt x="1584" y="1500"/>
                  </a:lnTo>
                  <a:lnTo>
                    <a:pt x="1568" y="1502"/>
                  </a:lnTo>
                  <a:lnTo>
                    <a:pt x="1550" y="1504"/>
                  </a:lnTo>
                  <a:lnTo>
                    <a:pt x="1533" y="1505"/>
                  </a:lnTo>
                  <a:lnTo>
                    <a:pt x="1513" y="1505"/>
                  </a:lnTo>
                  <a:lnTo>
                    <a:pt x="1504" y="1495"/>
                  </a:lnTo>
                  <a:lnTo>
                    <a:pt x="1497" y="1482"/>
                  </a:lnTo>
                  <a:lnTo>
                    <a:pt x="1490" y="1468"/>
                  </a:lnTo>
                  <a:lnTo>
                    <a:pt x="1483" y="1454"/>
                  </a:lnTo>
                  <a:lnTo>
                    <a:pt x="1478" y="1442"/>
                  </a:lnTo>
                  <a:lnTo>
                    <a:pt x="1471" y="1428"/>
                  </a:lnTo>
                  <a:lnTo>
                    <a:pt x="1462" y="1415"/>
                  </a:lnTo>
                  <a:lnTo>
                    <a:pt x="1453" y="1405"/>
                  </a:lnTo>
                  <a:lnTo>
                    <a:pt x="1453" y="1401"/>
                  </a:lnTo>
                  <a:lnTo>
                    <a:pt x="1455" y="1398"/>
                  </a:lnTo>
                  <a:lnTo>
                    <a:pt x="1455" y="1394"/>
                  </a:lnTo>
                  <a:lnTo>
                    <a:pt x="1457" y="1391"/>
                  </a:lnTo>
                  <a:lnTo>
                    <a:pt x="1458" y="1387"/>
                  </a:lnTo>
                  <a:lnTo>
                    <a:pt x="1460" y="1384"/>
                  </a:lnTo>
                  <a:lnTo>
                    <a:pt x="1462" y="1380"/>
                  </a:lnTo>
                  <a:lnTo>
                    <a:pt x="1462" y="1376"/>
                  </a:lnTo>
                  <a:lnTo>
                    <a:pt x="1458" y="1368"/>
                  </a:lnTo>
                  <a:lnTo>
                    <a:pt x="1457" y="1361"/>
                  </a:lnTo>
                  <a:lnTo>
                    <a:pt x="1455" y="1352"/>
                  </a:lnTo>
                  <a:lnTo>
                    <a:pt x="1453" y="1343"/>
                  </a:lnTo>
                  <a:lnTo>
                    <a:pt x="1453" y="1334"/>
                  </a:lnTo>
                  <a:lnTo>
                    <a:pt x="1453" y="1325"/>
                  </a:lnTo>
                  <a:lnTo>
                    <a:pt x="1453" y="1318"/>
                  </a:lnTo>
                  <a:lnTo>
                    <a:pt x="1453" y="1311"/>
                  </a:lnTo>
                  <a:lnTo>
                    <a:pt x="1448" y="1308"/>
                  </a:lnTo>
                  <a:lnTo>
                    <a:pt x="1442" y="1304"/>
                  </a:lnTo>
                  <a:lnTo>
                    <a:pt x="1439" y="1300"/>
                  </a:lnTo>
                  <a:lnTo>
                    <a:pt x="1437" y="1295"/>
                  </a:lnTo>
                  <a:lnTo>
                    <a:pt x="1434" y="1292"/>
                  </a:lnTo>
                  <a:lnTo>
                    <a:pt x="1432" y="1286"/>
                  </a:lnTo>
                  <a:lnTo>
                    <a:pt x="1430" y="1281"/>
                  </a:lnTo>
                  <a:lnTo>
                    <a:pt x="1427" y="1274"/>
                  </a:lnTo>
                  <a:lnTo>
                    <a:pt x="1428" y="1269"/>
                  </a:lnTo>
                  <a:lnTo>
                    <a:pt x="1430" y="1263"/>
                  </a:lnTo>
                  <a:lnTo>
                    <a:pt x="1434" y="1258"/>
                  </a:lnTo>
                  <a:lnTo>
                    <a:pt x="1437" y="1251"/>
                  </a:lnTo>
                  <a:lnTo>
                    <a:pt x="1441" y="1244"/>
                  </a:lnTo>
                  <a:lnTo>
                    <a:pt x="1446" y="1237"/>
                  </a:lnTo>
                  <a:lnTo>
                    <a:pt x="1450" y="1232"/>
                  </a:lnTo>
                  <a:lnTo>
                    <a:pt x="1453" y="1228"/>
                  </a:lnTo>
                  <a:lnTo>
                    <a:pt x="1453" y="1171"/>
                  </a:lnTo>
                  <a:lnTo>
                    <a:pt x="1427" y="1143"/>
                  </a:lnTo>
                  <a:lnTo>
                    <a:pt x="1427" y="1106"/>
                  </a:lnTo>
                  <a:lnTo>
                    <a:pt x="1420" y="1095"/>
                  </a:lnTo>
                  <a:lnTo>
                    <a:pt x="1412" y="1085"/>
                  </a:lnTo>
                  <a:lnTo>
                    <a:pt x="1411" y="1074"/>
                  </a:lnTo>
                  <a:lnTo>
                    <a:pt x="1409" y="1064"/>
                  </a:lnTo>
                  <a:lnTo>
                    <a:pt x="1407" y="1051"/>
                  </a:lnTo>
                  <a:lnTo>
                    <a:pt x="1409" y="1039"/>
                  </a:lnTo>
                  <a:lnTo>
                    <a:pt x="1409" y="1027"/>
                  </a:lnTo>
                  <a:lnTo>
                    <a:pt x="1409" y="1014"/>
                  </a:lnTo>
                  <a:lnTo>
                    <a:pt x="1398" y="1004"/>
                  </a:lnTo>
                  <a:lnTo>
                    <a:pt x="1386" y="997"/>
                  </a:lnTo>
                  <a:lnTo>
                    <a:pt x="1372" y="991"/>
                  </a:lnTo>
                  <a:lnTo>
                    <a:pt x="1356" y="989"/>
                  </a:lnTo>
                  <a:lnTo>
                    <a:pt x="1340" y="986"/>
                  </a:lnTo>
                  <a:lnTo>
                    <a:pt x="1326" y="986"/>
                  </a:lnTo>
                  <a:lnTo>
                    <a:pt x="1310" y="986"/>
                  </a:lnTo>
                  <a:lnTo>
                    <a:pt x="1296" y="986"/>
                  </a:lnTo>
                  <a:lnTo>
                    <a:pt x="1278" y="1004"/>
                  </a:lnTo>
                  <a:lnTo>
                    <a:pt x="1269" y="1004"/>
                  </a:lnTo>
                  <a:lnTo>
                    <a:pt x="1257" y="1002"/>
                  </a:lnTo>
                  <a:lnTo>
                    <a:pt x="1246" y="998"/>
                  </a:lnTo>
                  <a:lnTo>
                    <a:pt x="1236" y="995"/>
                  </a:lnTo>
                  <a:lnTo>
                    <a:pt x="1223" y="991"/>
                  </a:lnTo>
                  <a:lnTo>
                    <a:pt x="1213" y="988"/>
                  </a:lnTo>
                  <a:lnTo>
                    <a:pt x="1202" y="986"/>
                  </a:lnTo>
                  <a:lnTo>
                    <a:pt x="1192" y="986"/>
                  </a:lnTo>
                  <a:lnTo>
                    <a:pt x="1174" y="1004"/>
                  </a:lnTo>
                  <a:lnTo>
                    <a:pt x="1158" y="995"/>
                  </a:lnTo>
                  <a:lnTo>
                    <a:pt x="1142" y="984"/>
                  </a:lnTo>
                  <a:lnTo>
                    <a:pt x="1126" y="970"/>
                  </a:lnTo>
                  <a:lnTo>
                    <a:pt x="1110" y="956"/>
                  </a:lnTo>
                  <a:lnTo>
                    <a:pt x="1095" y="940"/>
                  </a:lnTo>
                  <a:lnTo>
                    <a:pt x="1080" y="924"/>
                  </a:lnTo>
                  <a:lnTo>
                    <a:pt x="1066" y="908"/>
                  </a:lnTo>
                  <a:lnTo>
                    <a:pt x="1052" y="894"/>
                  </a:lnTo>
                  <a:lnTo>
                    <a:pt x="1056" y="887"/>
                  </a:lnTo>
                  <a:lnTo>
                    <a:pt x="1057" y="882"/>
                  </a:lnTo>
                  <a:lnTo>
                    <a:pt x="1057" y="878"/>
                  </a:lnTo>
                  <a:lnTo>
                    <a:pt x="1059" y="875"/>
                  </a:lnTo>
                  <a:lnTo>
                    <a:pt x="1057" y="871"/>
                  </a:lnTo>
                  <a:lnTo>
                    <a:pt x="1057" y="868"/>
                  </a:lnTo>
                  <a:lnTo>
                    <a:pt x="1056" y="862"/>
                  </a:lnTo>
                  <a:lnTo>
                    <a:pt x="1052" y="857"/>
                  </a:lnTo>
                  <a:lnTo>
                    <a:pt x="1056" y="848"/>
                  </a:lnTo>
                  <a:lnTo>
                    <a:pt x="1057" y="841"/>
                  </a:lnTo>
                  <a:lnTo>
                    <a:pt x="1059" y="832"/>
                  </a:lnTo>
                  <a:lnTo>
                    <a:pt x="1059" y="823"/>
                  </a:lnTo>
                  <a:lnTo>
                    <a:pt x="1061" y="814"/>
                  </a:lnTo>
                  <a:lnTo>
                    <a:pt x="1061" y="806"/>
                  </a:lnTo>
                  <a:lnTo>
                    <a:pt x="1061" y="799"/>
                  </a:lnTo>
                  <a:lnTo>
                    <a:pt x="1061" y="792"/>
                  </a:lnTo>
                  <a:lnTo>
                    <a:pt x="1043" y="774"/>
                  </a:lnTo>
                  <a:lnTo>
                    <a:pt x="1201" y="604"/>
                  </a:lnTo>
                  <a:lnTo>
                    <a:pt x="1204" y="606"/>
                  </a:lnTo>
                  <a:lnTo>
                    <a:pt x="1211" y="606"/>
                  </a:lnTo>
                  <a:lnTo>
                    <a:pt x="1216" y="606"/>
                  </a:lnTo>
                  <a:lnTo>
                    <a:pt x="1223" y="608"/>
                  </a:lnTo>
                  <a:lnTo>
                    <a:pt x="1229" y="606"/>
                  </a:lnTo>
                  <a:lnTo>
                    <a:pt x="1231" y="604"/>
                  </a:lnTo>
                  <a:lnTo>
                    <a:pt x="1231" y="601"/>
                  </a:lnTo>
                  <a:lnTo>
                    <a:pt x="1227" y="595"/>
                  </a:lnTo>
                  <a:lnTo>
                    <a:pt x="1232" y="595"/>
                  </a:lnTo>
                  <a:lnTo>
                    <a:pt x="1243" y="595"/>
                  </a:lnTo>
                  <a:lnTo>
                    <a:pt x="1255" y="595"/>
                  </a:lnTo>
                  <a:lnTo>
                    <a:pt x="1271" y="594"/>
                  </a:lnTo>
                  <a:lnTo>
                    <a:pt x="1287" y="594"/>
                  </a:lnTo>
                  <a:lnTo>
                    <a:pt x="1301" y="592"/>
                  </a:lnTo>
                  <a:lnTo>
                    <a:pt x="1314" y="590"/>
                  </a:lnTo>
                  <a:lnTo>
                    <a:pt x="1322" y="587"/>
                  </a:lnTo>
                  <a:lnTo>
                    <a:pt x="1333" y="588"/>
                  </a:lnTo>
                  <a:lnTo>
                    <a:pt x="1344" y="590"/>
                  </a:lnTo>
                  <a:lnTo>
                    <a:pt x="1354" y="590"/>
                  </a:lnTo>
                  <a:lnTo>
                    <a:pt x="1365" y="590"/>
                  </a:lnTo>
                  <a:lnTo>
                    <a:pt x="1377" y="588"/>
                  </a:lnTo>
                  <a:lnTo>
                    <a:pt x="1388" y="588"/>
                  </a:lnTo>
                  <a:lnTo>
                    <a:pt x="1398" y="587"/>
                  </a:lnTo>
                  <a:lnTo>
                    <a:pt x="1409" y="587"/>
                  </a:lnTo>
                  <a:lnTo>
                    <a:pt x="1416" y="599"/>
                  </a:lnTo>
                  <a:lnTo>
                    <a:pt x="1425" y="610"/>
                  </a:lnTo>
                  <a:lnTo>
                    <a:pt x="1432" y="618"/>
                  </a:lnTo>
                  <a:lnTo>
                    <a:pt x="1441" y="627"/>
                  </a:lnTo>
                  <a:lnTo>
                    <a:pt x="1450" y="634"/>
                  </a:lnTo>
                  <a:lnTo>
                    <a:pt x="1460" y="643"/>
                  </a:lnTo>
                  <a:lnTo>
                    <a:pt x="1469" y="650"/>
                  </a:lnTo>
                  <a:lnTo>
                    <a:pt x="1480" y="661"/>
                  </a:lnTo>
                  <a:lnTo>
                    <a:pt x="1513" y="661"/>
                  </a:lnTo>
                  <a:lnTo>
                    <a:pt x="1515" y="657"/>
                  </a:lnTo>
                  <a:lnTo>
                    <a:pt x="1515" y="654"/>
                  </a:lnTo>
                  <a:lnTo>
                    <a:pt x="1517" y="650"/>
                  </a:lnTo>
                  <a:lnTo>
                    <a:pt x="1518" y="647"/>
                  </a:lnTo>
                  <a:lnTo>
                    <a:pt x="1520" y="643"/>
                  </a:lnTo>
                  <a:lnTo>
                    <a:pt x="1522" y="640"/>
                  </a:lnTo>
                  <a:lnTo>
                    <a:pt x="1522" y="636"/>
                  </a:lnTo>
                  <a:lnTo>
                    <a:pt x="1522" y="632"/>
                  </a:lnTo>
                  <a:lnTo>
                    <a:pt x="1538" y="634"/>
                  </a:lnTo>
                  <a:lnTo>
                    <a:pt x="1554" y="638"/>
                  </a:lnTo>
                  <a:lnTo>
                    <a:pt x="1570" y="641"/>
                  </a:lnTo>
                  <a:lnTo>
                    <a:pt x="1586" y="645"/>
                  </a:lnTo>
                  <a:lnTo>
                    <a:pt x="1601" y="650"/>
                  </a:lnTo>
                  <a:lnTo>
                    <a:pt x="1617" y="652"/>
                  </a:lnTo>
                  <a:lnTo>
                    <a:pt x="1635" y="654"/>
                  </a:lnTo>
                  <a:lnTo>
                    <a:pt x="1653" y="652"/>
                  </a:lnTo>
                  <a:lnTo>
                    <a:pt x="1658" y="652"/>
                  </a:lnTo>
                  <a:lnTo>
                    <a:pt x="1661" y="654"/>
                  </a:lnTo>
                  <a:lnTo>
                    <a:pt x="1665" y="655"/>
                  </a:lnTo>
                  <a:lnTo>
                    <a:pt x="1670" y="655"/>
                  </a:lnTo>
                  <a:lnTo>
                    <a:pt x="1674" y="657"/>
                  </a:lnTo>
                  <a:lnTo>
                    <a:pt x="1676" y="659"/>
                  </a:lnTo>
                  <a:lnTo>
                    <a:pt x="1679" y="661"/>
                  </a:lnTo>
                  <a:lnTo>
                    <a:pt x="1688" y="670"/>
                  </a:lnTo>
                  <a:lnTo>
                    <a:pt x="1732" y="754"/>
                  </a:lnTo>
                  <a:lnTo>
                    <a:pt x="1750" y="754"/>
                  </a:lnTo>
                  <a:lnTo>
                    <a:pt x="1752" y="760"/>
                  </a:lnTo>
                  <a:lnTo>
                    <a:pt x="1753" y="767"/>
                  </a:lnTo>
                  <a:lnTo>
                    <a:pt x="1755" y="776"/>
                  </a:lnTo>
                  <a:lnTo>
                    <a:pt x="1757" y="786"/>
                  </a:lnTo>
                  <a:lnTo>
                    <a:pt x="1757" y="797"/>
                  </a:lnTo>
                  <a:lnTo>
                    <a:pt x="1757" y="806"/>
                  </a:lnTo>
                  <a:lnTo>
                    <a:pt x="1759" y="814"/>
                  </a:lnTo>
                  <a:lnTo>
                    <a:pt x="1759" y="820"/>
                  </a:lnTo>
                  <a:lnTo>
                    <a:pt x="1767" y="830"/>
                  </a:lnTo>
                  <a:lnTo>
                    <a:pt x="1782" y="846"/>
                  </a:lnTo>
                  <a:lnTo>
                    <a:pt x="1799" y="864"/>
                  </a:lnTo>
                  <a:lnTo>
                    <a:pt x="1819" y="885"/>
                  </a:lnTo>
                  <a:lnTo>
                    <a:pt x="1838" y="903"/>
                  </a:lnTo>
                  <a:lnTo>
                    <a:pt x="1856" y="919"/>
                  </a:lnTo>
                  <a:lnTo>
                    <a:pt x="1863" y="924"/>
                  </a:lnTo>
                  <a:lnTo>
                    <a:pt x="1870" y="929"/>
                  </a:lnTo>
                  <a:lnTo>
                    <a:pt x="1875" y="931"/>
                  </a:lnTo>
                  <a:lnTo>
                    <a:pt x="1880" y="929"/>
                  </a:lnTo>
                  <a:lnTo>
                    <a:pt x="1882" y="931"/>
                  </a:lnTo>
                  <a:lnTo>
                    <a:pt x="1888" y="931"/>
                  </a:lnTo>
                  <a:lnTo>
                    <a:pt x="1895" y="933"/>
                  </a:lnTo>
                  <a:lnTo>
                    <a:pt x="1903" y="935"/>
                  </a:lnTo>
                  <a:lnTo>
                    <a:pt x="1914" y="936"/>
                  </a:lnTo>
                  <a:lnTo>
                    <a:pt x="1925" y="938"/>
                  </a:lnTo>
                  <a:lnTo>
                    <a:pt x="1933" y="938"/>
                  </a:lnTo>
                  <a:lnTo>
                    <a:pt x="1941" y="938"/>
                  </a:lnTo>
                  <a:lnTo>
                    <a:pt x="1958" y="921"/>
                  </a:lnTo>
                  <a:lnTo>
                    <a:pt x="1960" y="924"/>
                  </a:lnTo>
                  <a:lnTo>
                    <a:pt x="1962" y="928"/>
                  </a:lnTo>
                  <a:lnTo>
                    <a:pt x="1963" y="929"/>
                  </a:lnTo>
                  <a:lnTo>
                    <a:pt x="1963" y="931"/>
                  </a:lnTo>
                  <a:lnTo>
                    <a:pt x="1962" y="929"/>
                  </a:lnTo>
                  <a:lnTo>
                    <a:pt x="1960" y="926"/>
                  </a:lnTo>
                  <a:lnTo>
                    <a:pt x="1958" y="921"/>
                  </a:lnTo>
                  <a:close/>
                  <a:moveTo>
                    <a:pt x="1888" y="1368"/>
                  </a:moveTo>
                  <a:lnTo>
                    <a:pt x="1845" y="1368"/>
                  </a:lnTo>
                  <a:lnTo>
                    <a:pt x="1828" y="1348"/>
                  </a:lnTo>
                  <a:lnTo>
                    <a:pt x="1845" y="1331"/>
                  </a:lnTo>
                  <a:lnTo>
                    <a:pt x="1840" y="1327"/>
                  </a:lnTo>
                  <a:lnTo>
                    <a:pt x="1836" y="1323"/>
                  </a:lnTo>
                  <a:lnTo>
                    <a:pt x="1835" y="1320"/>
                  </a:lnTo>
                  <a:lnTo>
                    <a:pt x="1836" y="1315"/>
                  </a:lnTo>
                  <a:lnTo>
                    <a:pt x="1838" y="1311"/>
                  </a:lnTo>
                  <a:lnTo>
                    <a:pt x="1842" y="1306"/>
                  </a:lnTo>
                  <a:lnTo>
                    <a:pt x="1847" y="1300"/>
                  </a:lnTo>
                  <a:lnTo>
                    <a:pt x="1854" y="1293"/>
                  </a:lnTo>
                  <a:lnTo>
                    <a:pt x="1852" y="1290"/>
                  </a:lnTo>
                  <a:lnTo>
                    <a:pt x="1852" y="1286"/>
                  </a:lnTo>
                  <a:lnTo>
                    <a:pt x="1850" y="1283"/>
                  </a:lnTo>
                  <a:lnTo>
                    <a:pt x="1849" y="1279"/>
                  </a:lnTo>
                  <a:lnTo>
                    <a:pt x="1847" y="1276"/>
                  </a:lnTo>
                  <a:lnTo>
                    <a:pt x="1845" y="1272"/>
                  </a:lnTo>
                  <a:lnTo>
                    <a:pt x="1845" y="1269"/>
                  </a:lnTo>
                  <a:lnTo>
                    <a:pt x="1845" y="1265"/>
                  </a:lnTo>
                  <a:lnTo>
                    <a:pt x="1863" y="1246"/>
                  </a:lnTo>
                  <a:lnTo>
                    <a:pt x="1896" y="1246"/>
                  </a:lnTo>
                  <a:lnTo>
                    <a:pt x="1902" y="1239"/>
                  </a:lnTo>
                  <a:lnTo>
                    <a:pt x="1907" y="1232"/>
                  </a:lnTo>
                  <a:lnTo>
                    <a:pt x="1911" y="1226"/>
                  </a:lnTo>
                  <a:lnTo>
                    <a:pt x="1914" y="1219"/>
                  </a:lnTo>
                  <a:lnTo>
                    <a:pt x="1918" y="1212"/>
                  </a:lnTo>
                  <a:lnTo>
                    <a:pt x="1921" y="1205"/>
                  </a:lnTo>
                  <a:lnTo>
                    <a:pt x="1925" y="1198"/>
                  </a:lnTo>
                  <a:lnTo>
                    <a:pt x="1932" y="1191"/>
                  </a:lnTo>
                  <a:lnTo>
                    <a:pt x="1932" y="1198"/>
                  </a:lnTo>
                  <a:lnTo>
                    <a:pt x="1933" y="1207"/>
                  </a:lnTo>
                  <a:lnTo>
                    <a:pt x="1937" y="1214"/>
                  </a:lnTo>
                  <a:lnTo>
                    <a:pt x="1941" y="1223"/>
                  </a:lnTo>
                  <a:lnTo>
                    <a:pt x="1942" y="1230"/>
                  </a:lnTo>
                  <a:lnTo>
                    <a:pt x="1946" y="1237"/>
                  </a:lnTo>
                  <a:lnTo>
                    <a:pt x="1948" y="1242"/>
                  </a:lnTo>
                  <a:lnTo>
                    <a:pt x="1948" y="1246"/>
                  </a:lnTo>
                  <a:lnTo>
                    <a:pt x="1944" y="1247"/>
                  </a:lnTo>
                  <a:lnTo>
                    <a:pt x="1942" y="1249"/>
                  </a:lnTo>
                  <a:lnTo>
                    <a:pt x="1937" y="1255"/>
                  </a:lnTo>
                  <a:lnTo>
                    <a:pt x="1933" y="1260"/>
                  </a:lnTo>
                  <a:lnTo>
                    <a:pt x="1926" y="1274"/>
                  </a:lnTo>
                  <a:lnTo>
                    <a:pt x="1919" y="1292"/>
                  </a:lnTo>
                  <a:lnTo>
                    <a:pt x="1912" y="1311"/>
                  </a:lnTo>
                  <a:lnTo>
                    <a:pt x="1905" y="1329"/>
                  </a:lnTo>
                  <a:lnTo>
                    <a:pt x="1900" y="1345"/>
                  </a:lnTo>
                  <a:lnTo>
                    <a:pt x="1896" y="1359"/>
                  </a:lnTo>
                  <a:lnTo>
                    <a:pt x="1893" y="1359"/>
                  </a:lnTo>
                  <a:lnTo>
                    <a:pt x="1889" y="1359"/>
                  </a:lnTo>
                  <a:lnTo>
                    <a:pt x="1888" y="1359"/>
                  </a:lnTo>
                  <a:lnTo>
                    <a:pt x="1886" y="1359"/>
                  </a:lnTo>
                  <a:lnTo>
                    <a:pt x="1884" y="1361"/>
                  </a:lnTo>
                  <a:lnTo>
                    <a:pt x="1884" y="1362"/>
                  </a:lnTo>
                  <a:lnTo>
                    <a:pt x="1886" y="1364"/>
                  </a:lnTo>
                  <a:lnTo>
                    <a:pt x="1888" y="1368"/>
                  </a:lnTo>
                  <a:close/>
                  <a:moveTo>
                    <a:pt x="2855" y="373"/>
                  </a:moveTo>
                  <a:lnTo>
                    <a:pt x="2855" y="385"/>
                  </a:lnTo>
                  <a:lnTo>
                    <a:pt x="2857" y="394"/>
                  </a:lnTo>
                  <a:lnTo>
                    <a:pt x="2861" y="403"/>
                  </a:lnTo>
                  <a:lnTo>
                    <a:pt x="2862" y="410"/>
                  </a:lnTo>
                  <a:lnTo>
                    <a:pt x="2866" y="417"/>
                  </a:lnTo>
                  <a:lnTo>
                    <a:pt x="2869" y="424"/>
                  </a:lnTo>
                  <a:lnTo>
                    <a:pt x="2871" y="433"/>
                  </a:lnTo>
                  <a:lnTo>
                    <a:pt x="2871" y="445"/>
                  </a:lnTo>
                  <a:lnTo>
                    <a:pt x="2875" y="447"/>
                  </a:lnTo>
                  <a:lnTo>
                    <a:pt x="2878" y="447"/>
                  </a:lnTo>
                  <a:lnTo>
                    <a:pt x="2882" y="449"/>
                  </a:lnTo>
                  <a:lnTo>
                    <a:pt x="2885" y="450"/>
                  </a:lnTo>
                  <a:lnTo>
                    <a:pt x="2887" y="452"/>
                  </a:lnTo>
                  <a:lnTo>
                    <a:pt x="2891" y="454"/>
                  </a:lnTo>
                  <a:lnTo>
                    <a:pt x="2894" y="456"/>
                  </a:lnTo>
                  <a:lnTo>
                    <a:pt x="2898" y="456"/>
                  </a:lnTo>
                  <a:lnTo>
                    <a:pt x="2900" y="463"/>
                  </a:lnTo>
                  <a:lnTo>
                    <a:pt x="2901" y="470"/>
                  </a:lnTo>
                  <a:lnTo>
                    <a:pt x="2905" y="475"/>
                  </a:lnTo>
                  <a:lnTo>
                    <a:pt x="2908" y="481"/>
                  </a:lnTo>
                  <a:lnTo>
                    <a:pt x="2914" y="486"/>
                  </a:lnTo>
                  <a:lnTo>
                    <a:pt x="2919" y="489"/>
                  </a:lnTo>
                  <a:lnTo>
                    <a:pt x="2926" y="493"/>
                  </a:lnTo>
                  <a:lnTo>
                    <a:pt x="2933" y="493"/>
                  </a:lnTo>
                  <a:lnTo>
                    <a:pt x="2926" y="486"/>
                  </a:lnTo>
                  <a:lnTo>
                    <a:pt x="2921" y="479"/>
                  </a:lnTo>
                  <a:lnTo>
                    <a:pt x="2917" y="472"/>
                  </a:lnTo>
                  <a:lnTo>
                    <a:pt x="2914" y="465"/>
                  </a:lnTo>
                  <a:lnTo>
                    <a:pt x="2912" y="458"/>
                  </a:lnTo>
                  <a:lnTo>
                    <a:pt x="2912" y="450"/>
                  </a:lnTo>
                  <a:lnTo>
                    <a:pt x="2912" y="443"/>
                  </a:lnTo>
                  <a:lnTo>
                    <a:pt x="2915" y="436"/>
                  </a:lnTo>
                  <a:lnTo>
                    <a:pt x="2905" y="433"/>
                  </a:lnTo>
                  <a:lnTo>
                    <a:pt x="2896" y="427"/>
                  </a:lnTo>
                  <a:lnTo>
                    <a:pt x="2887" y="420"/>
                  </a:lnTo>
                  <a:lnTo>
                    <a:pt x="2878" y="412"/>
                  </a:lnTo>
                  <a:lnTo>
                    <a:pt x="2869" y="403"/>
                  </a:lnTo>
                  <a:lnTo>
                    <a:pt x="2864" y="392"/>
                  </a:lnTo>
                  <a:lnTo>
                    <a:pt x="2859" y="382"/>
                  </a:lnTo>
                  <a:lnTo>
                    <a:pt x="2855" y="373"/>
                  </a:lnTo>
                  <a:close/>
                  <a:moveTo>
                    <a:pt x="2960" y="521"/>
                  </a:moveTo>
                  <a:lnTo>
                    <a:pt x="2963" y="519"/>
                  </a:lnTo>
                  <a:lnTo>
                    <a:pt x="2967" y="519"/>
                  </a:lnTo>
                  <a:lnTo>
                    <a:pt x="2972" y="518"/>
                  </a:lnTo>
                  <a:lnTo>
                    <a:pt x="2975" y="516"/>
                  </a:lnTo>
                  <a:lnTo>
                    <a:pt x="2981" y="514"/>
                  </a:lnTo>
                  <a:lnTo>
                    <a:pt x="2986" y="512"/>
                  </a:lnTo>
                  <a:lnTo>
                    <a:pt x="2990" y="512"/>
                  </a:lnTo>
                  <a:lnTo>
                    <a:pt x="2993" y="511"/>
                  </a:lnTo>
                  <a:lnTo>
                    <a:pt x="2990" y="511"/>
                  </a:lnTo>
                  <a:lnTo>
                    <a:pt x="2984" y="509"/>
                  </a:lnTo>
                  <a:lnTo>
                    <a:pt x="2979" y="505"/>
                  </a:lnTo>
                  <a:lnTo>
                    <a:pt x="2972" y="502"/>
                  </a:lnTo>
                  <a:lnTo>
                    <a:pt x="2965" y="496"/>
                  </a:lnTo>
                  <a:lnTo>
                    <a:pt x="2960" y="491"/>
                  </a:lnTo>
                  <a:lnTo>
                    <a:pt x="2954" y="488"/>
                  </a:lnTo>
                  <a:lnTo>
                    <a:pt x="2951" y="484"/>
                  </a:lnTo>
                  <a:lnTo>
                    <a:pt x="2933" y="502"/>
                  </a:lnTo>
                  <a:lnTo>
                    <a:pt x="2933" y="507"/>
                  </a:lnTo>
                  <a:lnTo>
                    <a:pt x="2935" y="512"/>
                  </a:lnTo>
                  <a:lnTo>
                    <a:pt x="2937" y="518"/>
                  </a:lnTo>
                  <a:lnTo>
                    <a:pt x="2938" y="525"/>
                  </a:lnTo>
                  <a:lnTo>
                    <a:pt x="2940" y="532"/>
                  </a:lnTo>
                  <a:lnTo>
                    <a:pt x="2940" y="539"/>
                  </a:lnTo>
                  <a:lnTo>
                    <a:pt x="2942" y="544"/>
                  </a:lnTo>
                  <a:lnTo>
                    <a:pt x="2942" y="548"/>
                  </a:lnTo>
                  <a:lnTo>
                    <a:pt x="2960" y="548"/>
                  </a:lnTo>
                  <a:lnTo>
                    <a:pt x="2960" y="604"/>
                  </a:lnTo>
                  <a:lnTo>
                    <a:pt x="2956" y="604"/>
                  </a:lnTo>
                  <a:lnTo>
                    <a:pt x="2951" y="606"/>
                  </a:lnTo>
                  <a:lnTo>
                    <a:pt x="2947" y="606"/>
                  </a:lnTo>
                  <a:lnTo>
                    <a:pt x="2944" y="608"/>
                  </a:lnTo>
                  <a:lnTo>
                    <a:pt x="2940" y="610"/>
                  </a:lnTo>
                  <a:lnTo>
                    <a:pt x="2937" y="611"/>
                  </a:lnTo>
                  <a:lnTo>
                    <a:pt x="2935" y="613"/>
                  </a:lnTo>
                  <a:lnTo>
                    <a:pt x="2933" y="613"/>
                  </a:lnTo>
                  <a:lnTo>
                    <a:pt x="2933" y="631"/>
                  </a:lnTo>
                  <a:lnTo>
                    <a:pt x="2930" y="632"/>
                  </a:lnTo>
                  <a:lnTo>
                    <a:pt x="2926" y="632"/>
                  </a:lnTo>
                  <a:lnTo>
                    <a:pt x="2921" y="634"/>
                  </a:lnTo>
                  <a:lnTo>
                    <a:pt x="2915" y="638"/>
                  </a:lnTo>
                  <a:lnTo>
                    <a:pt x="2912" y="640"/>
                  </a:lnTo>
                  <a:lnTo>
                    <a:pt x="2907" y="643"/>
                  </a:lnTo>
                  <a:lnTo>
                    <a:pt x="2903" y="647"/>
                  </a:lnTo>
                  <a:lnTo>
                    <a:pt x="2900" y="650"/>
                  </a:lnTo>
                  <a:lnTo>
                    <a:pt x="2926" y="678"/>
                  </a:lnTo>
                  <a:lnTo>
                    <a:pt x="2926" y="650"/>
                  </a:lnTo>
                  <a:lnTo>
                    <a:pt x="2933" y="647"/>
                  </a:lnTo>
                  <a:lnTo>
                    <a:pt x="2942" y="643"/>
                  </a:lnTo>
                  <a:lnTo>
                    <a:pt x="2952" y="640"/>
                  </a:lnTo>
                  <a:lnTo>
                    <a:pt x="2965" y="638"/>
                  </a:lnTo>
                  <a:lnTo>
                    <a:pt x="2977" y="634"/>
                  </a:lnTo>
                  <a:lnTo>
                    <a:pt x="2990" y="632"/>
                  </a:lnTo>
                  <a:lnTo>
                    <a:pt x="3000" y="632"/>
                  </a:lnTo>
                  <a:lnTo>
                    <a:pt x="3011" y="631"/>
                  </a:lnTo>
                  <a:lnTo>
                    <a:pt x="3011" y="625"/>
                  </a:lnTo>
                  <a:lnTo>
                    <a:pt x="3009" y="618"/>
                  </a:lnTo>
                  <a:lnTo>
                    <a:pt x="3005" y="611"/>
                  </a:lnTo>
                  <a:lnTo>
                    <a:pt x="3002" y="604"/>
                  </a:lnTo>
                  <a:lnTo>
                    <a:pt x="2997" y="599"/>
                  </a:lnTo>
                  <a:lnTo>
                    <a:pt x="2993" y="594"/>
                  </a:lnTo>
                  <a:lnTo>
                    <a:pt x="2988" y="588"/>
                  </a:lnTo>
                  <a:lnTo>
                    <a:pt x="2984" y="585"/>
                  </a:lnTo>
                  <a:lnTo>
                    <a:pt x="3002" y="567"/>
                  </a:lnTo>
                  <a:lnTo>
                    <a:pt x="2960" y="521"/>
                  </a:lnTo>
                  <a:close/>
                  <a:moveTo>
                    <a:pt x="1278" y="325"/>
                  </a:moveTo>
                  <a:lnTo>
                    <a:pt x="1275" y="327"/>
                  </a:lnTo>
                  <a:lnTo>
                    <a:pt x="1271" y="327"/>
                  </a:lnTo>
                  <a:lnTo>
                    <a:pt x="1266" y="329"/>
                  </a:lnTo>
                  <a:lnTo>
                    <a:pt x="1261" y="330"/>
                  </a:lnTo>
                  <a:lnTo>
                    <a:pt x="1257" y="332"/>
                  </a:lnTo>
                  <a:lnTo>
                    <a:pt x="1252" y="334"/>
                  </a:lnTo>
                  <a:lnTo>
                    <a:pt x="1248" y="334"/>
                  </a:lnTo>
                  <a:lnTo>
                    <a:pt x="1245" y="334"/>
                  </a:lnTo>
                  <a:lnTo>
                    <a:pt x="1245" y="341"/>
                  </a:lnTo>
                  <a:lnTo>
                    <a:pt x="1246" y="348"/>
                  </a:lnTo>
                  <a:lnTo>
                    <a:pt x="1250" y="355"/>
                  </a:lnTo>
                  <a:lnTo>
                    <a:pt x="1254" y="362"/>
                  </a:lnTo>
                  <a:lnTo>
                    <a:pt x="1259" y="367"/>
                  </a:lnTo>
                  <a:lnTo>
                    <a:pt x="1262" y="373"/>
                  </a:lnTo>
                  <a:lnTo>
                    <a:pt x="1266" y="376"/>
                  </a:lnTo>
                  <a:lnTo>
                    <a:pt x="1269" y="380"/>
                  </a:lnTo>
                  <a:lnTo>
                    <a:pt x="1245" y="410"/>
                  </a:lnTo>
                  <a:lnTo>
                    <a:pt x="1246" y="415"/>
                  </a:lnTo>
                  <a:lnTo>
                    <a:pt x="1248" y="419"/>
                  </a:lnTo>
                  <a:lnTo>
                    <a:pt x="1248" y="420"/>
                  </a:lnTo>
                  <a:lnTo>
                    <a:pt x="1248" y="422"/>
                  </a:lnTo>
                  <a:lnTo>
                    <a:pt x="1248" y="424"/>
                  </a:lnTo>
                  <a:lnTo>
                    <a:pt x="1248" y="427"/>
                  </a:lnTo>
                  <a:lnTo>
                    <a:pt x="1250" y="431"/>
                  </a:lnTo>
                  <a:lnTo>
                    <a:pt x="1254" y="436"/>
                  </a:lnTo>
                  <a:lnTo>
                    <a:pt x="1261" y="429"/>
                  </a:lnTo>
                  <a:lnTo>
                    <a:pt x="1268" y="424"/>
                  </a:lnTo>
                  <a:lnTo>
                    <a:pt x="1278" y="419"/>
                  </a:lnTo>
                  <a:lnTo>
                    <a:pt x="1289" y="415"/>
                  </a:lnTo>
                  <a:lnTo>
                    <a:pt x="1299" y="410"/>
                  </a:lnTo>
                  <a:lnTo>
                    <a:pt x="1310" y="406"/>
                  </a:lnTo>
                  <a:lnTo>
                    <a:pt x="1321" y="403"/>
                  </a:lnTo>
                  <a:lnTo>
                    <a:pt x="1331" y="399"/>
                  </a:lnTo>
                  <a:lnTo>
                    <a:pt x="1324" y="396"/>
                  </a:lnTo>
                  <a:lnTo>
                    <a:pt x="1317" y="392"/>
                  </a:lnTo>
                  <a:lnTo>
                    <a:pt x="1310" y="389"/>
                  </a:lnTo>
                  <a:lnTo>
                    <a:pt x="1305" y="385"/>
                  </a:lnTo>
                  <a:lnTo>
                    <a:pt x="1298" y="380"/>
                  </a:lnTo>
                  <a:lnTo>
                    <a:pt x="1291" y="374"/>
                  </a:lnTo>
                  <a:lnTo>
                    <a:pt x="1285" y="369"/>
                  </a:lnTo>
                  <a:lnTo>
                    <a:pt x="1278" y="362"/>
                  </a:lnTo>
                  <a:lnTo>
                    <a:pt x="1278" y="353"/>
                  </a:lnTo>
                  <a:lnTo>
                    <a:pt x="1280" y="346"/>
                  </a:lnTo>
                  <a:lnTo>
                    <a:pt x="1280" y="341"/>
                  </a:lnTo>
                  <a:lnTo>
                    <a:pt x="1282" y="337"/>
                  </a:lnTo>
                  <a:lnTo>
                    <a:pt x="1282" y="334"/>
                  </a:lnTo>
                  <a:lnTo>
                    <a:pt x="1282" y="330"/>
                  </a:lnTo>
                  <a:lnTo>
                    <a:pt x="1280" y="329"/>
                  </a:lnTo>
                  <a:lnTo>
                    <a:pt x="1278" y="325"/>
                  </a:lnTo>
                  <a:close/>
                  <a:moveTo>
                    <a:pt x="1227" y="362"/>
                  </a:moveTo>
                  <a:lnTo>
                    <a:pt x="1225" y="366"/>
                  </a:lnTo>
                  <a:lnTo>
                    <a:pt x="1225" y="371"/>
                  </a:lnTo>
                  <a:lnTo>
                    <a:pt x="1223" y="376"/>
                  </a:lnTo>
                  <a:lnTo>
                    <a:pt x="1222" y="380"/>
                  </a:lnTo>
                  <a:lnTo>
                    <a:pt x="1222" y="385"/>
                  </a:lnTo>
                  <a:lnTo>
                    <a:pt x="1220" y="390"/>
                  </a:lnTo>
                  <a:lnTo>
                    <a:pt x="1218" y="396"/>
                  </a:lnTo>
                  <a:lnTo>
                    <a:pt x="1218" y="399"/>
                  </a:lnTo>
                  <a:lnTo>
                    <a:pt x="1213" y="399"/>
                  </a:lnTo>
                  <a:lnTo>
                    <a:pt x="1206" y="401"/>
                  </a:lnTo>
                  <a:lnTo>
                    <a:pt x="1202" y="403"/>
                  </a:lnTo>
                  <a:lnTo>
                    <a:pt x="1197" y="405"/>
                  </a:lnTo>
                  <a:lnTo>
                    <a:pt x="1193" y="408"/>
                  </a:lnTo>
                  <a:lnTo>
                    <a:pt x="1190" y="412"/>
                  </a:lnTo>
                  <a:lnTo>
                    <a:pt x="1186" y="415"/>
                  </a:lnTo>
                  <a:lnTo>
                    <a:pt x="1183" y="417"/>
                  </a:lnTo>
                  <a:lnTo>
                    <a:pt x="1183" y="412"/>
                  </a:lnTo>
                  <a:lnTo>
                    <a:pt x="1185" y="406"/>
                  </a:lnTo>
                  <a:lnTo>
                    <a:pt x="1185" y="403"/>
                  </a:lnTo>
                  <a:lnTo>
                    <a:pt x="1186" y="399"/>
                  </a:lnTo>
                  <a:lnTo>
                    <a:pt x="1186" y="396"/>
                  </a:lnTo>
                  <a:lnTo>
                    <a:pt x="1186" y="392"/>
                  </a:lnTo>
                  <a:lnTo>
                    <a:pt x="1186" y="387"/>
                  </a:lnTo>
                  <a:lnTo>
                    <a:pt x="1183" y="380"/>
                  </a:lnTo>
                  <a:lnTo>
                    <a:pt x="1186" y="380"/>
                  </a:lnTo>
                  <a:lnTo>
                    <a:pt x="1192" y="378"/>
                  </a:lnTo>
                  <a:lnTo>
                    <a:pt x="1197" y="374"/>
                  </a:lnTo>
                  <a:lnTo>
                    <a:pt x="1202" y="371"/>
                  </a:lnTo>
                  <a:lnTo>
                    <a:pt x="1208" y="369"/>
                  </a:lnTo>
                  <a:lnTo>
                    <a:pt x="1213" y="366"/>
                  </a:lnTo>
                  <a:lnTo>
                    <a:pt x="1220" y="364"/>
                  </a:lnTo>
                  <a:lnTo>
                    <a:pt x="1227" y="362"/>
                  </a:lnTo>
                  <a:close/>
                  <a:moveTo>
                    <a:pt x="2567" y="986"/>
                  </a:moveTo>
                  <a:lnTo>
                    <a:pt x="2576" y="989"/>
                  </a:lnTo>
                  <a:lnTo>
                    <a:pt x="2582" y="993"/>
                  </a:lnTo>
                  <a:lnTo>
                    <a:pt x="2587" y="997"/>
                  </a:lnTo>
                  <a:lnTo>
                    <a:pt x="2592" y="1000"/>
                  </a:lnTo>
                  <a:lnTo>
                    <a:pt x="2596" y="1005"/>
                  </a:lnTo>
                  <a:lnTo>
                    <a:pt x="2599" y="1011"/>
                  </a:lnTo>
                  <a:lnTo>
                    <a:pt x="2605" y="1016"/>
                  </a:lnTo>
                  <a:lnTo>
                    <a:pt x="2610" y="1023"/>
                  </a:lnTo>
                  <a:lnTo>
                    <a:pt x="2620" y="1023"/>
                  </a:lnTo>
                  <a:lnTo>
                    <a:pt x="2629" y="1027"/>
                  </a:lnTo>
                  <a:lnTo>
                    <a:pt x="2636" y="1030"/>
                  </a:lnTo>
                  <a:lnTo>
                    <a:pt x="2643" y="1035"/>
                  </a:lnTo>
                  <a:lnTo>
                    <a:pt x="2658" y="1048"/>
                  </a:lnTo>
                  <a:lnTo>
                    <a:pt x="2668" y="1064"/>
                  </a:lnTo>
                  <a:lnTo>
                    <a:pt x="2679" y="1081"/>
                  </a:lnTo>
                  <a:lnTo>
                    <a:pt x="2688" y="1097"/>
                  </a:lnTo>
                  <a:lnTo>
                    <a:pt x="2696" y="1113"/>
                  </a:lnTo>
                  <a:lnTo>
                    <a:pt x="2705" y="1126"/>
                  </a:lnTo>
                  <a:lnTo>
                    <a:pt x="2702" y="1126"/>
                  </a:lnTo>
                  <a:lnTo>
                    <a:pt x="2698" y="1127"/>
                  </a:lnTo>
                  <a:lnTo>
                    <a:pt x="2693" y="1127"/>
                  </a:lnTo>
                  <a:lnTo>
                    <a:pt x="2689" y="1129"/>
                  </a:lnTo>
                  <a:lnTo>
                    <a:pt x="2684" y="1131"/>
                  </a:lnTo>
                  <a:lnTo>
                    <a:pt x="2679" y="1133"/>
                  </a:lnTo>
                  <a:lnTo>
                    <a:pt x="2675" y="1134"/>
                  </a:lnTo>
                  <a:lnTo>
                    <a:pt x="2670" y="1134"/>
                  </a:lnTo>
                  <a:lnTo>
                    <a:pt x="2658" y="1120"/>
                  </a:lnTo>
                  <a:lnTo>
                    <a:pt x="2643" y="1103"/>
                  </a:lnTo>
                  <a:lnTo>
                    <a:pt x="2629" y="1083"/>
                  </a:lnTo>
                  <a:lnTo>
                    <a:pt x="2615" y="1064"/>
                  </a:lnTo>
                  <a:lnTo>
                    <a:pt x="2603" y="1044"/>
                  </a:lnTo>
                  <a:lnTo>
                    <a:pt x="2589" y="1023"/>
                  </a:lnTo>
                  <a:lnTo>
                    <a:pt x="2578" y="1004"/>
                  </a:lnTo>
                  <a:lnTo>
                    <a:pt x="2567" y="986"/>
                  </a:lnTo>
                  <a:close/>
                  <a:moveTo>
                    <a:pt x="2698" y="1143"/>
                  </a:moveTo>
                  <a:lnTo>
                    <a:pt x="2714" y="1140"/>
                  </a:lnTo>
                  <a:lnTo>
                    <a:pt x="2730" y="1138"/>
                  </a:lnTo>
                  <a:lnTo>
                    <a:pt x="2744" y="1138"/>
                  </a:lnTo>
                  <a:lnTo>
                    <a:pt x="2758" y="1141"/>
                  </a:lnTo>
                  <a:lnTo>
                    <a:pt x="2774" y="1145"/>
                  </a:lnTo>
                  <a:lnTo>
                    <a:pt x="2788" y="1148"/>
                  </a:lnTo>
                  <a:lnTo>
                    <a:pt x="2804" y="1152"/>
                  </a:lnTo>
                  <a:lnTo>
                    <a:pt x="2820" y="1152"/>
                  </a:lnTo>
                  <a:lnTo>
                    <a:pt x="2808" y="1156"/>
                  </a:lnTo>
                  <a:lnTo>
                    <a:pt x="2794" y="1156"/>
                  </a:lnTo>
                  <a:lnTo>
                    <a:pt x="2778" y="1156"/>
                  </a:lnTo>
                  <a:lnTo>
                    <a:pt x="2762" y="1156"/>
                  </a:lnTo>
                  <a:lnTo>
                    <a:pt x="2744" y="1152"/>
                  </a:lnTo>
                  <a:lnTo>
                    <a:pt x="2728" y="1150"/>
                  </a:lnTo>
                  <a:lnTo>
                    <a:pt x="2712" y="1147"/>
                  </a:lnTo>
                  <a:lnTo>
                    <a:pt x="2698" y="1143"/>
                  </a:lnTo>
                  <a:close/>
                  <a:moveTo>
                    <a:pt x="2855" y="1097"/>
                  </a:moveTo>
                  <a:lnTo>
                    <a:pt x="2850" y="1097"/>
                  </a:lnTo>
                  <a:lnTo>
                    <a:pt x="2847" y="1099"/>
                  </a:lnTo>
                  <a:lnTo>
                    <a:pt x="2841" y="1101"/>
                  </a:lnTo>
                  <a:lnTo>
                    <a:pt x="2838" y="1103"/>
                  </a:lnTo>
                  <a:lnTo>
                    <a:pt x="2832" y="1103"/>
                  </a:lnTo>
                  <a:lnTo>
                    <a:pt x="2827" y="1104"/>
                  </a:lnTo>
                  <a:lnTo>
                    <a:pt x="2824" y="1106"/>
                  </a:lnTo>
                  <a:lnTo>
                    <a:pt x="2820" y="1106"/>
                  </a:lnTo>
                  <a:lnTo>
                    <a:pt x="2813" y="1103"/>
                  </a:lnTo>
                  <a:lnTo>
                    <a:pt x="2806" y="1099"/>
                  </a:lnTo>
                  <a:lnTo>
                    <a:pt x="2797" y="1097"/>
                  </a:lnTo>
                  <a:lnTo>
                    <a:pt x="2790" y="1095"/>
                  </a:lnTo>
                  <a:lnTo>
                    <a:pt x="2781" y="1094"/>
                  </a:lnTo>
                  <a:lnTo>
                    <a:pt x="2774" y="1094"/>
                  </a:lnTo>
                  <a:lnTo>
                    <a:pt x="2765" y="1095"/>
                  </a:lnTo>
                  <a:lnTo>
                    <a:pt x="2758" y="1097"/>
                  </a:lnTo>
                  <a:lnTo>
                    <a:pt x="2756" y="1092"/>
                  </a:lnTo>
                  <a:lnTo>
                    <a:pt x="2755" y="1087"/>
                  </a:lnTo>
                  <a:lnTo>
                    <a:pt x="2753" y="1083"/>
                  </a:lnTo>
                  <a:lnTo>
                    <a:pt x="2753" y="1080"/>
                  </a:lnTo>
                  <a:lnTo>
                    <a:pt x="2753" y="1076"/>
                  </a:lnTo>
                  <a:lnTo>
                    <a:pt x="2755" y="1073"/>
                  </a:lnTo>
                  <a:lnTo>
                    <a:pt x="2756" y="1067"/>
                  </a:lnTo>
                  <a:lnTo>
                    <a:pt x="2758" y="1060"/>
                  </a:lnTo>
                  <a:lnTo>
                    <a:pt x="2741" y="1042"/>
                  </a:lnTo>
                  <a:lnTo>
                    <a:pt x="2749" y="1039"/>
                  </a:lnTo>
                  <a:lnTo>
                    <a:pt x="2758" y="1034"/>
                  </a:lnTo>
                  <a:lnTo>
                    <a:pt x="2767" y="1030"/>
                  </a:lnTo>
                  <a:lnTo>
                    <a:pt x="2776" y="1025"/>
                  </a:lnTo>
                  <a:lnTo>
                    <a:pt x="2786" y="1021"/>
                  </a:lnTo>
                  <a:lnTo>
                    <a:pt x="2795" y="1018"/>
                  </a:lnTo>
                  <a:lnTo>
                    <a:pt x="2804" y="1014"/>
                  </a:lnTo>
                  <a:lnTo>
                    <a:pt x="2811" y="1014"/>
                  </a:lnTo>
                  <a:lnTo>
                    <a:pt x="2811" y="1011"/>
                  </a:lnTo>
                  <a:lnTo>
                    <a:pt x="2811" y="1007"/>
                  </a:lnTo>
                  <a:lnTo>
                    <a:pt x="2813" y="1004"/>
                  </a:lnTo>
                  <a:lnTo>
                    <a:pt x="2813" y="1002"/>
                  </a:lnTo>
                  <a:lnTo>
                    <a:pt x="2815" y="998"/>
                  </a:lnTo>
                  <a:lnTo>
                    <a:pt x="2818" y="997"/>
                  </a:lnTo>
                  <a:lnTo>
                    <a:pt x="2824" y="997"/>
                  </a:lnTo>
                  <a:lnTo>
                    <a:pt x="2829" y="995"/>
                  </a:lnTo>
                  <a:lnTo>
                    <a:pt x="2832" y="988"/>
                  </a:lnTo>
                  <a:lnTo>
                    <a:pt x="2839" y="979"/>
                  </a:lnTo>
                  <a:lnTo>
                    <a:pt x="2847" y="968"/>
                  </a:lnTo>
                  <a:lnTo>
                    <a:pt x="2854" y="958"/>
                  </a:lnTo>
                  <a:lnTo>
                    <a:pt x="2861" y="947"/>
                  </a:lnTo>
                  <a:lnTo>
                    <a:pt x="2866" y="938"/>
                  </a:lnTo>
                  <a:lnTo>
                    <a:pt x="2869" y="929"/>
                  </a:lnTo>
                  <a:lnTo>
                    <a:pt x="2871" y="921"/>
                  </a:lnTo>
                  <a:lnTo>
                    <a:pt x="2871" y="926"/>
                  </a:lnTo>
                  <a:lnTo>
                    <a:pt x="2869" y="933"/>
                  </a:lnTo>
                  <a:lnTo>
                    <a:pt x="2866" y="940"/>
                  </a:lnTo>
                  <a:lnTo>
                    <a:pt x="2862" y="949"/>
                  </a:lnTo>
                  <a:lnTo>
                    <a:pt x="2861" y="958"/>
                  </a:lnTo>
                  <a:lnTo>
                    <a:pt x="2857" y="965"/>
                  </a:lnTo>
                  <a:lnTo>
                    <a:pt x="2855" y="972"/>
                  </a:lnTo>
                  <a:lnTo>
                    <a:pt x="2855" y="977"/>
                  </a:lnTo>
                  <a:lnTo>
                    <a:pt x="2871" y="977"/>
                  </a:lnTo>
                  <a:lnTo>
                    <a:pt x="2873" y="981"/>
                  </a:lnTo>
                  <a:lnTo>
                    <a:pt x="2873" y="986"/>
                  </a:lnTo>
                  <a:lnTo>
                    <a:pt x="2869" y="993"/>
                  </a:lnTo>
                  <a:lnTo>
                    <a:pt x="2866" y="998"/>
                  </a:lnTo>
                  <a:lnTo>
                    <a:pt x="2862" y="1005"/>
                  </a:lnTo>
                  <a:lnTo>
                    <a:pt x="2859" y="1009"/>
                  </a:lnTo>
                  <a:lnTo>
                    <a:pt x="2855" y="1012"/>
                  </a:lnTo>
                  <a:lnTo>
                    <a:pt x="2855" y="1014"/>
                  </a:lnTo>
                  <a:lnTo>
                    <a:pt x="2880" y="1042"/>
                  </a:lnTo>
                  <a:lnTo>
                    <a:pt x="2855" y="1071"/>
                  </a:lnTo>
                  <a:lnTo>
                    <a:pt x="2855" y="1076"/>
                  </a:lnTo>
                  <a:lnTo>
                    <a:pt x="2855" y="1081"/>
                  </a:lnTo>
                  <a:lnTo>
                    <a:pt x="2857" y="1085"/>
                  </a:lnTo>
                  <a:lnTo>
                    <a:pt x="2857" y="1087"/>
                  </a:lnTo>
                  <a:lnTo>
                    <a:pt x="2859" y="1090"/>
                  </a:lnTo>
                  <a:lnTo>
                    <a:pt x="2857" y="1092"/>
                  </a:lnTo>
                  <a:lnTo>
                    <a:pt x="2857" y="1094"/>
                  </a:lnTo>
                  <a:lnTo>
                    <a:pt x="2855" y="1097"/>
                  </a:lnTo>
                  <a:close/>
                  <a:moveTo>
                    <a:pt x="2864" y="781"/>
                  </a:moveTo>
                  <a:lnTo>
                    <a:pt x="2864" y="784"/>
                  </a:lnTo>
                  <a:lnTo>
                    <a:pt x="2864" y="790"/>
                  </a:lnTo>
                  <a:lnTo>
                    <a:pt x="2866" y="795"/>
                  </a:lnTo>
                  <a:lnTo>
                    <a:pt x="2868" y="800"/>
                  </a:lnTo>
                  <a:lnTo>
                    <a:pt x="2869" y="806"/>
                  </a:lnTo>
                  <a:lnTo>
                    <a:pt x="2871" y="809"/>
                  </a:lnTo>
                  <a:lnTo>
                    <a:pt x="2871" y="814"/>
                  </a:lnTo>
                  <a:lnTo>
                    <a:pt x="2873" y="818"/>
                  </a:lnTo>
                  <a:lnTo>
                    <a:pt x="2855" y="837"/>
                  </a:lnTo>
                  <a:lnTo>
                    <a:pt x="2855" y="855"/>
                  </a:lnTo>
                  <a:lnTo>
                    <a:pt x="2855" y="859"/>
                  </a:lnTo>
                  <a:lnTo>
                    <a:pt x="2859" y="864"/>
                  </a:lnTo>
                  <a:lnTo>
                    <a:pt x="2862" y="868"/>
                  </a:lnTo>
                  <a:lnTo>
                    <a:pt x="2868" y="873"/>
                  </a:lnTo>
                  <a:lnTo>
                    <a:pt x="2880" y="882"/>
                  </a:lnTo>
                  <a:lnTo>
                    <a:pt x="2894" y="890"/>
                  </a:lnTo>
                  <a:lnTo>
                    <a:pt x="2910" y="899"/>
                  </a:lnTo>
                  <a:lnTo>
                    <a:pt x="2924" y="905"/>
                  </a:lnTo>
                  <a:lnTo>
                    <a:pt x="2935" y="910"/>
                  </a:lnTo>
                  <a:lnTo>
                    <a:pt x="2942" y="912"/>
                  </a:lnTo>
                  <a:lnTo>
                    <a:pt x="2938" y="905"/>
                  </a:lnTo>
                  <a:lnTo>
                    <a:pt x="2931" y="890"/>
                  </a:lnTo>
                  <a:lnTo>
                    <a:pt x="2921" y="873"/>
                  </a:lnTo>
                  <a:lnTo>
                    <a:pt x="2908" y="853"/>
                  </a:lnTo>
                  <a:lnTo>
                    <a:pt x="2896" y="832"/>
                  </a:lnTo>
                  <a:lnTo>
                    <a:pt x="2882" y="813"/>
                  </a:lnTo>
                  <a:lnTo>
                    <a:pt x="2871" y="795"/>
                  </a:lnTo>
                  <a:lnTo>
                    <a:pt x="2864" y="781"/>
                  </a:lnTo>
                  <a:close/>
                  <a:moveTo>
                    <a:pt x="2915" y="1060"/>
                  </a:moveTo>
                  <a:lnTo>
                    <a:pt x="2912" y="1062"/>
                  </a:lnTo>
                  <a:lnTo>
                    <a:pt x="2908" y="1065"/>
                  </a:lnTo>
                  <a:lnTo>
                    <a:pt x="2903" y="1069"/>
                  </a:lnTo>
                  <a:lnTo>
                    <a:pt x="2898" y="1074"/>
                  </a:lnTo>
                  <a:lnTo>
                    <a:pt x="2894" y="1080"/>
                  </a:lnTo>
                  <a:lnTo>
                    <a:pt x="2889" y="1083"/>
                  </a:lnTo>
                  <a:lnTo>
                    <a:pt x="2885" y="1087"/>
                  </a:lnTo>
                  <a:lnTo>
                    <a:pt x="2882" y="1088"/>
                  </a:lnTo>
                  <a:lnTo>
                    <a:pt x="2882" y="1095"/>
                  </a:lnTo>
                  <a:lnTo>
                    <a:pt x="2882" y="1104"/>
                  </a:lnTo>
                  <a:lnTo>
                    <a:pt x="2884" y="1115"/>
                  </a:lnTo>
                  <a:lnTo>
                    <a:pt x="2885" y="1124"/>
                  </a:lnTo>
                  <a:lnTo>
                    <a:pt x="2887" y="1134"/>
                  </a:lnTo>
                  <a:lnTo>
                    <a:pt x="2889" y="1141"/>
                  </a:lnTo>
                  <a:lnTo>
                    <a:pt x="2889" y="1148"/>
                  </a:lnTo>
                  <a:lnTo>
                    <a:pt x="2891" y="1154"/>
                  </a:lnTo>
                  <a:lnTo>
                    <a:pt x="2891" y="1150"/>
                  </a:lnTo>
                  <a:lnTo>
                    <a:pt x="2892" y="1145"/>
                  </a:lnTo>
                  <a:lnTo>
                    <a:pt x="2896" y="1140"/>
                  </a:lnTo>
                  <a:lnTo>
                    <a:pt x="2900" y="1136"/>
                  </a:lnTo>
                  <a:lnTo>
                    <a:pt x="2901" y="1131"/>
                  </a:lnTo>
                  <a:lnTo>
                    <a:pt x="2905" y="1127"/>
                  </a:lnTo>
                  <a:lnTo>
                    <a:pt x="2907" y="1126"/>
                  </a:lnTo>
                  <a:lnTo>
                    <a:pt x="2908" y="1126"/>
                  </a:lnTo>
                  <a:lnTo>
                    <a:pt x="2910" y="1126"/>
                  </a:lnTo>
                  <a:lnTo>
                    <a:pt x="2914" y="1126"/>
                  </a:lnTo>
                  <a:lnTo>
                    <a:pt x="2917" y="1124"/>
                  </a:lnTo>
                  <a:lnTo>
                    <a:pt x="2921" y="1124"/>
                  </a:lnTo>
                  <a:lnTo>
                    <a:pt x="2922" y="1122"/>
                  </a:lnTo>
                  <a:lnTo>
                    <a:pt x="2926" y="1120"/>
                  </a:lnTo>
                  <a:lnTo>
                    <a:pt x="2930" y="1118"/>
                  </a:lnTo>
                  <a:lnTo>
                    <a:pt x="2933" y="1115"/>
                  </a:lnTo>
                  <a:lnTo>
                    <a:pt x="2915" y="1097"/>
                  </a:lnTo>
                  <a:lnTo>
                    <a:pt x="2915" y="1090"/>
                  </a:lnTo>
                  <a:lnTo>
                    <a:pt x="2917" y="1083"/>
                  </a:lnTo>
                  <a:lnTo>
                    <a:pt x="2921" y="1078"/>
                  </a:lnTo>
                  <a:lnTo>
                    <a:pt x="2922" y="1073"/>
                  </a:lnTo>
                  <a:lnTo>
                    <a:pt x="2922" y="1067"/>
                  </a:lnTo>
                  <a:lnTo>
                    <a:pt x="2922" y="1064"/>
                  </a:lnTo>
                  <a:lnTo>
                    <a:pt x="2921" y="1062"/>
                  </a:lnTo>
                  <a:lnTo>
                    <a:pt x="2915" y="1060"/>
                  </a:lnTo>
                  <a:close/>
                  <a:moveTo>
                    <a:pt x="3081" y="1097"/>
                  </a:moveTo>
                  <a:lnTo>
                    <a:pt x="3071" y="1101"/>
                  </a:lnTo>
                  <a:lnTo>
                    <a:pt x="3066" y="1101"/>
                  </a:lnTo>
                  <a:lnTo>
                    <a:pt x="3062" y="1101"/>
                  </a:lnTo>
                  <a:lnTo>
                    <a:pt x="3062" y="1099"/>
                  </a:lnTo>
                  <a:lnTo>
                    <a:pt x="3064" y="1097"/>
                  </a:lnTo>
                  <a:lnTo>
                    <a:pt x="3066" y="1095"/>
                  </a:lnTo>
                  <a:lnTo>
                    <a:pt x="3069" y="1092"/>
                  </a:lnTo>
                  <a:lnTo>
                    <a:pt x="3073" y="1088"/>
                  </a:lnTo>
                  <a:lnTo>
                    <a:pt x="3069" y="1085"/>
                  </a:lnTo>
                  <a:lnTo>
                    <a:pt x="3067" y="1081"/>
                  </a:lnTo>
                  <a:lnTo>
                    <a:pt x="3064" y="1078"/>
                  </a:lnTo>
                  <a:lnTo>
                    <a:pt x="3058" y="1076"/>
                  </a:lnTo>
                  <a:lnTo>
                    <a:pt x="3055" y="1074"/>
                  </a:lnTo>
                  <a:lnTo>
                    <a:pt x="3050" y="1073"/>
                  </a:lnTo>
                  <a:lnTo>
                    <a:pt x="3044" y="1071"/>
                  </a:lnTo>
                  <a:lnTo>
                    <a:pt x="3039" y="1071"/>
                  </a:lnTo>
                  <a:lnTo>
                    <a:pt x="3057" y="1051"/>
                  </a:lnTo>
                  <a:lnTo>
                    <a:pt x="3060" y="1051"/>
                  </a:lnTo>
                  <a:lnTo>
                    <a:pt x="3062" y="1053"/>
                  </a:lnTo>
                  <a:lnTo>
                    <a:pt x="3066" y="1055"/>
                  </a:lnTo>
                  <a:lnTo>
                    <a:pt x="3069" y="1057"/>
                  </a:lnTo>
                  <a:lnTo>
                    <a:pt x="3073" y="1058"/>
                  </a:lnTo>
                  <a:lnTo>
                    <a:pt x="3076" y="1058"/>
                  </a:lnTo>
                  <a:lnTo>
                    <a:pt x="3078" y="1060"/>
                  </a:lnTo>
                  <a:lnTo>
                    <a:pt x="3081" y="1060"/>
                  </a:lnTo>
                  <a:lnTo>
                    <a:pt x="3081" y="1064"/>
                  </a:lnTo>
                  <a:lnTo>
                    <a:pt x="3083" y="1067"/>
                  </a:lnTo>
                  <a:lnTo>
                    <a:pt x="3085" y="1071"/>
                  </a:lnTo>
                  <a:lnTo>
                    <a:pt x="3085" y="1074"/>
                  </a:lnTo>
                  <a:lnTo>
                    <a:pt x="3087" y="1078"/>
                  </a:lnTo>
                  <a:lnTo>
                    <a:pt x="3088" y="1081"/>
                  </a:lnTo>
                  <a:lnTo>
                    <a:pt x="3090" y="1085"/>
                  </a:lnTo>
                  <a:lnTo>
                    <a:pt x="3090" y="1088"/>
                  </a:lnTo>
                  <a:lnTo>
                    <a:pt x="3096" y="1088"/>
                  </a:lnTo>
                  <a:lnTo>
                    <a:pt x="3101" y="1087"/>
                  </a:lnTo>
                  <a:lnTo>
                    <a:pt x="3106" y="1085"/>
                  </a:lnTo>
                  <a:lnTo>
                    <a:pt x="3111" y="1083"/>
                  </a:lnTo>
                  <a:lnTo>
                    <a:pt x="3115" y="1080"/>
                  </a:lnTo>
                  <a:lnTo>
                    <a:pt x="3119" y="1076"/>
                  </a:lnTo>
                  <a:lnTo>
                    <a:pt x="3122" y="1074"/>
                  </a:lnTo>
                  <a:lnTo>
                    <a:pt x="3126" y="1071"/>
                  </a:lnTo>
                  <a:lnTo>
                    <a:pt x="3136" y="1071"/>
                  </a:lnTo>
                  <a:lnTo>
                    <a:pt x="3150" y="1074"/>
                  </a:lnTo>
                  <a:lnTo>
                    <a:pt x="3166" y="1078"/>
                  </a:lnTo>
                  <a:lnTo>
                    <a:pt x="3182" y="1083"/>
                  </a:lnTo>
                  <a:lnTo>
                    <a:pt x="3198" y="1092"/>
                  </a:lnTo>
                  <a:lnTo>
                    <a:pt x="3209" y="1101"/>
                  </a:lnTo>
                  <a:lnTo>
                    <a:pt x="3214" y="1106"/>
                  </a:lnTo>
                  <a:lnTo>
                    <a:pt x="3217" y="1111"/>
                  </a:lnTo>
                  <a:lnTo>
                    <a:pt x="3219" y="1118"/>
                  </a:lnTo>
                  <a:lnTo>
                    <a:pt x="3221" y="1126"/>
                  </a:lnTo>
                  <a:lnTo>
                    <a:pt x="3233" y="1129"/>
                  </a:lnTo>
                  <a:lnTo>
                    <a:pt x="3246" y="1134"/>
                  </a:lnTo>
                  <a:lnTo>
                    <a:pt x="3258" y="1143"/>
                  </a:lnTo>
                  <a:lnTo>
                    <a:pt x="3269" y="1152"/>
                  </a:lnTo>
                  <a:lnTo>
                    <a:pt x="3277" y="1164"/>
                  </a:lnTo>
                  <a:lnTo>
                    <a:pt x="3285" y="1177"/>
                  </a:lnTo>
                  <a:lnTo>
                    <a:pt x="3288" y="1191"/>
                  </a:lnTo>
                  <a:lnTo>
                    <a:pt x="3290" y="1209"/>
                  </a:lnTo>
                  <a:lnTo>
                    <a:pt x="3281" y="1203"/>
                  </a:lnTo>
                  <a:lnTo>
                    <a:pt x="3270" y="1198"/>
                  </a:lnTo>
                  <a:lnTo>
                    <a:pt x="3262" y="1191"/>
                  </a:lnTo>
                  <a:lnTo>
                    <a:pt x="3253" y="1184"/>
                  </a:lnTo>
                  <a:lnTo>
                    <a:pt x="3244" y="1177"/>
                  </a:lnTo>
                  <a:lnTo>
                    <a:pt x="3235" y="1168"/>
                  </a:lnTo>
                  <a:lnTo>
                    <a:pt x="3228" y="1159"/>
                  </a:lnTo>
                  <a:lnTo>
                    <a:pt x="3221" y="1152"/>
                  </a:lnTo>
                  <a:lnTo>
                    <a:pt x="3217" y="1154"/>
                  </a:lnTo>
                  <a:lnTo>
                    <a:pt x="3212" y="1156"/>
                  </a:lnTo>
                  <a:lnTo>
                    <a:pt x="3209" y="1159"/>
                  </a:lnTo>
                  <a:lnTo>
                    <a:pt x="3205" y="1163"/>
                  </a:lnTo>
                  <a:lnTo>
                    <a:pt x="3202" y="1166"/>
                  </a:lnTo>
                  <a:lnTo>
                    <a:pt x="3198" y="1168"/>
                  </a:lnTo>
                  <a:lnTo>
                    <a:pt x="3196" y="1170"/>
                  </a:lnTo>
                  <a:lnTo>
                    <a:pt x="3194" y="1171"/>
                  </a:lnTo>
                  <a:lnTo>
                    <a:pt x="3189" y="1171"/>
                  </a:lnTo>
                  <a:lnTo>
                    <a:pt x="3184" y="1170"/>
                  </a:lnTo>
                  <a:lnTo>
                    <a:pt x="3179" y="1168"/>
                  </a:lnTo>
                  <a:lnTo>
                    <a:pt x="3173" y="1166"/>
                  </a:lnTo>
                  <a:lnTo>
                    <a:pt x="3168" y="1164"/>
                  </a:lnTo>
                  <a:lnTo>
                    <a:pt x="3163" y="1163"/>
                  </a:lnTo>
                  <a:lnTo>
                    <a:pt x="3157" y="1163"/>
                  </a:lnTo>
                  <a:lnTo>
                    <a:pt x="3150" y="1163"/>
                  </a:lnTo>
                  <a:lnTo>
                    <a:pt x="3150" y="1159"/>
                  </a:lnTo>
                  <a:lnTo>
                    <a:pt x="3149" y="1156"/>
                  </a:lnTo>
                  <a:lnTo>
                    <a:pt x="3147" y="1152"/>
                  </a:lnTo>
                  <a:lnTo>
                    <a:pt x="3145" y="1148"/>
                  </a:lnTo>
                  <a:lnTo>
                    <a:pt x="3143" y="1147"/>
                  </a:lnTo>
                  <a:lnTo>
                    <a:pt x="3140" y="1145"/>
                  </a:lnTo>
                  <a:lnTo>
                    <a:pt x="3136" y="1145"/>
                  </a:lnTo>
                  <a:lnTo>
                    <a:pt x="3134" y="1143"/>
                  </a:lnTo>
                  <a:lnTo>
                    <a:pt x="3134" y="1140"/>
                  </a:lnTo>
                  <a:lnTo>
                    <a:pt x="3134" y="1136"/>
                  </a:lnTo>
                  <a:lnTo>
                    <a:pt x="3133" y="1133"/>
                  </a:lnTo>
                  <a:lnTo>
                    <a:pt x="3133" y="1129"/>
                  </a:lnTo>
                  <a:lnTo>
                    <a:pt x="3133" y="1126"/>
                  </a:lnTo>
                  <a:lnTo>
                    <a:pt x="3131" y="1122"/>
                  </a:lnTo>
                  <a:lnTo>
                    <a:pt x="3127" y="1118"/>
                  </a:lnTo>
                  <a:lnTo>
                    <a:pt x="3126" y="1115"/>
                  </a:lnTo>
                  <a:lnTo>
                    <a:pt x="3090" y="1115"/>
                  </a:lnTo>
                  <a:lnTo>
                    <a:pt x="3090" y="1106"/>
                  </a:lnTo>
                  <a:lnTo>
                    <a:pt x="3088" y="1101"/>
                  </a:lnTo>
                  <a:lnTo>
                    <a:pt x="3087" y="1097"/>
                  </a:lnTo>
                  <a:lnTo>
                    <a:pt x="3085" y="1095"/>
                  </a:lnTo>
                  <a:lnTo>
                    <a:pt x="3083" y="1097"/>
                  </a:lnTo>
                  <a:lnTo>
                    <a:pt x="3081" y="1097"/>
                  </a:lnTo>
                  <a:close/>
                  <a:moveTo>
                    <a:pt x="3186" y="1191"/>
                  </a:moveTo>
                  <a:lnTo>
                    <a:pt x="3182" y="1200"/>
                  </a:lnTo>
                  <a:lnTo>
                    <a:pt x="3179" y="1207"/>
                  </a:lnTo>
                  <a:lnTo>
                    <a:pt x="3175" y="1212"/>
                  </a:lnTo>
                  <a:lnTo>
                    <a:pt x="3170" y="1217"/>
                  </a:lnTo>
                  <a:lnTo>
                    <a:pt x="3168" y="1221"/>
                  </a:lnTo>
                  <a:lnTo>
                    <a:pt x="3166" y="1224"/>
                  </a:lnTo>
                  <a:lnTo>
                    <a:pt x="3166" y="1230"/>
                  </a:lnTo>
                  <a:lnTo>
                    <a:pt x="3168" y="1237"/>
                  </a:lnTo>
                  <a:lnTo>
                    <a:pt x="3164" y="1240"/>
                  </a:lnTo>
                  <a:lnTo>
                    <a:pt x="3161" y="1244"/>
                  </a:lnTo>
                  <a:lnTo>
                    <a:pt x="3156" y="1249"/>
                  </a:lnTo>
                  <a:lnTo>
                    <a:pt x="3152" y="1256"/>
                  </a:lnTo>
                  <a:lnTo>
                    <a:pt x="3149" y="1262"/>
                  </a:lnTo>
                  <a:lnTo>
                    <a:pt x="3145" y="1269"/>
                  </a:lnTo>
                  <a:lnTo>
                    <a:pt x="3143" y="1276"/>
                  </a:lnTo>
                  <a:lnTo>
                    <a:pt x="3141" y="1283"/>
                  </a:lnTo>
                  <a:lnTo>
                    <a:pt x="3108" y="1283"/>
                  </a:lnTo>
                  <a:lnTo>
                    <a:pt x="3103" y="1279"/>
                  </a:lnTo>
                  <a:lnTo>
                    <a:pt x="3097" y="1274"/>
                  </a:lnTo>
                  <a:lnTo>
                    <a:pt x="3092" y="1269"/>
                  </a:lnTo>
                  <a:lnTo>
                    <a:pt x="3085" y="1263"/>
                  </a:lnTo>
                  <a:lnTo>
                    <a:pt x="3080" y="1258"/>
                  </a:lnTo>
                  <a:lnTo>
                    <a:pt x="3073" y="1255"/>
                  </a:lnTo>
                  <a:lnTo>
                    <a:pt x="3067" y="1249"/>
                  </a:lnTo>
                  <a:lnTo>
                    <a:pt x="3064" y="1246"/>
                  </a:lnTo>
                  <a:lnTo>
                    <a:pt x="3081" y="1246"/>
                  </a:lnTo>
                  <a:lnTo>
                    <a:pt x="3080" y="1239"/>
                  </a:lnTo>
                  <a:lnTo>
                    <a:pt x="3080" y="1233"/>
                  </a:lnTo>
                  <a:lnTo>
                    <a:pt x="3081" y="1228"/>
                  </a:lnTo>
                  <a:lnTo>
                    <a:pt x="3083" y="1223"/>
                  </a:lnTo>
                  <a:lnTo>
                    <a:pt x="3087" y="1219"/>
                  </a:lnTo>
                  <a:lnTo>
                    <a:pt x="3090" y="1216"/>
                  </a:lnTo>
                  <a:lnTo>
                    <a:pt x="3096" y="1212"/>
                  </a:lnTo>
                  <a:lnTo>
                    <a:pt x="3099" y="1209"/>
                  </a:lnTo>
                  <a:lnTo>
                    <a:pt x="3094" y="1207"/>
                  </a:lnTo>
                  <a:lnTo>
                    <a:pt x="3090" y="1205"/>
                  </a:lnTo>
                  <a:lnTo>
                    <a:pt x="3083" y="1202"/>
                  </a:lnTo>
                  <a:lnTo>
                    <a:pt x="3076" y="1198"/>
                  </a:lnTo>
                  <a:lnTo>
                    <a:pt x="3071" y="1194"/>
                  </a:lnTo>
                  <a:lnTo>
                    <a:pt x="3064" y="1189"/>
                  </a:lnTo>
                  <a:lnTo>
                    <a:pt x="3058" y="1184"/>
                  </a:lnTo>
                  <a:lnTo>
                    <a:pt x="3055" y="1180"/>
                  </a:lnTo>
                  <a:lnTo>
                    <a:pt x="3050" y="1186"/>
                  </a:lnTo>
                  <a:lnTo>
                    <a:pt x="3043" y="1194"/>
                  </a:lnTo>
                  <a:lnTo>
                    <a:pt x="3037" y="1205"/>
                  </a:lnTo>
                  <a:lnTo>
                    <a:pt x="3032" y="1216"/>
                  </a:lnTo>
                  <a:lnTo>
                    <a:pt x="3027" y="1228"/>
                  </a:lnTo>
                  <a:lnTo>
                    <a:pt x="3020" y="1237"/>
                  </a:lnTo>
                  <a:lnTo>
                    <a:pt x="3016" y="1240"/>
                  </a:lnTo>
                  <a:lnTo>
                    <a:pt x="3013" y="1242"/>
                  </a:lnTo>
                  <a:lnTo>
                    <a:pt x="3007" y="1244"/>
                  </a:lnTo>
                  <a:lnTo>
                    <a:pt x="3004" y="1246"/>
                  </a:lnTo>
                  <a:lnTo>
                    <a:pt x="2986" y="1246"/>
                  </a:lnTo>
                  <a:lnTo>
                    <a:pt x="2968" y="1228"/>
                  </a:lnTo>
                  <a:lnTo>
                    <a:pt x="2951" y="1228"/>
                  </a:lnTo>
                  <a:lnTo>
                    <a:pt x="2947" y="1230"/>
                  </a:lnTo>
                  <a:lnTo>
                    <a:pt x="2942" y="1235"/>
                  </a:lnTo>
                  <a:lnTo>
                    <a:pt x="2935" y="1242"/>
                  </a:lnTo>
                  <a:lnTo>
                    <a:pt x="2930" y="1251"/>
                  </a:lnTo>
                  <a:lnTo>
                    <a:pt x="2922" y="1258"/>
                  </a:lnTo>
                  <a:lnTo>
                    <a:pt x="2917" y="1267"/>
                  </a:lnTo>
                  <a:lnTo>
                    <a:pt x="2912" y="1272"/>
                  </a:lnTo>
                  <a:lnTo>
                    <a:pt x="2908" y="1274"/>
                  </a:lnTo>
                  <a:lnTo>
                    <a:pt x="2900" y="1263"/>
                  </a:lnTo>
                  <a:lnTo>
                    <a:pt x="2894" y="1265"/>
                  </a:lnTo>
                  <a:lnTo>
                    <a:pt x="2889" y="1270"/>
                  </a:lnTo>
                  <a:lnTo>
                    <a:pt x="2884" y="1276"/>
                  </a:lnTo>
                  <a:lnTo>
                    <a:pt x="2878" y="1283"/>
                  </a:lnTo>
                  <a:lnTo>
                    <a:pt x="2873" y="1290"/>
                  </a:lnTo>
                  <a:lnTo>
                    <a:pt x="2868" y="1295"/>
                  </a:lnTo>
                  <a:lnTo>
                    <a:pt x="2864" y="1299"/>
                  </a:lnTo>
                  <a:lnTo>
                    <a:pt x="2864" y="1300"/>
                  </a:lnTo>
                  <a:lnTo>
                    <a:pt x="2861" y="1300"/>
                  </a:lnTo>
                  <a:lnTo>
                    <a:pt x="2857" y="1300"/>
                  </a:lnTo>
                  <a:lnTo>
                    <a:pt x="2854" y="1299"/>
                  </a:lnTo>
                  <a:lnTo>
                    <a:pt x="2850" y="1297"/>
                  </a:lnTo>
                  <a:lnTo>
                    <a:pt x="2847" y="1295"/>
                  </a:lnTo>
                  <a:lnTo>
                    <a:pt x="2845" y="1293"/>
                  </a:lnTo>
                  <a:lnTo>
                    <a:pt x="2841" y="1293"/>
                  </a:lnTo>
                  <a:lnTo>
                    <a:pt x="2838" y="1292"/>
                  </a:lnTo>
                  <a:lnTo>
                    <a:pt x="2785" y="1339"/>
                  </a:lnTo>
                  <a:lnTo>
                    <a:pt x="2781" y="1338"/>
                  </a:lnTo>
                  <a:lnTo>
                    <a:pt x="2778" y="1338"/>
                  </a:lnTo>
                  <a:lnTo>
                    <a:pt x="2772" y="1336"/>
                  </a:lnTo>
                  <a:lnTo>
                    <a:pt x="2767" y="1334"/>
                  </a:lnTo>
                  <a:lnTo>
                    <a:pt x="2764" y="1332"/>
                  </a:lnTo>
                  <a:lnTo>
                    <a:pt x="2758" y="1331"/>
                  </a:lnTo>
                  <a:lnTo>
                    <a:pt x="2755" y="1331"/>
                  </a:lnTo>
                  <a:lnTo>
                    <a:pt x="2749" y="1329"/>
                  </a:lnTo>
                  <a:lnTo>
                    <a:pt x="2748" y="1332"/>
                  </a:lnTo>
                  <a:lnTo>
                    <a:pt x="2744" y="1334"/>
                  </a:lnTo>
                  <a:lnTo>
                    <a:pt x="2741" y="1336"/>
                  </a:lnTo>
                  <a:lnTo>
                    <a:pt x="2737" y="1338"/>
                  </a:lnTo>
                  <a:lnTo>
                    <a:pt x="2734" y="1338"/>
                  </a:lnTo>
                  <a:lnTo>
                    <a:pt x="2730" y="1339"/>
                  </a:lnTo>
                  <a:lnTo>
                    <a:pt x="2728" y="1339"/>
                  </a:lnTo>
                  <a:lnTo>
                    <a:pt x="2725" y="1339"/>
                  </a:lnTo>
                  <a:lnTo>
                    <a:pt x="2725" y="1346"/>
                  </a:lnTo>
                  <a:lnTo>
                    <a:pt x="2726" y="1353"/>
                  </a:lnTo>
                  <a:lnTo>
                    <a:pt x="2726" y="1359"/>
                  </a:lnTo>
                  <a:lnTo>
                    <a:pt x="2728" y="1366"/>
                  </a:lnTo>
                  <a:lnTo>
                    <a:pt x="2730" y="1371"/>
                  </a:lnTo>
                  <a:lnTo>
                    <a:pt x="2732" y="1376"/>
                  </a:lnTo>
                  <a:lnTo>
                    <a:pt x="2732" y="1382"/>
                  </a:lnTo>
                  <a:lnTo>
                    <a:pt x="2732" y="1385"/>
                  </a:lnTo>
                  <a:lnTo>
                    <a:pt x="2716" y="1405"/>
                  </a:lnTo>
                  <a:lnTo>
                    <a:pt x="2716" y="1410"/>
                  </a:lnTo>
                  <a:lnTo>
                    <a:pt x="2718" y="1417"/>
                  </a:lnTo>
                  <a:lnTo>
                    <a:pt x="2718" y="1424"/>
                  </a:lnTo>
                  <a:lnTo>
                    <a:pt x="2719" y="1431"/>
                  </a:lnTo>
                  <a:lnTo>
                    <a:pt x="2721" y="1437"/>
                  </a:lnTo>
                  <a:lnTo>
                    <a:pt x="2723" y="1442"/>
                  </a:lnTo>
                  <a:lnTo>
                    <a:pt x="2725" y="1447"/>
                  </a:lnTo>
                  <a:lnTo>
                    <a:pt x="2725" y="1451"/>
                  </a:lnTo>
                  <a:lnTo>
                    <a:pt x="2721" y="1458"/>
                  </a:lnTo>
                  <a:lnTo>
                    <a:pt x="2718" y="1467"/>
                  </a:lnTo>
                  <a:lnTo>
                    <a:pt x="2716" y="1474"/>
                  </a:lnTo>
                  <a:lnTo>
                    <a:pt x="2712" y="1482"/>
                  </a:lnTo>
                  <a:lnTo>
                    <a:pt x="2711" y="1491"/>
                  </a:lnTo>
                  <a:lnTo>
                    <a:pt x="2709" y="1500"/>
                  </a:lnTo>
                  <a:lnTo>
                    <a:pt x="2707" y="1509"/>
                  </a:lnTo>
                  <a:lnTo>
                    <a:pt x="2707" y="1516"/>
                  </a:lnTo>
                  <a:lnTo>
                    <a:pt x="2728" y="1514"/>
                  </a:lnTo>
                  <a:lnTo>
                    <a:pt x="2755" y="1513"/>
                  </a:lnTo>
                  <a:lnTo>
                    <a:pt x="2781" y="1507"/>
                  </a:lnTo>
                  <a:lnTo>
                    <a:pt x="2809" y="1502"/>
                  </a:lnTo>
                  <a:lnTo>
                    <a:pt x="2836" y="1493"/>
                  </a:lnTo>
                  <a:lnTo>
                    <a:pt x="2861" y="1484"/>
                  </a:lnTo>
                  <a:lnTo>
                    <a:pt x="2873" y="1479"/>
                  </a:lnTo>
                  <a:lnTo>
                    <a:pt x="2882" y="1472"/>
                  </a:lnTo>
                  <a:lnTo>
                    <a:pt x="2891" y="1467"/>
                  </a:lnTo>
                  <a:lnTo>
                    <a:pt x="2900" y="1460"/>
                  </a:lnTo>
                  <a:lnTo>
                    <a:pt x="2933" y="1460"/>
                  </a:lnTo>
                  <a:lnTo>
                    <a:pt x="2951" y="1477"/>
                  </a:lnTo>
                  <a:lnTo>
                    <a:pt x="2947" y="1481"/>
                  </a:lnTo>
                  <a:lnTo>
                    <a:pt x="2944" y="1484"/>
                  </a:lnTo>
                  <a:lnTo>
                    <a:pt x="2942" y="1490"/>
                  </a:lnTo>
                  <a:lnTo>
                    <a:pt x="2938" y="1493"/>
                  </a:lnTo>
                  <a:lnTo>
                    <a:pt x="2937" y="1498"/>
                  </a:lnTo>
                  <a:lnTo>
                    <a:pt x="2935" y="1504"/>
                  </a:lnTo>
                  <a:lnTo>
                    <a:pt x="2933" y="1509"/>
                  </a:lnTo>
                  <a:lnTo>
                    <a:pt x="2933" y="1516"/>
                  </a:lnTo>
                  <a:lnTo>
                    <a:pt x="2942" y="1511"/>
                  </a:lnTo>
                  <a:lnTo>
                    <a:pt x="2952" y="1504"/>
                  </a:lnTo>
                  <a:lnTo>
                    <a:pt x="2967" y="1497"/>
                  </a:lnTo>
                  <a:lnTo>
                    <a:pt x="2981" y="1490"/>
                  </a:lnTo>
                  <a:lnTo>
                    <a:pt x="2997" y="1484"/>
                  </a:lnTo>
                  <a:lnTo>
                    <a:pt x="3009" y="1479"/>
                  </a:lnTo>
                  <a:lnTo>
                    <a:pt x="3021" y="1477"/>
                  </a:lnTo>
                  <a:lnTo>
                    <a:pt x="3028" y="1477"/>
                  </a:lnTo>
                  <a:lnTo>
                    <a:pt x="3023" y="1482"/>
                  </a:lnTo>
                  <a:lnTo>
                    <a:pt x="3016" y="1488"/>
                  </a:lnTo>
                  <a:lnTo>
                    <a:pt x="3007" y="1493"/>
                  </a:lnTo>
                  <a:lnTo>
                    <a:pt x="3000" y="1500"/>
                  </a:lnTo>
                  <a:lnTo>
                    <a:pt x="2993" y="1505"/>
                  </a:lnTo>
                  <a:lnTo>
                    <a:pt x="2991" y="1511"/>
                  </a:lnTo>
                  <a:lnTo>
                    <a:pt x="2991" y="1513"/>
                  </a:lnTo>
                  <a:lnTo>
                    <a:pt x="2993" y="1514"/>
                  </a:lnTo>
                  <a:lnTo>
                    <a:pt x="2998" y="1516"/>
                  </a:lnTo>
                  <a:lnTo>
                    <a:pt x="3004" y="1516"/>
                  </a:lnTo>
                  <a:lnTo>
                    <a:pt x="2997" y="1516"/>
                  </a:lnTo>
                  <a:lnTo>
                    <a:pt x="2993" y="1520"/>
                  </a:lnTo>
                  <a:lnTo>
                    <a:pt x="2990" y="1525"/>
                  </a:lnTo>
                  <a:lnTo>
                    <a:pt x="2990" y="1532"/>
                  </a:lnTo>
                  <a:lnTo>
                    <a:pt x="2988" y="1539"/>
                  </a:lnTo>
                  <a:lnTo>
                    <a:pt x="2990" y="1546"/>
                  </a:lnTo>
                  <a:lnTo>
                    <a:pt x="2991" y="1555"/>
                  </a:lnTo>
                  <a:lnTo>
                    <a:pt x="2995" y="1562"/>
                  </a:lnTo>
                  <a:lnTo>
                    <a:pt x="3055" y="1534"/>
                  </a:lnTo>
                  <a:lnTo>
                    <a:pt x="3081" y="1562"/>
                  </a:lnTo>
                  <a:lnTo>
                    <a:pt x="3254" y="1385"/>
                  </a:lnTo>
                  <a:lnTo>
                    <a:pt x="3254" y="1375"/>
                  </a:lnTo>
                  <a:lnTo>
                    <a:pt x="3253" y="1366"/>
                  </a:lnTo>
                  <a:lnTo>
                    <a:pt x="3251" y="1359"/>
                  </a:lnTo>
                  <a:lnTo>
                    <a:pt x="3247" y="1352"/>
                  </a:lnTo>
                  <a:lnTo>
                    <a:pt x="3244" y="1346"/>
                  </a:lnTo>
                  <a:lnTo>
                    <a:pt x="3240" y="1343"/>
                  </a:lnTo>
                  <a:lnTo>
                    <a:pt x="3235" y="1339"/>
                  </a:lnTo>
                  <a:lnTo>
                    <a:pt x="3228" y="1339"/>
                  </a:lnTo>
                  <a:lnTo>
                    <a:pt x="3228" y="1300"/>
                  </a:lnTo>
                  <a:lnTo>
                    <a:pt x="3226" y="1300"/>
                  </a:lnTo>
                  <a:lnTo>
                    <a:pt x="3223" y="1300"/>
                  </a:lnTo>
                  <a:lnTo>
                    <a:pt x="3219" y="1299"/>
                  </a:lnTo>
                  <a:lnTo>
                    <a:pt x="3216" y="1297"/>
                  </a:lnTo>
                  <a:lnTo>
                    <a:pt x="3212" y="1295"/>
                  </a:lnTo>
                  <a:lnTo>
                    <a:pt x="3209" y="1293"/>
                  </a:lnTo>
                  <a:lnTo>
                    <a:pt x="3205" y="1293"/>
                  </a:lnTo>
                  <a:lnTo>
                    <a:pt x="3202" y="1292"/>
                  </a:lnTo>
                  <a:lnTo>
                    <a:pt x="3203" y="1288"/>
                  </a:lnTo>
                  <a:lnTo>
                    <a:pt x="3203" y="1285"/>
                  </a:lnTo>
                  <a:lnTo>
                    <a:pt x="3205" y="1281"/>
                  </a:lnTo>
                  <a:lnTo>
                    <a:pt x="3207" y="1278"/>
                  </a:lnTo>
                  <a:lnTo>
                    <a:pt x="3209" y="1274"/>
                  </a:lnTo>
                  <a:lnTo>
                    <a:pt x="3210" y="1270"/>
                  </a:lnTo>
                  <a:lnTo>
                    <a:pt x="3210" y="1267"/>
                  </a:lnTo>
                  <a:lnTo>
                    <a:pt x="3210" y="1263"/>
                  </a:lnTo>
                  <a:lnTo>
                    <a:pt x="3210" y="1246"/>
                  </a:lnTo>
                  <a:lnTo>
                    <a:pt x="3209" y="1246"/>
                  </a:lnTo>
                  <a:lnTo>
                    <a:pt x="3205" y="1244"/>
                  </a:lnTo>
                  <a:lnTo>
                    <a:pt x="3202" y="1242"/>
                  </a:lnTo>
                  <a:lnTo>
                    <a:pt x="3198" y="1240"/>
                  </a:lnTo>
                  <a:lnTo>
                    <a:pt x="3194" y="1239"/>
                  </a:lnTo>
                  <a:lnTo>
                    <a:pt x="3193" y="1239"/>
                  </a:lnTo>
                  <a:lnTo>
                    <a:pt x="3189" y="1237"/>
                  </a:lnTo>
                  <a:lnTo>
                    <a:pt x="3186" y="1237"/>
                  </a:lnTo>
                  <a:lnTo>
                    <a:pt x="3186" y="1230"/>
                  </a:lnTo>
                  <a:lnTo>
                    <a:pt x="3187" y="1224"/>
                  </a:lnTo>
                  <a:lnTo>
                    <a:pt x="3187" y="1219"/>
                  </a:lnTo>
                  <a:lnTo>
                    <a:pt x="3189" y="1214"/>
                  </a:lnTo>
                  <a:lnTo>
                    <a:pt x="3189" y="1209"/>
                  </a:lnTo>
                  <a:lnTo>
                    <a:pt x="3189" y="1203"/>
                  </a:lnTo>
                  <a:lnTo>
                    <a:pt x="3187" y="1196"/>
                  </a:lnTo>
                  <a:lnTo>
                    <a:pt x="3186" y="1191"/>
                  </a:lnTo>
                  <a:close/>
                  <a:moveTo>
                    <a:pt x="3203" y="1636"/>
                  </a:moveTo>
                  <a:lnTo>
                    <a:pt x="3246" y="1636"/>
                  </a:lnTo>
                  <a:lnTo>
                    <a:pt x="3263" y="1619"/>
                  </a:lnTo>
                  <a:lnTo>
                    <a:pt x="3279" y="1617"/>
                  </a:lnTo>
                  <a:lnTo>
                    <a:pt x="3293" y="1613"/>
                  </a:lnTo>
                  <a:lnTo>
                    <a:pt x="3306" y="1608"/>
                  </a:lnTo>
                  <a:lnTo>
                    <a:pt x="3318" y="1601"/>
                  </a:lnTo>
                  <a:lnTo>
                    <a:pt x="3329" y="1592"/>
                  </a:lnTo>
                  <a:lnTo>
                    <a:pt x="3339" y="1583"/>
                  </a:lnTo>
                  <a:lnTo>
                    <a:pt x="3350" y="1573"/>
                  </a:lnTo>
                  <a:lnTo>
                    <a:pt x="3359" y="1562"/>
                  </a:lnTo>
                  <a:lnTo>
                    <a:pt x="3341" y="1544"/>
                  </a:lnTo>
                  <a:lnTo>
                    <a:pt x="3307" y="1581"/>
                  </a:lnTo>
                  <a:lnTo>
                    <a:pt x="3272" y="1581"/>
                  </a:lnTo>
                  <a:lnTo>
                    <a:pt x="3265" y="1589"/>
                  </a:lnTo>
                  <a:lnTo>
                    <a:pt x="3256" y="1596"/>
                  </a:lnTo>
                  <a:lnTo>
                    <a:pt x="3247" y="1603"/>
                  </a:lnTo>
                  <a:lnTo>
                    <a:pt x="3237" y="1610"/>
                  </a:lnTo>
                  <a:lnTo>
                    <a:pt x="3228" y="1617"/>
                  </a:lnTo>
                  <a:lnTo>
                    <a:pt x="3219" y="1624"/>
                  </a:lnTo>
                  <a:lnTo>
                    <a:pt x="3210" y="1629"/>
                  </a:lnTo>
                  <a:lnTo>
                    <a:pt x="3203" y="1636"/>
                  </a:lnTo>
                  <a:close/>
                  <a:moveTo>
                    <a:pt x="3376" y="1581"/>
                  </a:moveTo>
                  <a:lnTo>
                    <a:pt x="3383" y="1576"/>
                  </a:lnTo>
                  <a:lnTo>
                    <a:pt x="3390" y="1571"/>
                  </a:lnTo>
                  <a:lnTo>
                    <a:pt x="3399" y="1564"/>
                  </a:lnTo>
                  <a:lnTo>
                    <a:pt x="3406" y="1558"/>
                  </a:lnTo>
                  <a:lnTo>
                    <a:pt x="3413" y="1551"/>
                  </a:lnTo>
                  <a:lnTo>
                    <a:pt x="3421" y="1544"/>
                  </a:lnTo>
                  <a:lnTo>
                    <a:pt x="3426" y="1539"/>
                  </a:lnTo>
                  <a:lnTo>
                    <a:pt x="3429" y="1534"/>
                  </a:lnTo>
                  <a:lnTo>
                    <a:pt x="3433" y="1536"/>
                  </a:lnTo>
                  <a:lnTo>
                    <a:pt x="3436" y="1536"/>
                  </a:lnTo>
                  <a:lnTo>
                    <a:pt x="3440" y="1537"/>
                  </a:lnTo>
                  <a:lnTo>
                    <a:pt x="3442" y="1539"/>
                  </a:lnTo>
                  <a:lnTo>
                    <a:pt x="3445" y="1541"/>
                  </a:lnTo>
                  <a:lnTo>
                    <a:pt x="3449" y="1543"/>
                  </a:lnTo>
                  <a:lnTo>
                    <a:pt x="3452" y="1544"/>
                  </a:lnTo>
                  <a:lnTo>
                    <a:pt x="3456" y="1544"/>
                  </a:lnTo>
                  <a:lnTo>
                    <a:pt x="3459" y="1541"/>
                  </a:lnTo>
                  <a:lnTo>
                    <a:pt x="3463" y="1539"/>
                  </a:lnTo>
                  <a:lnTo>
                    <a:pt x="3465" y="1537"/>
                  </a:lnTo>
                  <a:lnTo>
                    <a:pt x="3468" y="1536"/>
                  </a:lnTo>
                  <a:lnTo>
                    <a:pt x="3472" y="1536"/>
                  </a:lnTo>
                  <a:lnTo>
                    <a:pt x="3475" y="1536"/>
                  </a:lnTo>
                  <a:lnTo>
                    <a:pt x="3479" y="1534"/>
                  </a:lnTo>
                  <a:lnTo>
                    <a:pt x="3482" y="1534"/>
                  </a:lnTo>
                  <a:lnTo>
                    <a:pt x="3472" y="1525"/>
                  </a:lnTo>
                  <a:lnTo>
                    <a:pt x="3465" y="1518"/>
                  </a:lnTo>
                  <a:lnTo>
                    <a:pt x="3456" y="1513"/>
                  </a:lnTo>
                  <a:lnTo>
                    <a:pt x="3449" y="1507"/>
                  </a:lnTo>
                  <a:lnTo>
                    <a:pt x="3443" y="1502"/>
                  </a:lnTo>
                  <a:lnTo>
                    <a:pt x="3438" y="1495"/>
                  </a:lnTo>
                  <a:lnTo>
                    <a:pt x="3433" y="1488"/>
                  </a:lnTo>
                  <a:lnTo>
                    <a:pt x="3429" y="1479"/>
                  </a:lnTo>
                  <a:lnTo>
                    <a:pt x="3428" y="1490"/>
                  </a:lnTo>
                  <a:lnTo>
                    <a:pt x="3424" y="1498"/>
                  </a:lnTo>
                  <a:lnTo>
                    <a:pt x="3417" y="1505"/>
                  </a:lnTo>
                  <a:lnTo>
                    <a:pt x="3410" y="1514"/>
                  </a:lnTo>
                  <a:lnTo>
                    <a:pt x="3401" y="1520"/>
                  </a:lnTo>
                  <a:lnTo>
                    <a:pt x="3392" y="1525"/>
                  </a:lnTo>
                  <a:lnTo>
                    <a:pt x="3385" y="1530"/>
                  </a:lnTo>
                  <a:lnTo>
                    <a:pt x="3376" y="1534"/>
                  </a:lnTo>
                  <a:lnTo>
                    <a:pt x="3376" y="1581"/>
                  </a:lnTo>
                  <a:close/>
                  <a:moveTo>
                    <a:pt x="851" y="297"/>
                  </a:moveTo>
                  <a:lnTo>
                    <a:pt x="847" y="297"/>
                  </a:lnTo>
                  <a:lnTo>
                    <a:pt x="842" y="295"/>
                  </a:lnTo>
                  <a:lnTo>
                    <a:pt x="837" y="291"/>
                  </a:lnTo>
                  <a:lnTo>
                    <a:pt x="830" y="288"/>
                  </a:lnTo>
                  <a:lnTo>
                    <a:pt x="824" y="284"/>
                  </a:lnTo>
                  <a:lnTo>
                    <a:pt x="817" y="283"/>
                  </a:lnTo>
                  <a:lnTo>
                    <a:pt x="812" y="281"/>
                  </a:lnTo>
                  <a:lnTo>
                    <a:pt x="808" y="279"/>
                  </a:lnTo>
                  <a:lnTo>
                    <a:pt x="808" y="272"/>
                  </a:lnTo>
                  <a:lnTo>
                    <a:pt x="807" y="267"/>
                  </a:lnTo>
                  <a:lnTo>
                    <a:pt x="805" y="261"/>
                  </a:lnTo>
                  <a:lnTo>
                    <a:pt x="805" y="256"/>
                  </a:lnTo>
                  <a:lnTo>
                    <a:pt x="803" y="251"/>
                  </a:lnTo>
                  <a:lnTo>
                    <a:pt x="801" y="245"/>
                  </a:lnTo>
                  <a:lnTo>
                    <a:pt x="800" y="240"/>
                  </a:lnTo>
                  <a:lnTo>
                    <a:pt x="800" y="233"/>
                  </a:lnTo>
                  <a:lnTo>
                    <a:pt x="803" y="228"/>
                  </a:lnTo>
                  <a:lnTo>
                    <a:pt x="808" y="222"/>
                  </a:lnTo>
                  <a:lnTo>
                    <a:pt x="812" y="217"/>
                  </a:lnTo>
                  <a:lnTo>
                    <a:pt x="817" y="210"/>
                  </a:lnTo>
                  <a:lnTo>
                    <a:pt x="823" y="203"/>
                  </a:lnTo>
                  <a:lnTo>
                    <a:pt x="826" y="196"/>
                  </a:lnTo>
                  <a:lnTo>
                    <a:pt x="831" y="191"/>
                  </a:lnTo>
                  <a:lnTo>
                    <a:pt x="835" y="185"/>
                  </a:lnTo>
                  <a:lnTo>
                    <a:pt x="817" y="168"/>
                  </a:lnTo>
                  <a:lnTo>
                    <a:pt x="817" y="164"/>
                  </a:lnTo>
                  <a:lnTo>
                    <a:pt x="819" y="161"/>
                  </a:lnTo>
                  <a:lnTo>
                    <a:pt x="821" y="157"/>
                  </a:lnTo>
                  <a:lnTo>
                    <a:pt x="823" y="154"/>
                  </a:lnTo>
                  <a:lnTo>
                    <a:pt x="823" y="150"/>
                  </a:lnTo>
                  <a:lnTo>
                    <a:pt x="824" y="147"/>
                  </a:lnTo>
                  <a:lnTo>
                    <a:pt x="826" y="143"/>
                  </a:lnTo>
                  <a:lnTo>
                    <a:pt x="826" y="139"/>
                  </a:lnTo>
                  <a:lnTo>
                    <a:pt x="782" y="93"/>
                  </a:lnTo>
                  <a:lnTo>
                    <a:pt x="777" y="93"/>
                  </a:lnTo>
                  <a:lnTo>
                    <a:pt x="770" y="92"/>
                  </a:lnTo>
                  <a:lnTo>
                    <a:pt x="763" y="90"/>
                  </a:lnTo>
                  <a:lnTo>
                    <a:pt x="757" y="88"/>
                  </a:lnTo>
                  <a:lnTo>
                    <a:pt x="752" y="86"/>
                  </a:lnTo>
                  <a:lnTo>
                    <a:pt x="747" y="85"/>
                  </a:lnTo>
                  <a:lnTo>
                    <a:pt x="741" y="85"/>
                  </a:lnTo>
                  <a:lnTo>
                    <a:pt x="738" y="83"/>
                  </a:lnTo>
                  <a:lnTo>
                    <a:pt x="748" y="74"/>
                  </a:lnTo>
                  <a:lnTo>
                    <a:pt x="761" y="65"/>
                  </a:lnTo>
                  <a:lnTo>
                    <a:pt x="773" y="58"/>
                  </a:lnTo>
                  <a:lnTo>
                    <a:pt x="787" y="51"/>
                  </a:lnTo>
                  <a:lnTo>
                    <a:pt x="800" y="44"/>
                  </a:lnTo>
                  <a:lnTo>
                    <a:pt x="812" y="37"/>
                  </a:lnTo>
                  <a:lnTo>
                    <a:pt x="824" y="28"/>
                  </a:lnTo>
                  <a:lnTo>
                    <a:pt x="835" y="17"/>
                  </a:lnTo>
                  <a:lnTo>
                    <a:pt x="838" y="19"/>
                  </a:lnTo>
                  <a:lnTo>
                    <a:pt x="840" y="19"/>
                  </a:lnTo>
                  <a:lnTo>
                    <a:pt x="844" y="21"/>
                  </a:lnTo>
                  <a:lnTo>
                    <a:pt x="847" y="23"/>
                  </a:lnTo>
                  <a:lnTo>
                    <a:pt x="851" y="25"/>
                  </a:lnTo>
                  <a:lnTo>
                    <a:pt x="854" y="26"/>
                  </a:lnTo>
                  <a:lnTo>
                    <a:pt x="856" y="28"/>
                  </a:lnTo>
                  <a:lnTo>
                    <a:pt x="860" y="28"/>
                  </a:lnTo>
                  <a:lnTo>
                    <a:pt x="886" y="0"/>
                  </a:lnTo>
                  <a:lnTo>
                    <a:pt x="904" y="17"/>
                  </a:lnTo>
                  <a:lnTo>
                    <a:pt x="909" y="17"/>
                  </a:lnTo>
                  <a:lnTo>
                    <a:pt x="916" y="17"/>
                  </a:lnTo>
                  <a:lnTo>
                    <a:pt x="923" y="16"/>
                  </a:lnTo>
                  <a:lnTo>
                    <a:pt x="929" y="14"/>
                  </a:lnTo>
                  <a:lnTo>
                    <a:pt x="934" y="12"/>
                  </a:lnTo>
                  <a:lnTo>
                    <a:pt x="939" y="10"/>
                  </a:lnTo>
                  <a:lnTo>
                    <a:pt x="943" y="9"/>
                  </a:lnTo>
                  <a:lnTo>
                    <a:pt x="946" y="9"/>
                  </a:lnTo>
                  <a:lnTo>
                    <a:pt x="946" y="37"/>
                  </a:lnTo>
                  <a:lnTo>
                    <a:pt x="957" y="37"/>
                  </a:lnTo>
                  <a:lnTo>
                    <a:pt x="964" y="37"/>
                  </a:lnTo>
                  <a:lnTo>
                    <a:pt x="969" y="37"/>
                  </a:lnTo>
                  <a:lnTo>
                    <a:pt x="974" y="35"/>
                  </a:lnTo>
                  <a:lnTo>
                    <a:pt x="978" y="33"/>
                  </a:lnTo>
                  <a:lnTo>
                    <a:pt x="980" y="30"/>
                  </a:lnTo>
                  <a:lnTo>
                    <a:pt x="982" y="25"/>
                  </a:lnTo>
                  <a:lnTo>
                    <a:pt x="982" y="17"/>
                  </a:lnTo>
                  <a:lnTo>
                    <a:pt x="985" y="19"/>
                  </a:lnTo>
                  <a:lnTo>
                    <a:pt x="989" y="19"/>
                  </a:lnTo>
                  <a:lnTo>
                    <a:pt x="992" y="21"/>
                  </a:lnTo>
                  <a:lnTo>
                    <a:pt x="994" y="23"/>
                  </a:lnTo>
                  <a:lnTo>
                    <a:pt x="997" y="25"/>
                  </a:lnTo>
                  <a:lnTo>
                    <a:pt x="1001" y="26"/>
                  </a:lnTo>
                  <a:lnTo>
                    <a:pt x="1005" y="28"/>
                  </a:lnTo>
                  <a:lnTo>
                    <a:pt x="1008" y="28"/>
                  </a:lnTo>
                  <a:lnTo>
                    <a:pt x="1015" y="21"/>
                  </a:lnTo>
                  <a:lnTo>
                    <a:pt x="1024" y="16"/>
                  </a:lnTo>
                  <a:lnTo>
                    <a:pt x="1033" y="10"/>
                  </a:lnTo>
                  <a:lnTo>
                    <a:pt x="1043" y="9"/>
                  </a:lnTo>
                  <a:lnTo>
                    <a:pt x="1052" y="7"/>
                  </a:lnTo>
                  <a:lnTo>
                    <a:pt x="1063" y="5"/>
                  </a:lnTo>
                  <a:lnTo>
                    <a:pt x="1070" y="7"/>
                  </a:lnTo>
                  <a:lnTo>
                    <a:pt x="1079" y="9"/>
                  </a:lnTo>
                  <a:lnTo>
                    <a:pt x="1086" y="7"/>
                  </a:lnTo>
                  <a:lnTo>
                    <a:pt x="1095" y="3"/>
                  </a:lnTo>
                  <a:lnTo>
                    <a:pt x="1105" y="2"/>
                  </a:lnTo>
                  <a:lnTo>
                    <a:pt x="1118" y="2"/>
                  </a:lnTo>
                  <a:lnTo>
                    <a:pt x="1128" y="2"/>
                  </a:lnTo>
                  <a:lnTo>
                    <a:pt x="1139" y="0"/>
                  </a:lnTo>
                  <a:lnTo>
                    <a:pt x="1148" y="0"/>
                  </a:lnTo>
                  <a:lnTo>
                    <a:pt x="1156" y="0"/>
                  </a:lnTo>
                  <a:lnTo>
                    <a:pt x="1174" y="17"/>
                  </a:lnTo>
                  <a:lnTo>
                    <a:pt x="1121" y="17"/>
                  </a:lnTo>
                  <a:lnTo>
                    <a:pt x="1121" y="37"/>
                  </a:lnTo>
                  <a:lnTo>
                    <a:pt x="1126" y="39"/>
                  </a:lnTo>
                  <a:lnTo>
                    <a:pt x="1137" y="40"/>
                  </a:lnTo>
                  <a:lnTo>
                    <a:pt x="1148" y="39"/>
                  </a:lnTo>
                  <a:lnTo>
                    <a:pt x="1162" y="37"/>
                  </a:lnTo>
                  <a:lnTo>
                    <a:pt x="1176" y="33"/>
                  </a:lnTo>
                  <a:lnTo>
                    <a:pt x="1188" y="30"/>
                  </a:lnTo>
                  <a:lnTo>
                    <a:pt x="1201" y="28"/>
                  </a:lnTo>
                  <a:lnTo>
                    <a:pt x="1208" y="28"/>
                  </a:lnTo>
                  <a:lnTo>
                    <a:pt x="1197" y="33"/>
                  </a:lnTo>
                  <a:lnTo>
                    <a:pt x="1186" y="40"/>
                  </a:lnTo>
                  <a:lnTo>
                    <a:pt x="1176" y="51"/>
                  </a:lnTo>
                  <a:lnTo>
                    <a:pt x="1165" y="63"/>
                  </a:lnTo>
                  <a:lnTo>
                    <a:pt x="1158" y="78"/>
                  </a:lnTo>
                  <a:lnTo>
                    <a:pt x="1153" y="92"/>
                  </a:lnTo>
                  <a:lnTo>
                    <a:pt x="1153" y="99"/>
                  </a:lnTo>
                  <a:lnTo>
                    <a:pt x="1153" y="106"/>
                  </a:lnTo>
                  <a:lnTo>
                    <a:pt x="1153" y="113"/>
                  </a:lnTo>
                  <a:lnTo>
                    <a:pt x="1156" y="120"/>
                  </a:lnTo>
                  <a:lnTo>
                    <a:pt x="1139" y="139"/>
                  </a:lnTo>
                  <a:lnTo>
                    <a:pt x="1135" y="139"/>
                  </a:lnTo>
                  <a:lnTo>
                    <a:pt x="1132" y="138"/>
                  </a:lnTo>
                  <a:lnTo>
                    <a:pt x="1128" y="136"/>
                  </a:lnTo>
                  <a:lnTo>
                    <a:pt x="1126" y="134"/>
                  </a:lnTo>
                  <a:lnTo>
                    <a:pt x="1123" y="132"/>
                  </a:lnTo>
                  <a:lnTo>
                    <a:pt x="1119" y="131"/>
                  </a:lnTo>
                  <a:lnTo>
                    <a:pt x="1116" y="131"/>
                  </a:lnTo>
                  <a:lnTo>
                    <a:pt x="1112" y="131"/>
                  </a:lnTo>
                  <a:lnTo>
                    <a:pt x="1112" y="168"/>
                  </a:lnTo>
                  <a:lnTo>
                    <a:pt x="1103" y="168"/>
                  </a:lnTo>
                  <a:lnTo>
                    <a:pt x="1096" y="166"/>
                  </a:lnTo>
                  <a:lnTo>
                    <a:pt x="1089" y="166"/>
                  </a:lnTo>
                  <a:lnTo>
                    <a:pt x="1084" y="164"/>
                  </a:lnTo>
                  <a:lnTo>
                    <a:pt x="1077" y="164"/>
                  </a:lnTo>
                  <a:lnTo>
                    <a:pt x="1072" y="164"/>
                  </a:lnTo>
                  <a:lnTo>
                    <a:pt x="1066" y="164"/>
                  </a:lnTo>
                  <a:lnTo>
                    <a:pt x="1061" y="168"/>
                  </a:lnTo>
                  <a:lnTo>
                    <a:pt x="1061" y="171"/>
                  </a:lnTo>
                  <a:lnTo>
                    <a:pt x="1063" y="175"/>
                  </a:lnTo>
                  <a:lnTo>
                    <a:pt x="1066" y="177"/>
                  </a:lnTo>
                  <a:lnTo>
                    <a:pt x="1070" y="180"/>
                  </a:lnTo>
                  <a:lnTo>
                    <a:pt x="1075" y="182"/>
                  </a:lnTo>
                  <a:lnTo>
                    <a:pt x="1079" y="184"/>
                  </a:lnTo>
                  <a:lnTo>
                    <a:pt x="1082" y="185"/>
                  </a:lnTo>
                  <a:lnTo>
                    <a:pt x="1088" y="185"/>
                  </a:lnTo>
                  <a:lnTo>
                    <a:pt x="1079" y="192"/>
                  </a:lnTo>
                  <a:lnTo>
                    <a:pt x="1056" y="205"/>
                  </a:lnTo>
                  <a:lnTo>
                    <a:pt x="1024" y="219"/>
                  </a:lnTo>
                  <a:lnTo>
                    <a:pt x="987" y="237"/>
                  </a:lnTo>
                  <a:lnTo>
                    <a:pt x="950" y="253"/>
                  </a:lnTo>
                  <a:lnTo>
                    <a:pt x="914" y="267"/>
                  </a:lnTo>
                  <a:lnTo>
                    <a:pt x="884" y="276"/>
                  </a:lnTo>
                  <a:lnTo>
                    <a:pt x="869" y="279"/>
                  </a:lnTo>
                  <a:lnTo>
                    <a:pt x="869" y="283"/>
                  </a:lnTo>
                  <a:lnTo>
                    <a:pt x="867" y="286"/>
                  </a:lnTo>
                  <a:lnTo>
                    <a:pt x="865" y="290"/>
                  </a:lnTo>
                  <a:lnTo>
                    <a:pt x="863" y="291"/>
                  </a:lnTo>
                  <a:lnTo>
                    <a:pt x="861" y="293"/>
                  </a:lnTo>
                  <a:lnTo>
                    <a:pt x="858" y="295"/>
                  </a:lnTo>
                  <a:lnTo>
                    <a:pt x="854" y="297"/>
                  </a:lnTo>
                  <a:lnTo>
                    <a:pt x="851" y="297"/>
                  </a:lnTo>
                  <a:close/>
                  <a:moveTo>
                    <a:pt x="1165" y="242"/>
                  </a:moveTo>
                  <a:lnTo>
                    <a:pt x="1155" y="238"/>
                  </a:lnTo>
                  <a:lnTo>
                    <a:pt x="1144" y="237"/>
                  </a:lnTo>
                  <a:lnTo>
                    <a:pt x="1132" y="235"/>
                  </a:lnTo>
                  <a:lnTo>
                    <a:pt x="1118" y="235"/>
                  </a:lnTo>
                  <a:lnTo>
                    <a:pt x="1105" y="235"/>
                  </a:lnTo>
                  <a:lnTo>
                    <a:pt x="1093" y="237"/>
                  </a:lnTo>
                  <a:lnTo>
                    <a:pt x="1080" y="238"/>
                  </a:lnTo>
                  <a:lnTo>
                    <a:pt x="1070" y="242"/>
                  </a:lnTo>
                  <a:lnTo>
                    <a:pt x="1088" y="260"/>
                  </a:lnTo>
                  <a:lnTo>
                    <a:pt x="1098" y="260"/>
                  </a:lnTo>
                  <a:lnTo>
                    <a:pt x="1109" y="260"/>
                  </a:lnTo>
                  <a:lnTo>
                    <a:pt x="1119" y="258"/>
                  </a:lnTo>
                  <a:lnTo>
                    <a:pt x="1130" y="258"/>
                  </a:lnTo>
                  <a:lnTo>
                    <a:pt x="1140" y="256"/>
                  </a:lnTo>
                  <a:lnTo>
                    <a:pt x="1149" y="253"/>
                  </a:lnTo>
                  <a:lnTo>
                    <a:pt x="1158" y="247"/>
                  </a:lnTo>
                  <a:lnTo>
                    <a:pt x="1165" y="242"/>
                  </a:lnTo>
                  <a:close/>
                  <a:moveTo>
                    <a:pt x="1983" y="475"/>
                  </a:moveTo>
                  <a:lnTo>
                    <a:pt x="1976" y="479"/>
                  </a:lnTo>
                  <a:lnTo>
                    <a:pt x="1969" y="481"/>
                  </a:lnTo>
                  <a:lnTo>
                    <a:pt x="1963" y="484"/>
                  </a:lnTo>
                  <a:lnTo>
                    <a:pt x="1962" y="488"/>
                  </a:lnTo>
                  <a:lnTo>
                    <a:pt x="1960" y="493"/>
                  </a:lnTo>
                  <a:lnTo>
                    <a:pt x="1958" y="500"/>
                  </a:lnTo>
                  <a:lnTo>
                    <a:pt x="1958" y="509"/>
                  </a:lnTo>
                  <a:lnTo>
                    <a:pt x="1958" y="521"/>
                  </a:lnTo>
                  <a:lnTo>
                    <a:pt x="1969" y="519"/>
                  </a:lnTo>
                  <a:lnTo>
                    <a:pt x="1976" y="518"/>
                  </a:lnTo>
                  <a:lnTo>
                    <a:pt x="1981" y="512"/>
                  </a:lnTo>
                  <a:lnTo>
                    <a:pt x="1983" y="505"/>
                  </a:lnTo>
                  <a:lnTo>
                    <a:pt x="1985" y="498"/>
                  </a:lnTo>
                  <a:lnTo>
                    <a:pt x="1985" y="491"/>
                  </a:lnTo>
                  <a:lnTo>
                    <a:pt x="1983" y="482"/>
                  </a:lnTo>
                  <a:lnTo>
                    <a:pt x="1983" y="475"/>
                  </a:lnTo>
                  <a:close/>
                  <a:moveTo>
                    <a:pt x="1879" y="495"/>
                  </a:moveTo>
                  <a:lnTo>
                    <a:pt x="1882" y="493"/>
                  </a:lnTo>
                  <a:lnTo>
                    <a:pt x="1886" y="493"/>
                  </a:lnTo>
                  <a:lnTo>
                    <a:pt x="1888" y="491"/>
                  </a:lnTo>
                  <a:lnTo>
                    <a:pt x="1891" y="488"/>
                  </a:lnTo>
                  <a:lnTo>
                    <a:pt x="1893" y="486"/>
                  </a:lnTo>
                  <a:lnTo>
                    <a:pt x="1895" y="482"/>
                  </a:lnTo>
                  <a:lnTo>
                    <a:pt x="1896" y="479"/>
                  </a:lnTo>
                  <a:lnTo>
                    <a:pt x="1896" y="475"/>
                  </a:lnTo>
                  <a:lnTo>
                    <a:pt x="1886" y="475"/>
                  </a:lnTo>
                  <a:lnTo>
                    <a:pt x="1875" y="475"/>
                  </a:lnTo>
                  <a:lnTo>
                    <a:pt x="1863" y="477"/>
                  </a:lnTo>
                  <a:lnTo>
                    <a:pt x="1852" y="481"/>
                  </a:lnTo>
                  <a:lnTo>
                    <a:pt x="1842" y="484"/>
                  </a:lnTo>
                  <a:lnTo>
                    <a:pt x="1835" y="491"/>
                  </a:lnTo>
                  <a:lnTo>
                    <a:pt x="1831" y="495"/>
                  </a:lnTo>
                  <a:lnTo>
                    <a:pt x="1829" y="500"/>
                  </a:lnTo>
                  <a:lnTo>
                    <a:pt x="1828" y="505"/>
                  </a:lnTo>
                  <a:lnTo>
                    <a:pt x="1828" y="512"/>
                  </a:lnTo>
                  <a:lnTo>
                    <a:pt x="1833" y="512"/>
                  </a:lnTo>
                  <a:lnTo>
                    <a:pt x="1840" y="516"/>
                  </a:lnTo>
                  <a:lnTo>
                    <a:pt x="1847" y="518"/>
                  </a:lnTo>
                  <a:lnTo>
                    <a:pt x="1852" y="523"/>
                  </a:lnTo>
                  <a:lnTo>
                    <a:pt x="1858" y="526"/>
                  </a:lnTo>
                  <a:lnTo>
                    <a:pt x="1863" y="532"/>
                  </a:lnTo>
                  <a:lnTo>
                    <a:pt x="1866" y="537"/>
                  </a:lnTo>
                  <a:lnTo>
                    <a:pt x="1870" y="541"/>
                  </a:lnTo>
                  <a:lnTo>
                    <a:pt x="1870" y="595"/>
                  </a:lnTo>
                  <a:lnTo>
                    <a:pt x="1877" y="597"/>
                  </a:lnTo>
                  <a:lnTo>
                    <a:pt x="1884" y="599"/>
                  </a:lnTo>
                  <a:lnTo>
                    <a:pt x="1889" y="602"/>
                  </a:lnTo>
                  <a:lnTo>
                    <a:pt x="1895" y="606"/>
                  </a:lnTo>
                  <a:lnTo>
                    <a:pt x="1900" y="611"/>
                  </a:lnTo>
                  <a:lnTo>
                    <a:pt x="1905" y="615"/>
                  </a:lnTo>
                  <a:lnTo>
                    <a:pt x="1911" y="620"/>
                  </a:lnTo>
                  <a:lnTo>
                    <a:pt x="1914" y="624"/>
                  </a:lnTo>
                  <a:lnTo>
                    <a:pt x="1941" y="595"/>
                  </a:lnTo>
                  <a:lnTo>
                    <a:pt x="1923" y="578"/>
                  </a:lnTo>
                  <a:lnTo>
                    <a:pt x="1923" y="574"/>
                  </a:lnTo>
                  <a:lnTo>
                    <a:pt x="1925" y="571"/>
                  </a:lnTo>
                  <a:lnTo>
                    <a:pt x="1925" y="567"/>
                  </a:lnTo>
                  <a:lnTo>
                    <a:pt x="1926" y="564"/>
                  </a:lnTo>
                  <a:lnTo>
                    <a:pt x="1928" y="560"/>
                  </a:lnTo>
                  <a:lnTo>
                    <a:pt x="1930" y="556"/>
                  </a:lnTo>
                  <a:lnTo>
                    <a:pt x="1932" y="553"/>
                  </a:lnTo>
                  <a:lnTo>
                    <a:pt x="1932" y="549"/>
                  </a:lnTo>
                  <a:lnTo>
                    <a:pt x="1926" y="546"/>
                  </a:lnTo>
                  <a:lnTo>
                    <a:pt x="1921" y="541"/>
                  </a:lnTo>
                  <a:lnTo>
                    <a:pt x="1916" y="535"/>
                  </a:lnTo>
                  <a:lnTo>
                    <a:pt x="1909" y="530"/>
                  </a:lnTo>
                  <a:lnTo>
                    <a:pt x="1903" y="526"/>
                  </a:lnTo>
                  <a:lnTo>
                    <a:pt x="1896" y="521"/>
                  </a:lnTo>
                  <a:lnTo>
                    <a:pt x="1891" y="516"/>
                  </a:lnTo>
                  <a:lnTo>
                    <a:pt x="1888" y="512"/>
                  </a:lnTo>
                  <a:lnTo>
                    <a:pt x="1888" y="509"/>
                  </a:lnTo>
                  <a:lnTo>
                    <a:pt x="1889" y="505"/>
                  </a:lnTo>
                  <a:lnTo>
                    <a:pt x="1889" y="502"/>
                  </a:lnTo>
                  <a:lnTo>
                    <a:pt x="1889" y="500"/>
                  </a:lnTo>
                  <a:lnTo>
                    <a:pt x="1889" y="496"/>
                  </a:lnTo>
                  <a:lnTo>
                    <a:pt x="1888" y="495"/>
                  </a:lnTo>
                  <a:lnTo>
                    <a:pt x="1884" y="495"/>
                  </a:lnTo>
                  <a:lnTo>
                    <a:pt x="1879" y="495"/>
                  </a:lnTo>
                  <a:close/>
                  <a:moveTo>
                    <a:pt x="1997" y="723"/>
                  </a:moveTo>
                  <a:lnTo>
                    <a:pt x="1997" y="726"/>
                  </a:lnTo>
                  <a:lnTo>
                    <a:pt x="1997" y="728"/>
                  </a:lnTo>
                  <a:lnTo>
                    <a:pt x="1999" y="730"/>
                  </a:lnTo>
                  <a:lnTo>
                    <a:pt x="2001" y="731"/>
                  </a:lnTo>
                  <a:lnTo>
                    <a:pt x="2002" y="731"/>
                  </a:lnTo>
                  <a:lnTo>
                    <a:pt x="2004" y="733"/>
                  </a:lnTo>
                  <a:lnTo>
                    <a:pt x="2004" y="735"/>
                  </a:lnTo>
                  <a:lnTo>
                    <a:pt x="2006" y="739"/>
                  </a:lnTo>
                  <a:lnTo>
                    <a:pt x="2008" y="739"/>
                  </a:lnTo>
                  <a:lnTo>
                    <a:pt x="2011" y="740"/>
                  </a:lnTo>
                  <a:lnTo>
                    <a:pt x="2013" y="740"/>
                  </a:lnTo>
                  <a:lnTo>
                    <a:pt x="2016" y="742"/>
                  </a:lnTo>
                  <a:lnTo>
                    <a:pt x="2018" y="742"/>
                  </a:lnTo>
                  <a:lnTo>
                    <a:pt x="2022" y="744"/>
                  </a:lnTo>
                  <a:lnTo>
                    <a:pt x="2024" y="744"/>
                  </a:lnTo>
                  <a:lnTo>
                    <a:pt x="2027" y="744"/>
                  </a:lnTo>
                  <a:lnTo>
                    <a:pt x="2061" y="744"/>
                  </a:lnTo>
                  <a:lnTo>
                    <a:pt x="2052" y="753"/>
                  </a:lnTo>
                  <a:lnTo>
                    <a:pt x="2045" y="760"/>
                  </a:lnTo>
                  <a:lnTo>
                    <a:pt x="2038" y="769"/>
                  </a:lnTo>
                  <a:lnTo>
                    <a:pt x="2031" y="779"/>
                  </a:lnTo>
                  <a:lnTo>
                    <a:pt x="2025" y="788"/>
                  </a:lnTo>
                  <a:lnTo>
                    <a:pt x="2018" y="799"/>
                  </a:lnTo>
                  <a:lnTo>
                    <a:pt x="2009" y="809"/>
                  </a:lnTo>
                  <a:lnTo>
                    <a:pt x="2001" y="820"/>
                  </a:lnTo>
                  <a:lnTo>
                    <a:pt x="1965" y="820"/>
                  </a:lnTo>
                  <a:lnTo>
                    <a:pt x="1965" y="823"/>
                  </a:lnTo>
                  <a:lnTo>
                    <a:pt x="1965" y="827"/>
                  </a:lnTo>
                  <a:lnTo>
                    <a:pt x="1963" y="830"/>
                  </a:lnTo>
                  <a:lnTo>
                    <a:pt x="1962" y="834"/>
                  </a:lnTo>
                  <a:lnTo>
                    <a:pt x="1960" y="837"/>
                  </a:lnTo>
                  <a:lnTo>
                    <a:pt x="1958" y="841"/>
                  </a:lnTo>
                  <a:lnTo>
                    <a:pt x="1958" y="843"/>
                  </a:lnTo>
                  <a:lnTo>
                    <a:pt x="1958" y="846"/>
                  </a:lnTo>
                  <a:lnTo>
                    <a:pt x="1948" y="848"/>
                  </a:lnTo>
                  <a:lnTo>
                    <a:pt x="1937" y="852"/>
                  </a:lnTo>
                  <a:lnTo>
                    <a:pt x="1925" y="857"/>
                  </a:lnTo>
                  <a:lnTo>
                    <a:pt x="1914" y="862"/>
                  </a:lnTo>
                  <a:lnTo>
                    <a:pt x="1902" y="869"/>
                  </a:lnTo>
                  <a:lnTo>
                    <a:pt x="1891" y="875"/>
                  </a:lnTo>
                  <a:lnTo>
                    <a:pt x="1880" y="880"/>
                  </a:lnTo>
                  <a:lnTo>
                    <a:pt x="1870" y="885"/>
                  </a:lnTo>
                  <a:lnTo>
                    <a:pt x="1866" y="880"/>
                  </a:lnTo>
                  <a:lnTo>
                    <a:pt x="1861" y="876"/>
                  </a:lnTo>
                  <a:lnTo>
                    <a:pt x="1854" y="871"/>
                  </a:lnTo>
                  <a:lnTo>
                    <a:pt x="1849" y="868"/>
                  </a:lnTo>
                  <a:lnTo>
                    <a:pt x="1842" y="862"/>
                  </a:lnTo>
                  <a:lnTo>
                    <a:pt x="1836" y="859"/>
                  </a:lnTo>
                  <a:lnTo>
                    <a:pt x="1831" y="857"/>
                  </a:lnTo>
                  <a:lnTo>
                    <a:pt x="1828" y="857"/>
                  </a:lnTo>
                  <a:lnTo>
                    <a:pt x="1828" y="820"/>
                  </a:lnTo>
                  <a:lnTo>
                    <a:pt x="1824" y="816"/>
                  </a:lnTo>
                  <a:lnTo>
                    <a:pt x="1819" y="811"/>
                  </a:lnTo>
                  <a:lnTo>
                    <a:pt x="1815" y="806"/>
                  </a:lnTo>
                  <a:lnTo>
                    <a:pt x="1810" y="799"/>
                  </a:lnTo>
                  <a:lnTo>
                    <a:pt x="1806" y="793"/>
                  </a:lnTo>
                  <a:lnTo>
                    <a:pt x="1803" y="786"/>
                  </a:lnTo>
                  <a:lnTo>
                    <a:pt x="1801" y="779"/>
                  </a:lnTo>
                  <a:lnTo>
                    <a:pt x="1801" y="774"/>
                  </a:lnTo>
                  <a:lnTo>
                    <a:pt x="1796" y="774"/>
                  </a:lnTo>
                  <a:lnTo>
                    <a:pt x="1792" y="774"/>
                  </a:lnTo>
                  <a:lnTo>
                    <a:pt x="1789" y="772"/>
                  </a:lnTo>
                  <a:lnTo>
                    <a:pt x="1785" y="770"/>
                  </a:lnTo>
                  <a:lnTo>
                    <a:pt x="1780" y="765"/>
                  </a:lnTo>
                  <a:lnTo>
                    <a:pt x="1775" y="756"/>
                  </a:lnTo>
                  <a:lnTo>
                    <a:pt x="1769" y="747"/>
                  </a:lnTo>
                  <a:lnTo>
                    <a:pt x="1764" y="739"/>
                  </a:lnTo>
                  <a:lnTo>
                    <a:pt x="1757" y="731"/>
                  </a:lnTo>
                  <a:lnTo>
                    <a:pt x="1748" y="726"/>
                  </a:lnTo>
                  <a:lnTo>
                    <a:pt x="1716" y="726"/>
                  </a:lnTo>
                  <a:lnTo>
                    <a:pt x="1709" y="712"/>
                  </a:lnTo>
                  <a:lnTo>
                    <a:pt x="1702" y="700"/>
                  </a:lnTo>
                  <a:lnTo>
                    <a:pt x="1697" y="689"/>
                  </a:lnTo>
                  <a:lnTo>
                    <a:pt x="1692" y="678"/>
                  </a:lnTo>
                  <a:lnTo>
                    <a:pt x="1686" y="670"/>
                  </a:lnTo>
                  <a:lnTo>
                    <a:pt x="1681" y="663"/>
                  </a:lnTo>
                  <a:lnTo>
                    <a:pt x="1672" y="657"/>
                  </a:lnTo>
                  <a:lnTo>
                    <a:pt x="1663" y="654"/>
                  </a:lnTo>
                  <a:lnTo>
                    <a:pt x="1669" y="654"/>
                  </a:lnTo>
                  <a:lnTo>
                    <a:pt x="1674" y="650"/>
                  </a:lnTo>
                  <a:lnTo>
                    <a:pt x="1679" y="647"/>
                  </a:lnTo>
                  <a:lnTo>
                    <a:pt x="1683" y="643"/>
                  </a:lnTo>
                  <a:lnTo>
                    <a:pt x="1686" y="638"/>
                  </a:lnTo>
                  <a:lnTo>
                    <a:pt x="1690" y="632"/>
                  </a:lnTo>
                  <a:lnTo>
                    <a:pt x="1693" y="627"/>
                  </a:lnTo>
                  <a:lnTo>
                    <a:pt x="1697" y="624"/>
                  </a:lnTo>
                  <a:lnTo>
                    <a:pt x="1695" y="620"/>
                  </a:lnTo>
                  <a:lnTo>
                    <a:pt x="1695" y="617"/>
                  </a:lnTo>
                  <a:lnTo>
                    <a:pt x="1693" y="613"/>
                  </a:lnTo>
                  <a:lnTo>
                    <a:pt x="1692" y="610"/>
                  </a:lnTo>
                  <a:lnTo>
                    <a:pt x="1690" y="606"/>
                  </a:lnTo>
                  <a:lnTo>
                    <a:pt x="1688" y="602"/>
                  </a:lnTo>
                  <a:lnTo>
                    <a:pt x="1688" y="599"/>
                  </a:lnTo>
                  <a:lnTo>
                    <a:pt x="1688" y="595"/>
                  </a:lnTo>
                  <a:lnTo>
                    <a:pt x="1714" y="567"/>
                  </a:lnTo>
                  <a:lnTo>
                    <a:pt x="1707" y="567"/>
                  </a:lnTo>
                  <a:lnTo>
                    <a:pt x="1700" y="567"/>
                  </a:lnTo>
                  <a:lnTo>
                    <a:pt x="1695" y="565"/>
                  </a:lnTo>
                  <a:lnTo>
                    <a:pt x="1688" y="564"/>
                  </a:lnTo>
                  <a:lnTo>
                    <a:pt x="1683" y="562"/>
                  </a:lnTo>
                  <a:lnTo>
                    <a:pt x="1677" y="560"/>
                  </a:lnTo>
                  <a:lnTo>
                    <a:pt x="1674" y="560"/>
                  </a:lnTo>
                  <a:lnTo>
                    <a:pt x="1670" y="560"/>
                  </a:lnTo>
                  <a:lnTo>
                    <a:pt x="1653" y="560"/>
                  </a:lnTo>
                  <a:lnTo>
                    <a:pt x="1626" y="587"/>
                  </a:lnTo>
                  <a:lnTo>
                    <a:pt x="1624" y="585"/>
                  </a:lnTo>
                  <a:lnTo>
                    <a:pt x="1621" y="583"/>
                  </a:lnTo>
                  <a:lnTo>
                    <a:pt x="1616" y="578"/>
                  </a:lnTo>
                  <a:lnTo>
                    <a:pt x="1609" y="572"/>
                  </a:lnTo>
                  <a:lnTo>
                    <a:pt x="1603" y="565"/>
                  </a:lnTo>
                  <a:lnTo>
                    <a:pt x="1598" y="560"/>
                  </a:lnTo>
                  <a:lnTo>
                    <a:pt x="1593" y="553"/>
                  </a:lnTo>
                  <a:lnTo>
                    <a:pt x="1591" y="549"/>
                  </a:lnTo>
                  <a:lnTo>
                    <a:pt x="1591" y="532"/>
                  </a:lnTo>
                  <a:lnTo>
                    <a:pt x="1617" y="519"/>
                  </a:lnTo>
                  <a:lnTo>
                    <a:pt x="1639" y="511"/>
                  </a:lnTo>
                  <a:lnTo>
                    <a:pt x="1660" y="505"/>
                  </a:lnTo>
                  <a:lnTo>
                    <a:pt x="1677" y="503"/>
                  </a:lnTo>
                  <a:lnTo>
                    <a:pt x="1693" y="502"/>
                  </a:lnTo>
                  <a:lnTo>
                    <a:pt x="1707" y="502"/>
                  </a:lnTo>
                  <a:lnTo>
                    <a:pt x="1720" y="502"/>
                  </a:lnTo>
                  <a:lnTo>
                    <a:pt x="1732" y="502"/>
                  </a:lnTo>
                  <a:lnTo>
                    <a:pt x="1729" y="505"/>
                  </a:lnTo>
                  <a:lnTo>
                    <a:pt x="1730" y="509"/>
                  </a:lnTo>
                  <a:lnTo>
                    <a:pt x="1732" y="512"/>
                  </a:lnTo>
                  <a:lnTo>
                    <a:pt x="1737" y="516"/>
                  </a:lnTo>
                  <a:lnTo>
                    <a:pt x="1743" y="521"/>
                  </a:lnTo>
                  <a:lnTo>
                    <a:pt x="1748" y="525"/>
                  </a:lnTo>
                  <a:lnTo>
                    <a:pt x="1753" y="528"/>
                  </a:lnTo>
                  <a:lnTo>
                    <a:pt x="1757" y="532"/>
                  </a:lnTo>
                  <a:lnTo>
                    <a:pt x="1757" y="528"/>
                  </a:lnTo>
                  <a:lnTo>
                    <a:pt x="1759" y="525"/>
                  </a:lnTo>
                  <a:lnTo>
                    <a:pt x="1760" y="521"/>
                  </a:lnTo>
                  <a:lnTo>
                    <a:pt x="1762" y="516"/>
                  </a:lnTo>
                  <a:lnTo>
                    <a:pt x="1764" y="512"/>
                  </a:lnTo>
                  <a:lnTo>
                    <a:pt x="1764" y="509"/>
                  </a:lnTo>
                  <a:lnTo>
                    <a:pt x="1766" y="505"/>
                  </a:lnTo>
                  <a:lnTo>
                    <a:pt x="1766" y="502"/>
                  </a:lnTo>
                  <a:lnTo>
                    <a:pt x="1759" y="498"/>
                  </a:lnTo>
                  <a:lnTo>
                    <a:pt x="1748" y="489"/>
                  </a:lnTo>
                  <a:lnTo>
                    <a:pt x="1736" y="479"/>
                  </a:lnTo>
                  <a:lnTo>
                    <a:pt x="1723" y="466"/>
                  </a:lnTo>
                  <a:lnTo>
                    <a:pt x="1711" y="454"/>
                  </a:lnTo>
                  <a:lnTo>
                    <a:pt x="1700" y="449"/>
                  </a:lnTo>
                  <a:lnTo>
                    <a:pt x="1697" y="447"/>
                  </a:lnTo>
                  <a:lnTo>
                    <a:pt x="1693" y="447"/>
                  </a:lnTo>
                  <a:lnTo>
                    <a:pt x="1690" y="450"/>
                  </a:lnTo>
                  <a:lnTo>
                    <a:pt x="1688" y="456"/>
                  </a:lnTo>
                  <a:lnTo>
                    <a:pt x="1697" y="466"/>
                  </a:lnTo>
                  <a:lnTo>
                    <a:pt x="1693" y="468"/>
                  </a:lnTo>
                  <a:lnTo>
                    <a:pt x="1692" y="470"/>
                  </a:lnTo>
                  <a:lnTo>
                    <a:pt x="1688" y="472"/>
                  </a:lnTo>
                  <a:lnTo>
                    <a:pt x="1684" y="472"/>
                  </a:lnTo>
                  <a:lnTo>
                    <a:pt x="1676" y="472"/>
                  </a:lnTo>
                  <a:lnTo>
                    <a:pt x="1665" y="468"/>
                  </a:lnTo>
                  <a:lnTo>
                    <a:pt x="1656" y="465"/>
                  </a:lnTo>
                  <a:lnTo>
                    <a:pt x="1647" y="461"/>
                  </a:lnTo>
                  <a:lnTo>
                    <a:pt x="1640" y="458"/>
                  </a:lnTo>
                  <a:lnTo>
                    <a:pt x="1635" y="456"/>
                  </a:lnTo>
                  <a:lnTo>
                    <a:pt x="1635" y="463"/>
                  </a:lnTo>
                  <a:lnTo>
                    <a:pt x="1633" y="468"/>
                  </a:lnTo>
                  <a:lnTo>
                    <a:pt x="1631" y="472"/>
                  </a:lnTo>
                  <a:lnTo>
                    <a:pt x="1628" y="473"/>
                  </a:lnTo>
                  <a:lnTo>
                    <a:pt x="1624" y="477"/>
                  </a:lnTo>
                  <a:lnTo>
                    <a:pt x="1621" y="479"/>
                  </a:lnTo>
                  <a:lnTo>
                    <a:pt x="1616" y="481"/>
                  </a:lnTo>
                  <a:lnTo>
                    <a:pt x="1609" y="484"/>
                  </a:lnTo>
                  <a:lnTo>
                    <a:pt x="1609" y="489"/>
                  </a:lnTo>
                  <a:lnTo>
                    <a:pt x="1609" y="493"/>
                  </a:lnTo>
                  <a:lnTo>
                    <a:pt x="1610" y="496"/>
                  </a:lnTo>
                  <a:lnTo>
                    <a:pt x="1610" y="498"/>
                  </a:lnTo>
                  <a:lnTo>
                    <a:pt x="1612" y="500"/>
                  </a:lnTo>
                  <a:lnTo>
                    <a:pt x="1612" y="502"/>
                  </a:lnTo>
                  <a:lnTo>
                    <a:pt x="1612" y="505"/>
                  </a:lnTo>
                  <a:lnTo>
                    <a:pt x="1612" y="511"/>
                  </a:lnTo>
                  <a:lnTo>
                    <a:pt x="1614" y="512"/>
                  </a:lnTo>
                  <a:lnTo>
                    <a:pt x="1614" y="514"/>
                  </a:lnTo>
                  <a:lnTo>
                    <a:pt x="1614" y="516"/>
                  </a:lnTo>
                  <a:lnTo>
                    <a:pt x="1610" y="518"/>
                  </a:lnTo>
                  <a:lnTo>
                    <a:pt x="1607" y="519"/>
                  </a:lnTo>
                  <a:lnTo>
                    <a:pt x="1603" y="519"/>
                  </a:lnTo>
                  <a:lnTo>
                    <a:pt x="1600" y="519"/>
                  </a:lnTo>
                  <a:lnTo>
                    <a:pt x="1596" y="516"/>
                  </a:lnTo>
                  <a:lnTo>
                    <a:pt x="1591" y="519"/>
                  </a:lnTo>
                  <a:lnTo>
                    <a:pt x="1589" y="521"/>
                  </a:lnTo>
                  <a:lnTo>
                    <a:pt x="1587" y="523"/>
                  </a:lnTo>
                  <a:lnTo>
                    <a:pt x="1586" y="521"/>
                  </a:lnTo>
                  <a:lnTo>
                    <a:pt x="1582" y="521"/>
                  </a:lnTo>
                  <a:lnTo>
                    <a:pt x="1573" y="521"/>
                  </a:lnTo>
                  <a:lnTo>
                    <a:pt x="1557" y="541"/>
                  </a:lnTo>
                  <a:lnTo>
                    <a:pt x="1557" y="544"/>
                  </a:lnTo>
                  <a:lnTo>
                    <a:pt x="1559" y="549"/>
                  </a:lnTo>
                  <a:lnTo>
                    <a:pt x="1559" y="553"/>
                  </a:lnTo>
                  <a:lnTo>
                    <a:pt x="1561" y="560"/>
                  </a:lnTo>
                  <a:lnTo>
                    <a:pt x="1563" y="565"/>
                  </a:lnTo>
                  <a:lnTo>
                    <a:pt x="1564" y="572"/>
                  </a:lnTo>
                  <a:lnTo>
                    <a:pt x="1564" y="579"/>
                  </a:lnTo>
                  <a:lnTo>
                    <a:pt x="1564" y="587"/>
                  </a:lnTo>
                  <a:lnTo>
                    <a:pt x="1559" y="585"/>
                  </a:lnTo>
                  <a:lnTo>
                    <a:pt x="1554" y="581"/>
                  </a:lnTo>
                  <a:lnTo>
                    <a:pt x="1548" y="574"/>
                  </a:lnTo>
                  <a:lnTo>
                    <a:pt x="1543" y="567"/>
                  </a:lnTo>
                  <a:lnTo>
                    <a:pt x="1536" y="558"/>
                  </a:lnTo>
                  <a:lnTo>
                    <a:pt x="1531" y="551"/>
                  </a:lnTo>
                  <a:lnTo>
                    <a:pt x="1522" y="544"/>
                  </a:lnTo>
                  <a:lnTo>
                    <a:pt x="1513" y="541"/>
                  </a:lnTo>
                  <a:lnTo>
                    <a:pt x="1513" y="535"/>
                  </a:lnTo>
                  <a:lnTo>
                    <a:pt x="1513" y="530"/>
                  </a:lnTo>
                  <a:lnTo>
                    <a:pt x="1511" y="525"/>
                  </a:lnTo>
                  <a:lnTo>
                    <a:pt x="1506" y="518"/>
                  </a:lnTo>
                  <a:lnTo>
                    <a:pt x="1497" y="507"/>
                  </a:lnTo>
                  <a:lnTo>
                    <a:pt x="1483" y="498"/>
                  </a:lnTo>
                  <a:lnTo>
                    <a:pt x="1469" y="491"/>
                  </a:lnTo>
                  <a:lnTo>
                    <a:pt x="1455" y="486"/>
                  </a:lnTo>
                  <a:lnTo>
                    <a:pt x="1450" y="484"/>
                  </a:lnTo>
                  <a:lnTo>
                    <a:pt x="1444" y="482"/>
                  </a:lnTo>
                  <a:lnTo>
                    <a:pt x="1439" y="484"/>
                  </a:lnTo>
                  <a:lnTo>
                    <a:pt x="1435" y="484"/>
                  </a:lnTo>
                  <a:lnTo>
                    <a:pt x="1439" y="488"/>
                  </a:lnTo>
                  <a:lnTo>
                    <a:pt x="1442" y="493"/>
                  </a:lnTo>
                  <a:lnTo>
                    <a:pt x="1446" y="496"/>
                  </a:lnTo>
                  <a:lnTo>
                    <a:pt x="1450" y="500"/>
                  </a:lnTo>
                  <a:lnTo>
                    <a:pt x="1453" y="503"/>
                  </a:lnTo>
                  <a:lnTo>
                    <a:pt x="1458" y="505"/>
                  </a:lnTo>
                  <a:lnTo>
                    <a:pt x="1464" y="505"/>
                  </a:lnTo>
                  <a:lnTo>
                    <a:pt x="1469" y="502"/>
                  </a:lnTo>
                  <a:lnTo>
                    <a:pt x="1471" y="509"/>
                  </a:lnTo>
                  <a:lnTo>
                    <a:pt x="1471" y="516"/>
                  </a:lnTo>
                  <a:lnTo>
                    <a:pt x="1473" y="521"/>
                  </a:lnTo>
                  <a:lnTo>
                    <a:pt x="1474" y="525"/>
                  </a:lnTo>
                  <a:lnTo>
                    <a:pt x="1478" y="530"/>
                  </a:lnTo>
                  <a:lnTo>
                    <a:pt x="1481" y="534"/>
                  </a:lnTo>
                  <a:lnTo>
                    <a:pt x="1485" y="537"/>
                  </a:lnTo>
                  <a:lnTo>
                    <a:pt x="1487" y="541"/>
                  </a:lnTo>
                  <a:lnTo>
                    <a:pt x="1487" y="544"/>
                  </a:lnTo>
                  <a:lnTo>
                    <a:pt x="1487" y="548"/>
                  </a:lnTo>
                  <a:lnTo>
                    <a:pt x="1485" y="551"/>
                  </a:lnTo>
                  <a:lnTo>
                    <a:pt x="1483" y="555"/>
                  </a:lnTo>
                  <a:lnTo>
                    <a:pt x="1481" y="558"/>
                  </a:lnTo>
                  <a:lnTo>
                    <a:pt x="1480" y="562"/>
                  </a:lnTo>
                  <a:lnTo>
                    <a:pt x="1480" y="565"/>
                  </a:lnTo>
                  <a:lnTo>
                    <a:pt x="1478" y="567"/>
                  </a:lnTo>
                  <a:lnTo>
                    <a:pt x="1478" y="565"/>
                  </a:lnTo>
                  <a:lnTo>
                    <a:pt x="1478" y="562"/>
                  </a:lnTo>
                  <a:lnTo>
                    <a:pt x="1476" y="558"/>
                  </a:lnTo>
                  <a:lnTo>
                    <a:pt x="1474" y="555"/>
                  </a:lnTo>
                  <a:lnTo>
                    <a:pt x="1473" y="551"/>
                  </a:lnTo>
                  <a:lnTo>
                    <a:pt x="1471" y="548"/>
                  </a:lnTo>
                  <a:lnTo>
                    <a:pt x="1471" y="544"/>
                  </a:lnTo>
                  <a:lnTo>
                    <a:pt x="1469" y="541"/>
                  </a:lnTo>
                  <a:lnTo>
                    <a:pt x="1464" y="539"/>
                  </a:lnTo>
                  <a:lnTo>
                    <a:pt x="1457" y="537"/>
                  </a:lnTo>
                  <a:lnTo>
                    <a:pt x="1451" y="534"/>
                  </a:lnTo>
                  <a:lnTo>
                    <a:pt x="1446" y="528"/>
                  </a:lnTo>
                  <a:lnTo>
                    <a:pt x="1441" y="523"/>
                  </a:lnTo>
                  <a:lnTo>
                    <a:pt x="1437" y="516"/>
                  </a:lnTo>
                  <a:lnTo>
                    <a:pt x="1435" y="509"/>
                  </a:lnTo>
                  <a:lnTo>
                    <a:pt x="1435" y="502"/>
                  </a:lnTo>
                  <a:lnTo>
                    <a:pt x="1428" y="502"/>
                  </a:lnTo>
                  <a:lnTo>
                    <a:pt x="1423" y="502"/>
                  </a:lnTo>
                  <a:lnTo>
                    <a:pt x="1418" y="500"/>
                  </a:lnTo>
                  <a:lnTo>
                    <a:pt x="1414" y="496"/>
                  </a:lnTo>
                  <a:lnTo>
                    <a:pt x="1411" y="495"/>
                  </a:lnTo>
                  <a:lnTo>
                    <a:pt x="1407" y="491"/>
                  </a:lnTo>
                  <a:lnTo>
                    <a:pt x="1404" y="488"/>
                  </a:lnTo>
                  <a:lnTo>
                    <a:pt x="1400" y="484"/>
                  </a:lnTo>
                  <a:lnTo>
                    <a:pt x="1397" y="486"/>
                  </a:lnTo>
                  <a:lnTo>
                    <a:pt x="1393" y="486"/>
                  </a:lnTo>
                  <a:lnTo>
                    <a:pt x="1390" y="488"/>
                  </a:lnTo>
                  <a:lnTo>
                    <a:pt x="1388" y="489"/>
                  </a:lnTo>
                  <a:lnTo>
                    <a:pt x="1384" y="491"/>
                  </a:lnTo>
                  <a:lnTo>
                    <a:pt x="1381" y="493"/>
                  </a:lnTo>
                  <a:lnTo>
                    <a:pt x="1377" y="493"/>
                  </a:lnTo>
                  <a:lnTo>
                    <a:pt x="1375" y="495"/>
                  </a:lnTo>
                  <a:lnTo>
                    <a:pt x="1367" y="484"/>
                  </a:lnTo>
                  <a:lnTo>
                    <a:pt x="1356" y="486"/>
                  </a:lnTo>
                  <a:lnTo>
                    <a:pt x="1347" y="491"/>
                  </a:lnTo>
                  <a:lnTo>
                    <a:pt x="1337" y="500"/>
                  </a:lnTo>
                  <a:lnTo>
                    <a:pt x="1326" y="507"/>
                  </a:lnTo>
                  <a:lnTo>
                    <a:pt x="1317" y="516"/>
                  </a:lnTo>
                  <a:lnTo>
                    <a:pt x="1307" y="523"/>
                  </a:lnTo>
                  <a:lnTo>
                    <a:pt x="1298" y="528"/>
                  </a:lnTo>
                  <a:lnTo>
                    <a:pt x="1287" y="532"/>
                  </a:lnTo>
                  <a:lnTo>
                    <a:pt x="1287" y="567"/>
                  </a:lnTo>
                  <a:lnTo>
                    <a:pt x="1275" y="569"/>
                  </a:lnTo>
                  <a:lnTo>
                    <a:pt x="1261" y="569"/>
                  </a:lnTo>
                  <a:lnTo>
                    <a:pt x="1245" y="571"/>
                  </a:lnTo>
                  <a:lnTo>
                    <a:pt x="1231" y="572"/>
                  </a:lnTo>
                  <a:lnTo>
                    <a:pt x="1216" y="574"/>
                  </a:lnTo>
                  <a:lnTo>
                    <a:pt x="1202" y="576"/>
                  </a:lnTo>
                  <a:lnTo>
                    <a:pt x="1188" y="578"/>
                  </a:lnTo>
                  <a:lnTo>
                    <a:pt x="1174" y="578"/>
                  </a:lnTo>
                  <a:lnTo>
                    <a:pt x="1174" y="572"/>
                  </a:lnTo>
                  <a:lnTo>
                    <a:pt x="1174" y="567"/>
                  </a:lnTo>
                  <a:lnTo>
                    <a:pt x="1174" y="562"/>
                  </a:lnTo>
                  <a:lnTo>
                    <a:pt x="1176" y="556"/>
                  </a:lnTo>
                  <a:lnTo>
                    <a:pt x="1176" y="551"/>
                  </a:lnTo>
                  <a:lnTo>
                    <a:pt x="1178" y="548"/>
                  </a:lnTo>
                  <a:lnTo>
                    <a:pt x="1179" y="548"/>
                  </a:lnTo>
                  <a:lnTo>
                    <a:pt x="1183" y="549"/>
                  </a:lnTo>
                  <a:lnTo>
                    <a:pt x="1179" y="542"/>
                  </a:lnTo>
                  <a:lnTo>
                    <a:pt x="1178" y="539"/>
                  </a:lnTo>
                  <a:lnTo>
                    <a:pt x="1178" y="534"/>
                  </a:lnTo>
                  <a:lnTo>
                    <a:pt x="1176" y="530"/>
                  </a:lnTo>
                  <a:lnTo>
                    <a:pt x="1178" y="526"/>
                  </a:lnTo>
                  <a:lnTo>
                    <a:pt x="1178" y="523"/>
                  </a:lnTo>
                  <a:lnTo>
                    <a:pt x="1179" y="518"/>
                  </a:lnTo>
                  <a:lnTo>
                    <a:pt x="1183" y="512"/>
                  </a:lnTo>
                  <a:lnTo>
                    <a:pt x="1183" y="509"/>
                  </a:lnTo>
                  <a:lnTo>
                    <a:pt x="1181" y="505"/>
                  </a:lnTo>
                  <a:lnTo>
                    <a:pt x="1179" y="502"/>
                  </a:lnTo>
                  <a:lnTo>
                    <a:pt x="1179" y="498"/>
                  </a:lnTo>
                  <a:lnTo>
                    <a:pt x="1178" y="495"/>
                  </a:lnTo>
                  <a:lnTo>
                    <a:pt x="1176" y="491"/>
                  </a:lnTo>
                  <a:lnTo>
                    <a:pt x="1174" y="488"/>
                  </a:lnTo>
                  <a:lnTo>
                    <a:pt x="1174" y="484"/>
                  </a:lnTo>
                  <a:lnTo>
                    <a:pt x="1185" y="486"/>
                  </a:lnTo>
                  <a:lnTo>
                    <a:pt x="1197" y="488"/>
                  </a:lnTo>
                  <a:lnTo>
                    <a:pt x="1209" y="489"/>
                  </a:lnTo>
                  <a:lnTo>
                    <a:pt x="1222" y="493"/>
                  </a:lnTo>
                  <a:lnTo>
                    <a:pt x="1236" y="495"/>
                  </a:lnTo>
                  <a:lnTo>
                    <a:pt x="1248" y="496"/>
                  </a:lnTo>
                  <a:lnTo>
                    <a:pt x="1259" y="496"/>
                  </a:lnTo>
                  <a:lnTo>
                    <a:pt x="1269" y="495"/>
                  </a:lnTo>
                  <a:lnTo>
                    <a:pt x="1268" y="488"/>
                  </a:lnTo>
                  <a:lnTo>
                    <a:pt x="1266" y="481"/>
                  </a:lnTo>
                  <a:lnTo>
                    <a:pt x="1266" y="475"/>
                  </a:lnTo>
                  <a:lnTo>
                    <a:pt x="1266" y="470"/>
                  </a:lnTo>
                  <a:lnTo>
                    <a:pt x="1268" y="463"/>
                  </a:lnTo>
                  <a:lnTo>
                    <a:pt x="1269" y="456"/>
                  </a:lnTo>
                  <a:lnTo>
                    <a:pt x="1269" y="447"/>
                  </a:lnTo>
                  <a:lnTo>
                    <a:pt x="1269" y="438"/>
                  </a:lnTo>
                  <a:lnTo>
                    <a:pt x="1266" y="438"/>
                  </a:lnTo>
                  <a:lnTo>
                    <a:pt x="1264" y="436"/>
                  </a:lnTo>
                  <a:lnTo>
                    <a:pt x="1261" y="435"/>
                  </a:lnTo>
                  <a:lnTo>
                    <a:pt x="1257" y="433"/>
                  </a:lnTo>
                  <a:lnTo>
                    <a:pt x="1254" y="431"/>
                  </a:lnTo>
                  <a:lnTo>
                    <a:pt x="1250" y="431"/>
                  </a:lnTo>
                  <a:lnTo>
                    <a:pt x="1248" y="429"/>
                  </a:lnTo>
                  <a:lnTo>
                    <a:pt x="1245" y="429"/>
                  </a:lnTo>
                  <a:lnTo>
                    <a:pt x="1252" y="427"/>
                  </a:lnTo>
                  <a:lnTo>
                    <a:pt x="1259" y="427"/>
                  </a:lnTo>
                  <a:lnTo>
                    <a:pt x="1266" y="426"/>
                  </a:lnTo>
                  <a:lnTo>
                    <a:pt x="1275" y="424"/>
                  </a:lnTo>
                  <a:lnTo>
                    <a:pt x="1282" y="422"/>
                  </a:lnTo>
                  <a:lnTo>
                    <a:pt x="1291" y="420"/>
                  </a:lnTo>
                  <a:lnTo>
                    <a:pt x="1298" y="420"/>
                  </a:lnTo>
                  <a:lnTo>
                    <a:pt x="1305" y="419"/>
                  </a:lnTo>
                  <a:lnTo>
                    <a:pt x="1349" y="373"/>
                  </a:lnTo>
                  <a:lnTo>
                    <a:pt x="1352" y="373"/>
                  </a:lnTo>
                  <a:lnTo>
                    <a:pt x="1356" y="373"/>
                  </a:lnTo>
                  <a:lnTo>
                    <a:pt x="1361" y="373"/>
                  </a:lnTo>
                  <a:lnTo>
                    <a:pt x="1367" y="371"/>
                  </a:lnTo>
                  <a:lnTo>
                    <a:pt x="1374" y="371"/>
                  </a:lnTo>
                  <a:lnTo>
                    <a:pt x="1379" y="369"/>
                  </a:lnTo>
                  <a:lnTo>
                    <a:pt x="1384" y="367"/>
                  </a:lnTo>
                  <a:lnTo>
                    <a:pt x="1391" y="364"/>
                  </a:lnTo>
                  <a:lnTo>
                    <a:pt x="1386" y="357"/>
                  </a:lnTo>
                  <a:lnTo>
                    <a:pt x="1382" y="351"/>
                  </a:lnTo>
                  <a:lnTo>
                    <a:pt x="1381" y="346"/>
                  </a:lnTo>
                  <a:lnTo>
                    <a:pt x="1381" y="341"/>
                  </a:lnTo>
                  <a:lnTo>
                    <a:pt x="1382" y="337"/>
                  </a:lnTo>
                  <a:lnTo>
                    <a:pt x="1386" y="334"/>
                  </a:lnTo>
                  <a:lnTo>
                    <a:pt x="1391" y="330"/>
                  </a:lnTo>
                  <a:lnTo>
                    <a:pt x="1400" y="327"/>
                  </a:lnTo>
                  <a:lnTo>
                    <a:pt x="1400" y="332"/>
                  </a:lnTo>
                  <a:lnTo>
                    <a:pt x="1402" y="339"/>
                  </a:lnTo>
                  <a:lnTo>
                    <a:pt x="1404" y="344"/>
                  </a:lnTo>
                  <a:lnTo>
                    <a:pt x="1405" y="348"/>
                  </a:lnTo>
                  <a:lnTo>
                    <a:pt x="1407" y="353"/>
                  </a:lnTo>
                  <a:lnTo>
                    <a:pt x="1411" y="357"/>
                  </a:lnTo>
                  <a:lnTo>
                    <a:pt x="1414" y="360"/>
                  </a:lnTo>
                  <a:lnTo>
                    <a:pt x="1418" y="364"/>
                  </a:lnTo>
                  <a:lnTo>
                    <a:pt x="1423" y="360"/>
                  </a:lnTo>
                  <a:lnTo>
                    <a:pt x="1427" y="359"/>
                  </a:lnTo>
                  <a:lnTo>
                    <a:pt x="1428" y="359"/>
                  </a:lnTo>
                  <a:lnTo>
                    <a:pt x="1430" y="359"/>
                  </a:lnTo>
                  <a:lnTo>
                    <a:pt x="1432" y="359"/>
                  </a:lnTo>
                  <a:lnTo>
                    <a:pt x="1435" y="359"/>
                  </a:lnTo>
                  <a:lnTo>
                    <a:pt x="1439" y="357"/>
                  </a:lnTo>
                  <a:lnTo>
                    <a:pt x="1444" y="353"/>
                  </a:lnTo>
                  <a:lnTo>
                    <a:pt x="1444" y="355"/>
                  </a:lnTo>
                  <a:lnTo>
                    <a:pt x="1446" y="357"/>
                  </a:lnTo>
                  <a:lnTo>
                    <a:pt x="1450" y="360"/>
                  </a:lnTo>
                  <a:lnTo>
                    <a:pt x="1453" y="364"/>
                  </a:lnTo>
                  <a:lnTo>
                    <a:pt x="1458" y="367"/>
                  </a:lnTo>
                  <a:lnTo>
                    <a:pt x="1462" y="369"/>
                  </a:lnTo>
                  <a:lnTo>
                    <a:pt x="1465" y="373"/>
                  </a:lnTo>
                  <a:lnTo>
                    <a:pt x="1469" y="373"/>
                  </a:lnTo>
                  <a:lnTo>
                    <a:pt x="1480" y="367"/>
                  </a:lnTo>
                  <a:lnTo>
                    <a:pt x="1490" y="362"/>
                  </a:lnTo>
                  <a:lnTo>
                    <a:pt x="1501" y="353"/>
                  </a:lnTo>
                  <a:lnTo>
                    <a:pt x="1513" y="344"/>
                  </a:lnTo>
                  <a:lnTo>
                    <a:pt x="1524" y="336"/>
                  </a:lnTo>
                  <a:lnTo>
                    <a:pt x="1536" y="329"/>
                  </a:lnTo>
                  <a:lnTo>
                    <a:pt x="1547" y="321"/>
                  </a:lnTo>
                  <a:lnTo>
                    <a:pt x="1557" y="318"/>
                  </a:lnTo>
                  <a:lnTo>
                    <a:pt x="1556" y="311"/>
                  </a:lnTo>
                  <a:lnTo>
                    <a:pt x="1556" y="304"/>
                  </a:lnTo>
                  <a:lnTo>
                    <a:pt x="1559" y="300"/>
                  </a:lnTo>
                  <a:lnTo>
                    <a:pt x="1564" y="295"/>
                  </a:lnTo>
                  <a:lnTo>
                    <a:pt x="1571" y="291"/>
                  </a:lnTo>
                  <a:lnTo>
                    <a:pt x="1577" y="286"/>
                  </a:lnTo>
                  <a:lnTo>
                    <a:pt x="1586" y="284"/>
                  </a:lnTo>
                  <a:lnTo>
                    <a:pt x="1591" y="281"/>
                  </a:lnTo>
                  <a:lnTo>
                    <a:pt x="1582" y="281"/>
                  </a:lnTo>
                  <a:lnTo>
                    <a:pt x="1571" y="281"/>
                  </a:lnTo>
                  <a:lnTo>
                    <a:pt x="1559" y="279"/>
                  </a:lnTo>
                  <a:lnTo>
                    <a:pt x="1548" y="279"/>
                  </a:lnTo>
                  <a:lnTo>
                    <a:pt x="1538" y="277"/>
                  </a:lnTo>
                  <a:lnTo>
                    <a:pt x="1529" y="276"/>
                  </a:lnTo>
                  <a:lnTo>
                    <a:pt x="1520" y="274"/>
                  </a:lnTo>
                  <a:lnTo>
                    <a:pt x="1513" y="270"/>
                  </a:lnTo>
                  <a:lnTo>
                    <a:pt x="1548" y="233"/>
                  </a:lnTo>
                  <a:lnTo>
                    <a:pt x="1545" y="233"/>
                  </a:lnTo>
                  <a:lnTo>
                    <a:pt x="1541" y="231"/>
                  </a:lnTo>
                  <a:lnTo>
                    <a:pt x="1538" y="230"/>
                  </a:lnTo>
                  <a:lnTo>
                    <a:pt x="1534" y="228"/>
                  </a:lnTo>
                  <a:lnTo>
                    <a:pt x="1533" y="226"/>
                  </a:lnTo>
                  <a:lnTo>
                    <a:pt x="1529" y="224"/>
                  </a:lnTo>
                  <a:lnTo>
                    <a:pt x="1526" y="224"/>
                  </a:lnTo>
                  <a:lnTo>
                    <a:pt x="1522" y="224"/>
                  </a:lnTo>
                  <a:lnTo>
                    <a:pt x="1469" y="281"/>
                  </a:lnTo>
                  <a:lnTo>
                    <a:pt x="1469" y="284"/>
                  </a:lnTo>
                  <a:lnTo>
                    <a:pt x="1469" y="288"/>
                  </a:lnTo>
                  <a:lnTo>
                    <a:pt x="1469" y="293"/>
                  </a:lnTo>
                  <a:lnTo>
                    <a:pt x="1469" y="298"/>
                  </a:lnTo>
                  <a:lnTo>
                    <a:pt x="1467" y="304"/>
                  </a:lnTo>
                  <a:lnTo>
                    <a:pt x="1465" y="309"/>
                  </a:lnTo>
                  <a:lnTo>
                    <a:pt x="1464" y="313"/>
                  </a:lnTo>
                  <a:lnTo>
                    <a:pt x="1460" y="318"/>
                  </a:lnTo>
                  <a:lnTo>
                    <a:pt x="1462" y="316"/>
                  </a:lnTo>
                  <a:lnTo>
                    <a:pt x="1464" y="316"/>
                  </a:lnTo>
                  <a:lnTo>
                    <a:pt x="1462" y="320"/>
                  </a:lnTo>
                  <a:lnTo>
                    <a:pt x="1460" y="325"/>
                  </a:lnTo>
                  <a:lnTo>
                    <a:pt x="1457" y="332"/>
                  </a:lnTo>
                  <a:lnTo>
                    <a:pt x="1451" y="339"/>
                  </a:lnTo>
                  <a:lnTo>
                    <a:pt x="1444" y="346"/>
                  </a:lnTo>
                  <a:lnTo>
                    <a:pt x="1435" y="351"/>
                  </a:lnTo>
                  <a:lnTo>
                    <a:pt x="1427" y="353"/>
                  </a:lnTo>
                  <a:lnTo>
                    <a:pt x="1428" y="344"/>
                  </a:lnTo>
                  <a:lnTo>
                    <a:pt x="1430" y="337"/>
                  </a:lnTo>
                  <a:lnTo>
                    <a:pt x="1428" y="332"/>
                  </a:lnTo>
                  <a:lnTo>
                    <a:pt x="1427" y="327"/>
                  </a:lnTo>
                  <a:lnTo>
                    <a:pt x="1425" y="323"/>
                  </a:lnTo>
                  <a:lnTo>
                    <a:pt x="1420" y="320"/>
                  </a:lnTo>
                  <a:lnTo>
                    <a:pt x="1414" y="314"/>
                  </a:lnTo>
                  <a:lnTo>
                    <a:pt x="1409" y="307"/>
                  </a:lnTo>
                  <a:lnTo>
                    <a:pt x="1409" y="302"/>
                  </a:lnTo>
                  <a:lnTo>
                    <a:pt x="1411" y="297"/>
                  </a:lnTo>
                  <a:lnTo>
                    <a:pt x="1411" y="293"/>
                  </a:lnTo>
                  <a:lnTo>
                    <a:pt x="1412" y="290"/>
                  </a:lnTo>
                  <a:lnTo>
                    <a:pt x="1412" y="284"/>
                  </a:lnTo>
                  <a:lnTo>
                    <a:pt x="1412" y="281"/>
                  </a:lnTo>
                  <a:lnTo>
                    <a:pt x="1411" y="276"/>
                  </a:lnTo>
                  <a:lnTo>
                    <a:pt x="1409" y="270"/>
                  </a:lnTo>
                  <a:lnTo>
                    <a:pt x="1405" y="277"/>
                  </a:lnTo>
                  <a:lnTo>
                    <a:pt x="1402" y="284"/>
                  </a:lnTo>
                  <a:lnTo>
                    <a:pt x="1398" y="290"/>
                  </a:lnTo>
                  <a:lnTo>
                    <a:pt x="1393" y="297"/>
                  </a:lnTo>
                  <a:lnTo>
                    <a:pt x="1388" y="300"/>
                  </a:lnTo>
                  <a:lnTo>
                    <a:pt x="1382" y="304"/>
                  </a:lnTo>
                  <a:lnTo>
                    <a:pt x="1375" y="307"/>
                  </a:lnTo>
                  <a:lnTo>
                    <a:pt x="1367" y="307"/>
                  </a:lnTo>
                  <a:lnTo>
                    <a:pt x="1365" y="304"/>
                  </a:lnTo>
                  <a:lnTo>
                    <a:pt x="1363" y="298"/>
                  </a:lnTo>
                  <a:lnTo>
                    <a:pt x="1361" y="295"/>
                  </a:lnTo>
                  <a:lnTo>
                    <a:pt x="1358" y="290"/>
                  </a:lnTo>
                  <a:lnTo>
                    <a:pt x="1354" y="284"/>
                  </a:lnTo>
                  <a:lnTo>
                    <a:pt x="1351" y="279"/>
                  </a:lnTo>
                  <a:lnTo>
                    <a:pt x="1349" y="274"/>
                  </a:lnTo>
                  <a:lnTo>
                    <a:pt x="1349" y="270"/>
                  </a:lnTo>
                  <a:lnTo>
                    <a:pt x="1354" y="261"/>
                  </a:lnTo>
                  <a:lnTo>
                    <a:pt x="1361" y="256"/>
                  </a:lnTo>
                  <a:lnTo>
                    <a:pt x="1368" y="251"/>
                  </a:lnTo>
                  <a:lnTo>
                    <a:pt x="1374" y="249"/>
                  </a:lnTo>
                  <a:lnTo>
                    <a:pt x="1381" y="247"/>
                  </a:lnTo>
                  <a:lnTo>
                    <a:pt x="1388" y="247"/>
                  </a:lnTo>
                  <a:lnTo>
                    <a:pt x="1393" y="245"/>
                  </a:lnTo>
                  <a:lnTo>
                    <a:pt x="1400" y="242"/>
                  </a:lnTo>
                  <a:lnTo>
                    <a:pt x="1409" y="233"/>
                  </a:lnTo>
                  <a:lnTo>
                    <a:pt x="1416" y="221"/>
                  </a:lnTo>
                  <a:lnTo>
                    <a:pt x="1425" y="208"/>
                  </a:lnTo>
                  <a:lnTo>
                    <a:pt x="1434" y="198"/>
                  </a:lnTo>
                  <a:lnTo>
                    <a:pt x="1444" y="187"/>
                  </a:lnTo>
                  <a:lnTo>
                    <a:pt x="1455" y="178"/>
                  </a:lnTo>
                  <a:lnTo>
                    <a:pt x="1465" y="169"/>
                  </a:lnTo>
                  <a:lnTo>
                    <a:pt x="1478" y="159"/>
                  </a:lnTo>
                  <a:lnTo>
                    <a:pt x="1487" y="150"/>
                  </a:lnTo>
                  <a:lnTo>
                    <a:pt x="1573" y="150"/>
                  </a:lnTo>
                  <a:lnTo>
                    <a:pt x="1591" y="168"/>
                  </a:lnTo>
                  <a:lnTo>
                    <a:pt x="1626" y="168"/>
                  </a:lnTo>
                  <a:lnTo>
                    <a:pt x="1633" y="175"/>
                  </a:lnTo>
                  <a:lnTo>
                    <a:pt x="1640" y="180"/>
                  </a:lnTo>
                  <a:lnTo>
                    <a:pt x="1646" y="185"/>
                  </a:lnTo>
                  <a:lnTo>
                    <a:pt x="1653" y="187"/>
                  </a:lnTo>
                  <a:lnTo>
                    <a:pt x="1660" y="191"/>
                  </a:lnTo>
                  <a:lnTo>
                    <a:pt x="1665" y="191"/>
                  </a:lnTo>
                  <a:lnTo>
                    <a:pt x="1672" y="189"/>
                  </a:lnTo>
                  <a:lnTo>
                    <a:pt x="1679" y="187"/>
                  </a:lnTo>
                  <a:lnTo>
                    <a:pt x="1697" y="205"/>
                  </a:lnTo>
                  <a:lnTo>
                    <a:pt x="1679" y="224"/>
                  </a:lnTo>
                  <a:lnTo>
                    <a:pt x="1644" y="224"/>
                  </a:lnTo>
                  <a:lnTo>
                    <a:pt x="1626" y="205"/>
                  </a:lnTo>
                  <a:lnTo>
                    <a:pt x="1617" y="215"/>
                  </a:lnTo>
                  <a:lnTo>
                    <a:pt x="1653" y="253"/>
                  </a:lnTo>
                  <a:lnTo>
                    <a:pt x="1670" y="253"/>
                  </a:lnTo>
                  <a:lnTo>
                    <a:pt x="1674" y="251"/>
                  </a:lnTo>
                  <a:lnTo>
                    <a:pt x="1681" y="245"/>
                  </a:lnTo>
                  <a:lnTo>
                    <a:pt x="1688" y="240"/>
                  </a:lnTo>
                  <a:lnTo>
                    <a:pt x="1695" y="233"/>
                  </a:lnTo>
                  <a:lnTo>
                    <a:pt x="1702" y="226"/>
                  </a:lnTo>
                  <a:lnTo>
                    <a:pt x="1707" y="221"/>
                  </a:lnTo>
                  <a:lnTo>
                    <a:pt x="1713" y="217"/>
                  </a:lnTo>
                  <a:lnTo>
                    <a:pt x="1714" y="215"/>
                  </a:lnTo>
                  <a:lnTo>
                    <a:pt x="1732" y="215"/>
                  </a:lnTo>
                  <a:lnTo>
                    <a:pt x="1757" y="187"/>
                  </a:lnTo>
                  <a:lnTo>
                    <a:pt x="1775" y="205"/>
                  </a:lnTo>
                  <a:lnTo>
                    <a:pt x="1801" y="177"/>
                  </a:lnTo>
                  <a:lnTo>
                    <a:pt x="1819" y="196"/>
                  </a:lnTo>
                  <a:lnTo>
                    <a:pt x="1824" y="192"/>
                  </a:lnTo>
                  <a:lnTo>
                    <a:pt x="1831" y="191"/>
                  </a:lnTo>
                  <a:lnTo>
                    <a:pt x="1838" y="189"/>
                  </a:lnTo>
                  <a:lnTo>
                    <a:pt x="1843" y="187"/>
                  </a:lnTo>
                  <a:lnTo>
                    <a:pt x="1850" y="185"/>
                  </a:lnTo>
                  <a:lnTo>
                    <a:pt x="1858" y="184"/>
                  </a:lnTo>
                  <a:lnTo>
                    <a:pt x="1863" y="180"/>
                  </a:lnTo>
                  <a:lnTo>
                    <a:pt x="1870" y="177"/>
                  </a:lnTo>
                  <a:lnTo>
                    <a:pt x="1845" y="150"/>
                  </a:lnTo>
                  <a:lnTo>
                    <a:pt x="1854" y="154"/>
                  </a:lnTo>
                  <a:lnTo>
                    <a:pt x="1865" y="157"/>
                  </a:lnTo>
                  <a:lnTo>
                    <a:pt x="1873" y="161"/>
                  </a:lnTo>
                  <a:lnTo>
                    <a:pt x="1884" y="162"/>
                  </a:lnTo>
                  <a:lnTo>
                    <a:pt x="1895" y="166"/>
                  </a:lnTo>
                  <a:lnTo>
                    <a:pt x="1907" y="168"/>
                  </a:lnTo>
                  <a:lnTo>
                    <a:pt x="1919" y="168"/>
                  </a:lnTo>
                  <a:lnTo>
                    <a:pt x="1932" y="168"/>
                  </a:lnTo>
                  <a:lnTo>
                    <a:pt x="1932" y="164"/>
                  </a:lnTo>
                  <a:lnTo>
                    <a:pt x="1933" y="161"/>
                  </a:lnTo>
                  <a:lnTo>
                    <a:pt x="1933" y="157"/>
                  </a:lnTo>
                  <a:lnTo>
                    <a:pt x="1935" y="154"/>
                  </a:lnTo>
                  <a:lnTo>
                    <a:pt x="1937" y="150"/>
                  </a:lnTo>
                  <a:lnTo>
                    <a:pt x="1939" y="147"/>
                  </a:lnTo>
                  <a:lnTo>
                    <a:pt x="1941" y="143"/>
                  </a:lnTo>
                  <a:lnTo>
                    <a:pt x="1941" y="139"/>
                  </a:lnTo>
                  <a:lnTo>
                    <a:pt x="1983" y="187"/>
                  </a:lnTo>
                  <a:lnTo>
                    <a:pt x="1983" y="191"/>
                  </a:lnTo>
                  <a:lnTo>
                    <a:pt x="1983" y="194"/>
                  </a:lnTo>
                  <a:lnTo>
                    <a:pt x="1981" y="198"/>
                  </a:lnTo>
                  <a:lnTo>
                    <a:pt x="1979" y="201"/>
                  </a:lnTo>
                  <a:lnTo>
                    <a:pt x="1978" y="205"/>
                  </a:lnTo>
                  <a:lnTo>
                    <a:pt x="1976" y="208"/>
                  </a:lnTo>
                  <a:lnTo>
                    <a:pt x="1976" y="212"/>
                  </a:lnTo>
                  <a:lnTo>
                    <a:pt x="1974" y="215"/>
                  </a:lnTo>
                  <a:lnTo>
                    <a:pt x="2009" y="215"/>
                  </a:lnTo>
                  <a:lnTo>
                    <a:pt x="2009" y="177"/>
                  </a:lnTo>
                  <a:lnTo>
                    <a:pt x="2016" y="184"/>
                  </a:lnTo>
                  <a:lnTo>
                    <a:pt x="2024" y="189"/>
                  </a:lnTo>
                  <a:lnTo>
                    <a:pt x="2032" y="192"/>
                  </a:lnTo>
                  <a:lnTo>
                    <a:pt x="2039" y="194"/>
                  </a:lnTo>
                  <a:lnTo>
                    <a:pt x="2048" y="198"/>
                  </a:lnTo>
                  <a:lnTo>
                    <a:pt x="2057" y="200"/>
                  </a:lnTo>
                  <a:lnTo>
                    <a:pt x="2064" y="203"/>
                  </a:lnTo>
                  <a:lnTo>
                    <a:pt x="2071" y="205"/>
                  </a:lnTo>
                  <a:lnTo>
                    <a:pt x="2071" y="201"/>
                  </a:lnTo>
                  <a:lnTo>
                    <a:pt x="2069" y="198"/>
                  </a:lnTo>
                  <a:lnTo>
                    <a:pt x="2068" y="194"/>
                  </a:lnTo>
                  <a:lnTo>
                    <a:pt x="2066" y="191"/>
                  </a:lnTo>
                  <a:lnTo>
                    <a:pt x="2064" y="187"/>
                  </a:lnTo>
                  <a:lnTo>
                    <a:pt x="2062" y="184"/>
                  </a:lnTo>
                  <a:lnTo>
                    <a:pt x="2062" y="180"/>
                  </a:lnTo>
                  <a:lnTo>
                    <a:pt x="2061" y="177"/>
                  </a:lnTo>
                  <a:lnTo>
                    <a:pt x="2045" y="177"/>
                  </a:lnTo>
                  <a:lnTo>
                    <a:pt x="2036" y="187"/>
                  </a:lnTo>
                  <a:lnTo>
                    <a:pt x="2018" y="187"/>
                  </a:lnTo>
                  <a:lnTo>
                    <a:pt x="1992" y="159"/>
                  </a:lnTo>
                  <a:lnTo>
                    <a:pt x="2002" y="157"/>
                  </a:lnTo>
                  <a:lnTo>
                    <a:pt x="2011" y="155"/>
                  </a:lnTo>
                  <a:lnTo>
                    <a:pt x="2022" y="155"/>
                  </a:lnTo>
                  <a:lnTo>
                    <a:pt x="2031" y="154"/>
                  </a:lnTo>
                  <a:lnTo>
                    <a:pt x="2041" y="154"/>
                  </a:lnTo>
                  <a:lnTo>
                    <a:pt x="2052" y="154"/>
                  </a:lnTo>
                  <a:lnTo>
                    <a:pt x="2061" y="152"/>
                  </a:lnTo>
                  <a:lnTo>
                    <a:pt x="2071" y="150"/>
                  </a:lnTo>
                  <a:lnTo>
                    <a:pt x="2068" y="150"/>
                  </a:lnTo>
                  <a:lnTo>
                    <a:pt x="2064" y="148"/>
                  </a:lnTo>
                  <a:lnTo>
                    <a:pt x="2061" y="147"/>
                  </a:lnTo>
                  <a:lnTo>
                    <a:pt x="2057" y="145"/>
                  </a:lnTo>
                  <a:lnTo>
                    <a:pt x="2054" y="143"/>
                  </a:lnTo>
                  <a:lnTo>
                    <a:pt x="2052" y="141"/>
                  </a:lnTo>
                  <a:lnTo>
                    <a:pt x="2048" y="141"/>
                  </a:lnTo>
                  <a:lnTo>
                    <a:pt x="2045" y="139"/>
                  </a:lnTo>
                  <a:lnTo>
                    <a:pt x="2048" y="136"/>
                  </a:lnTo>
                  <a:lnTo>
                    <a:pt x="2052" y="131"/>
                  </a:lnTo>
                  <a:lnTo>
                    <a:pt x="2057" y="124"/>
                  </a:lnTo>
                  <a:lnTo>
                    <a:pt x="2061" y="116"/>
                  </a:lnTo>
                  <a:lnTo>
                    <a:pt x="2064" y="109"/>
                  </a:lnTo>
                  <a:lnTo>
                    <a:pt x="2068" y="104"/>
                  </a:lnTo>
                  <a:lnTo>
                    <a:pt x="2069" y="99"/>
                  </a:lnTo>
                  <a:lnTo>
                    <a:pt x="2071" y="93"/>
                  </a:lnTo>
                  <a:lnTo>
                    <a:pt x="2078" y="93"/>
                  </a:lnTo>
                  <a:lnTo>
                    <a:pt x="2085" y="93"/>
                  </a:lnTo>
                  <a:lnTo>
                    <a:pt x="2092" y="95"/>
                  </a:lnTo>
                  <a:lnTo>
                    <a:pt x="2101" y="95"/>
                  </a:lnTo>
                  <a:lnTo>
                    <a:pt x="2108" y="97"/>
                  </a:lnTo>
                  <a:lnTo>
                    <a:pt x="2117" y="97"/>
                  </a:lnTo>
                  <a:lnTo>
                    <a:pt x="2124" y="101"/>
                  </a:lnTo>
                  <a:lnTo>
                    <a:pt x="2131" y="104"/>
                  </a:lnTo>
                  <a:lnTo>
                    <a:pt x="2135" y="102"/>
                  </a:lnTo>
                  <a:lnTo>
                    <a:pt x="2138" y="102"/>
                  </a:lnTo>
                  <a:lnTo>
                    <a:pt x="2142" y="101"/>
                  </a:lnTo>
                  <a:lnTo>
                    <a:pt x="2144" y="99"/>
                  </a:lnTo>
                  <a:lnTo>
                    <a:pt x="2147" y="97"/>
                  </a:lnTo>
                  <a:lnTo>
                    <a:pt x="2151" y="95"/>
                  </a:lnTo>
                  <a:lnTo>
                    <a:pt x="2154" y="93"/>
                  </a:lnTo>
                  <a:lnTo>
                    <a:pt x="2158" y="93"/>
                  </a:lnTo>
                  <a:lnTo>
                    <a:pt x="2158" y="90"/>
                  </a:lnTo>
                  <a:lnTo>
                    <a:pt x="2158" y="86"/>
                  </a:lnTo>
                  <a:lnTo>
                    <a:pt x="2158" y="83"/>
                  </a:lnTo>
                  <a:lnTo>
                    <a:pt x="2160" y="79"/>
                  </a:lnTo>
                  <a:lnTo>
                    <a:pt x="2160" y="76"/>
                  </a:lnTo>
                  <a:lnTo>
                    <a:pt x="2161" y="72"/>
                  </a:lnTo>
                  <a:lnTo>
                    <a:pt x="2163" y="69"/>
                  </a:lnTo>
                  <a:lnTo>
                    <a:pt x="2167" y="65"/>
                  </a:lnTo>
                  <a:lnTo>
                    <a:pt x="2211" y="93"/>
                  </a:lnTo>
                  <a:lnTo>
                    <a:pt x="2202" y="85"/>
                  </a:lnTo>
                  <a:lnTo>
                    <a:pt x="2220" y="85"/>
                  </a:lnTo>
                  <a:lnTo>
                    <a:pt x="2202" y="85"/>
                  </a:lnTo>
                  <a:lnTo>
                    <a:pt x="2209" y="85"/>
                  </a:lnTo>
                  <a:lnTo>
                    <a:pt x="2218" y="85"/>
                  </a:lnTo>
                  <a:lnTo>
                    <a:pt x="2228" y="85"/>
                  </a:lnTo>
                  <a:lnTo>
                    <a:pt x="2241" y="83"/>
                  </a:lnTo>
                  <a:lnTo>
                    <a:pt x="2251" y="83"/>
                  </a:lnTo>
                  <a:lnTo>
                    <a:pt x="2262" y="81"/>
                  </a:lnTo>
                  <a:lnTo>
                    <a:pt x="2273" y="78"/>
                  </a:lnTo>
                  <a:lnTo>
                    <a:pt x="2280" y="76"/>
                  </a:lnTo>
                  <a:lnTo>
                    <a:pt x="2280" y="79"/>
                  </a:lnTo>
                  <a:lnTo>
                    <a:pt x="2278" y="83"/>
                  </a:lnTo>
                  <a:lnTo>
                    <a:pt x="2276" y="86"/>
                  </a:lnTo>
                  <a:lnTo>
                    <a:pt x="2276" y="90"/>
                  </a:lnTo>
                  <a:lnTo>
                    <a:pt x="2274" y="93"/>
                  </a:lnTo>
                  <a:lnTo>
                    <a:pt x="2273" y="97"/>
                  </a:lnTo>
                  <a:lnTo>
                    <a:pt x="2271" y="101"/>
                  </a:lnTo>
                  <a:lnTo>
                    <a:pt x="2271" y="104"/>
                  </a:lnTo>
                  <a:lnTo>
                    <a:pt x="2288" y="122"/>
                  </a:lnTo>
                  <a:lnTo>
                    <a:pt x="2281" y="125"/>
                  </a:lnTo>
                  <a:lnTo>
                    <a:pt x="2274" y="131"/>
                  </a:lnTo>
                  <a:lnTo>
                    <a:pt x="2265" y="136"/>
                  </a:lnTo>
                  <a:lnTo>
                    <a:pt x="2258" y="141"/>
                  </a:lnTo>
                  <a:lnTo>
                    <a:pt x="2250" y="148"/>
                  </a:lnTo>
                  <a:lnTo>
                    <a:pt x="2243" y="155"/>
                  </a:lnTo>
                  <a:lnTo>
                    <a:pt x="2234" y="162"/>
                  </a:lnTo>
                  <a:lnTo>
                    <a:pt x="2228" y="168"/>
                  </a:lnTo>
                  <a:lnTo>
                    <a:pt x="2235" y="161"/>
                  </a:lnTo>
                  <a:lnTo>
                    <a:pt x="2246" y="154"/>
                  </a:lnTo>
                  <a:lnTo>
                    <a:pt x="2257" y="150"/>
                  </a:lnTo>
                  <a:lnTo>
                    <a:pt x="2269" y="147"/>
                  </a:lnTo>
                  <a:lnTo>
                    <a:pt x="2281" y="143"/>
                  </a:lnTo>
                  <a:lnTo>
                    <a:pt x="2294" y="141"/>
                  </a:lnTo>
                  <a:lnTo>
                    <a:pt x="2308" y="141"/>
                  </a:lnTo>
                  <a:lnTo>
                    <a:pt x="2320" y="141"/>
                  </a:lnTo>
                  <a:lnTo>
                    <a:pt x="2348" y="143"/>
                  </a:lnTo>
                  <a:lnTo>
                    <a:pt x="2377" y="147"/>
                  </a:lnTo>
                  <a:lnTo>
                    <a:pt x="2403" y="148"/>
                  </a:lnTo>
                  <a:lnTo>
                    <a:pt x="2428" y="150"/>
                  </a:lnTo>
                  <a:lnTo>
                    <a:pt x="2454" y="177"/>
                  </a:lnTo>
                  <a:lnTo>
                    <a:pt x="2470" y="171"/>
                  </a:lnTo>
                  <a:lnTo>
                    <a:pt x="2486" y="168"/>
                  </a:lnTo>
                  <a:lnTo>
                    <a:pt x="2506" y="168"/>
                  </a:lnTo>
                  <a:lnTo>
                    <a:pt x="2527" y="169"/>
                  </a:lnTo>
                  <a:lnTo>
                    <a:pt x="2569" y="175"/>
                  </a:lnTo>
                  <a:lnTo>
                    <a:pt x="2615" y="185"/>
                  </a:lnTo>
                  <a:lnTo>
                    <a:pt x="2663" y="198"/>
                  </a:lnTo>
                  <a:lnTo>
                    <a:pt x="2707" y="208"/>
                  </a:lnTo>
                  <a:lnTo>
                    <a:pt x="2728" y="212"/>
                  </a:lnTo>
                  <a:lnTo>
                    <a:pt x="2749" y="214"/>
                  </a:lnTo>
                  <a:lnTo>
                    <a:pt x="2767" y="215"/>
                  </a:lnTo>
                  <a:lnTo>
                    <a:pt x="2785" y="215"/>
                  </a:lnTo>
                  <a:lnTo>
                    <a:pt x="2792" y="215"/>
                  </a:lnTo>
                  <a:lnTo>
                    <a:pt x="2797" y="214"/>
                  </a:lnTo>
                  <a:lnTo>
                    <a:pt x="2804" y="212"/>
                  </a:lnTo>
                  <a:lnTo>
                    <a:pt x="2811" y="212"/>
                  </a:lnTo>
                  <a:lnTo>
                    <a:pt x="2817" y="210"/>
                  </a:lnTo>
                  <a:lnTo>
                    <a:pt x="2824" y="210"/>
                  </a:lnTo>
                  <a:lnTo>
                    <a:pt x="2831" y="212"/>
                  </a:lnTo>
                  <a:lnTo>
                    <a:pt x="2838" y="215"/>
                  </a:lnTo>
                  <a:lnTo>
                    <a:pt x="2839" y="215"/>
                  </a:lnTo>
                  <a:lnTo>
                    <a:pt x="2843" y="214"/>
                  </a:lnTo>
                  <a:lnTo>
                    <a:pt x="2847" y="212"/>
                  </a:lnTo>
                  <a:lnTo>
                    <a:pt x="2850" y="210"/>
                  </a:lnTo>
                  <a:lnTo>
                    <a:pt x="2854" y="208"/>
                  </a:lnTo>
                  <a:lnTo>
                    <a:pt x="2857" y="207"/>
                  </a:lnTo>
                  <a:lnTo>
                    <a:pt x="2859" y="207"/>
                  </a:lnTo>
                  <a:lnTo>
                    <a:pt x="2862" y="205"/>
                  </a:lnTo>
                  <a:lnTo>
                    <a:pt x="2880" y="224"/>
                  </a:lnTo>
                  <a:lnTo>
                    <a:pt x="2889" y="222"/>
                  </a:lnTo>
                  <a:lnTo>
                    <a:pt x="2898" y="222"/>
                  </a:lnTo>
                  <a:lnTo>
                    <a:pt x="2903" y="221"/>
                  </a:lnTo>
                  <a:lnTo>
                    <a:pt x="2910" y="221"/>
                  </a:lnTo>
                  <a:lnTo>
                    <a:pt x="2915" y="219"/>
                  </a:lnTo>
                  <a:lnTo>
                    <a:pt x="2921" y="221"/>
                  </a:lnTo>
                  <a:lnTo>
                    <a:pt x="2926" y="221"/>
                  </a:lnTo>
                  <a:lnTo>
                    <a:pt x="2933" y="224"/>
                  </a:lnTo>
                  <a:lnTo>
                    <a:pt x="2951" y="205"/>
                  </a:lnTo>
                  <a:lnTo>
                    <a:pt x="2933" y="205"/>
                  </a:lnTo>
                  <a:lnTo>
                    <a:pt x="2945" y="207"/>
                  </a:lnTo>
                  <a:lnTo>
                    <a:pt x="2960" y="208"/>
                  </a:lnTo>
                  <a:lnTo>
                    <a:pt x="2972" y="212"/>
                  </a:lnTo>
                  <a:lnTo>
                    <a:pt x="2984" y="214"/>
                  </a:lnTo>
                  <a:lnTo>
                    <a:pt x="2998" y="217"/>
                  </a:lnTo>
                  <a:lnTo>
                    <a:pt x="3011" y="221"/>
                  </a:lnTo>
                  <a:lnTo>
                    <a:pt x="3025" y="222"/>
                  </a:lnTo>
                  <a:lnTo>
                    <a:pt x="3037" y="224"/>
                  </a:lnTo>
                  <a:lnTo>
                    <a:pt x="3055" y="242"/>
                  </a:lnTo>
                  <a:lnTo>
                    <a:pt x="3062" y="242"/>
                  </a:lnTo>
                  <a:lnTo>
                    <a:pt x="3069" y="242"/>
                  </a:lnTo>
                  <a:lnTo>
                    <a:pt x="3076" y="244"/>
                  </a:lnTo>
                  <a:lnTo>
                    <a:pt x="3085" y="244"/>
                  </a:lnTo>
                  <a:lnTo>
                    <a:pt x="3094" y="245"/>
                  </a:lnTo>
                  <a:lnTo>
                    <a:pt x="3101" y="247"/>
                  </a:lnTo>
                  <a:lnTo>
                    <a:pt x="3108" y="249"/>
                  </a:lnTo>
                  <a:lnTo>
                    <a:pt x="3115" y="253"/>
                  </a:lnTo>
                  <a:lnTo>
                    <a:pt x="3113" y="258"/>
                  </a:lnTo>
                  <a:lnTo>
                    <a:pt x="3111" y="261"/>
                  </a:lnTo>
                  <a:lnTo>
                    <a:pt x="3111" y="263"/>
                  </a:lnTo>
                  <a:lnTo>
                    <a:pt x="3111" y="265"/>
                  </a:lnTo>
                  <a:lnTo>
                    <a:pt x="3111" y="268"/>
                  </a:lnTo>
                  <a:lnTo>
                    <a:pt x="3110" y="270"/>
                  </a:lnTo>
                  <a:lnTo>
                    <a:pt x="3110" y="274"/>
                  </a:lnTo>
                  <a:lnTo>
                    <a:pt x="3106" y="281"/>
                  </a:lnTo>
                  <a:lnTo>
                    <a:pt x="3088" y="261"/>
                  </a:lnTo>
                  <a:lnTo>
                    <a:pt x="3037" y="261"/>
                  </a:lnTo>
                  <a:lnTo>
                    <a:pt x="3037" y="258"/>
                  </a:lnTo>
                  <a:lnTo>
                    <a:pt x="3036" y="253"/>
                  </a:lnTo>
                  <a:lnTo>
                    <a:pt x="3032" y="249"/>
                  </a:lnTo>
                  <a:lnTo>
                    <a:pt x="3028" y="244"/>
                  </a:lnTo>
                  <a:lnTo>
                    <a:pt x="3025" y="240"/>
                  </a:lnTo>
                  <a:lnTo>
                    <a:pt x="3023" y="237"/>
                  </a:lnTo>
                  <a:lnTo>
                    <a:pt x="3021" y="233"/>
                  </a:lnTo>
                  <a:lnTo>
                    <a:pt x="3020" y="233"/>
                  </a:lnTo>
                  <a:lnTo>
                    <a:pt x="3020" y="237"/>
                  </a:lnTo>
                  <a:lnTo>
                    <a:pt x="3020" y="240"/>
                  </a:lnTo>
                  <a:lnTo>
                    <a:pt x="3020" y="245"/>
                  </a:lnTo>
                  <a:lnTo>
                    <a:pt x="3021" y="249"/>
                  </a:lnTo>
                  <a:lnTo>
                    <a:pt x="3028" y="260"/>
                  </a:lnTo>
                  <a:lnTo>
                    <a:pt x="3037" y="268"/>
                  </a:lnTo>
                  <a:lnTo>
                    <a:pt x="3048" y="276"/>
                  </a:lnTo>
                  <a:lnTo>
                    <a:pt x="3058" y="283"/>
                  </a:lnTo>
                  <a:lnTo>
                    <a:pt x="3071" y="288"/>
                  </a:lnTo>
                  <a:lnTo>
                    <a:pt x="3081" y="290"/>
                  </a:lnTo>
                  <a:lnTo>
                    <a:pt x="3080" y="293"/>
                  </a:lnTo>
                  <a:lnTo>
                    <a:pt x="3078" y="297"/>
                  </a:lnTo>
                  <a:lnTo>
                    <a:pt x="3076" y="302"/>
                  </a:lnTo>
                  <a:lnTo>
                    <a:pt x="3073" y="307"/>
                  </a:lnTo>
                  <a:lnTo>
                    <a:pt x="3069" y="311"/>
                  </a:lnTo>
                  <a:lnTo>
                    <a:pt x="3066" y="314"/>
                  </a:lnTo>
                  <a:lnTo>
                    <a:pt x="3064" y="316"/>
                  </a:lnTo>
                  <a:lnTo>
                    <a:pt x="3064" y="318"/>
                  </a:lnTo>
                  <a:lnTo>
                    <a:pt x="3060" y="318"/>
                  </a:lnTo>
                  <a:lnTo>
                    <a:pt x="3057" y="318"/>
                  </a:lnTo>
                  <a:lnTo>
                    <a:pt x="3053" y="320"/>
                  </a:lnTo>
                  <a:lnTo>
                    <a:pt x="3050" y="321"/>
                  </a:lnTo>
                  <a:lnTo>
                    <a:pt x="3046" y="323"/>
                  </a:lnTo>
                  <a:lnTo>
                    <a:pt x="3044" y="325"/>
                  </a:lnTo>
                  <a:lnTo>
                    <a:pt x="3041" y="327"/>
                  </a:lnTo>
                  <a:lnTo>
                    <a:pt x="3037" y="327"/>
                  </a:lnTo>
                  <a:lnTo>
                    <a:pt x="3032" y="327"/>
                  </a:lnTo>
                  <a:lnTo>
                    <a:pt x="3025" y="325"/>
                  </a:lnTo>
                  <a:lnTo>
                    <a:pt x="3021" y="323"/>
                  </a:lnTo>
                  <a:lnTo>
                    <a:pt x="3016" y="323"/>
                  </a:lnTo>
                  <a:lnTo>
                    <a:pt x="3011" y="323"/>
                  </a:lnTo>
                  <a:lnTo>
                    <a:pt x="3005" y="323"/>
                  </a:lnTo>
                  <a:lnTo>
                    <a:pt x="3000" y="323"/>
                  </a:lnTo>
                  <a:lnTo>
                    <a:pt x="2993" y="327"/>
                  </a:lnTo>
                  <a:lnTo>
                    <a:pt x="2995" y="336"/>
                  </a:lnTo>
                  <a:lnTo>
                    <a:pt x="2998" y="344"/>
                  </a:lnTo>
                  <a:lnTo>
                    <a:pt x="3002" y="351"/>
                  </a:lnTo>
                  <a:lnTo>
                    <a:pt x="3009" y="357"/>
                  </a:lnTo>
                  <a:lnTo>
                    <a:pt x="3016" y="362"/>
                  </a:lnTo>
                  <a:lnTo>
                    <a:pt x="3023" y="366"/>
                  </a:lnTo>
                  <a:lnTo>
                    <a:pt x="3030" y="369"/>
                  </a:lnTo>
                  <a:lnTo>
                    <a:pt x="3037" y="373"/>
                  </a:lnTo>
                  <a:lnTo>
                    <a:pt x="3037" y="380"/>
                  </a:lnTo>
                  <a:lnTo>
                    <a:pt x="3039" y="389"/>
                  </a:lnTo>
                  <a:lnTo>
                    <a:pt x="3041" y="396"/>
                  </a:lnTo>
                  <a:lnTo>
                    <a:pt x="3041" y="405"/>
                  </a:lnTo>
                  <a:lnTo>
                    <a:pt x="3043" y="413"/>
                  </a:lnTo>
                  <a:lnTo>
                    <a:pt x="3044" y="422"/>
                  </a:lnTo>
                  <a:lnTo>
                    <a:pt x="3046" y="431"/>
                  </a:lnTo>
                  <a:lnTo>
                    <a:pt x="3046" y="438"/>
                  </a:lnTo>
                  <a:lnTo>
                    <a:pt x="3036" y="427"/>
                  </a:lnTo>
                  <a:lnTo>
                    <a:pt x="3023" y="420"/>
                  </a:lnTo>
                  <a:lnTo>
                    <a:pt x="3011" y="412"/>
                  </a:lnTo>
                  <a:lnTo>
                    <a:pt x="2998" y="405"/>
                  </a:lnTo>
                  <a:lnTo>
                    <a:pt x="2984" y="397"/>
                  </a:lnTo>
                  <a:lnTo>
                    <a:pt x="2972" y="390"/>
                  </a:lnTo>
                  <a:lnTo>
                    <a:pt x="2961" y="383"/>
                  </a:lnTo>
                  <a:lnTo>
                    <a:pt x="2951" y="373"/>
                  </a:lnTo>
                  <a:lnTo>
                    <a:pt x="2951" y="369"/>
                  </a:lnTo>
                  <a:lnTo>
                    <a:pt x="2951" y="366"/>
                  </a:lnTo>
                  <a:lnTo>
                    <a:pt x="2952" y="362"/>
                  </a:lnTo>
                  <a:lnTo>
                    <a:pt x="2954" y="359"/>
                  </a:lnTo>
                  <a:lnTo>
                    <a:pt x="2956" y="355"/>
                  </a:lnTo>
                  <a:lnTo>
                    <a:pt x="2958" y="351"/>
                  </a:lnTo>
                  <a:lnTo>
                    <a:pt x="2958" y="348"/>
                  </a:lnTo>
                  <a:lnTo>
                    <a:pt x="2960" y="344"/>
                  </a:lnTo>
                  <a:lnTo>
                    <a:pt x="2958" y="341"/>
                  </a:lnTo>
                  <a:lnTo>
                    <a:pt x="2956" y="334"/>
                  </a:lnTo>
                  <a:lnTo>
                    <a:pt x="2952" y="329"/>
                  </a:lnTo>
                  <a:lnTo>
                    <a:pt x="2951" y="320"/>
                  </a:lnTo>
                  <a:lnTo>
                    <a:pt x="2947" y="313"/>
                  </a:lnTo>
                  <a:lnTo>
                    <a:pt x="2944" y="304"/>
                  </a:lnTo>
                  <a:lnTo>
                    <a:pt x="2942" y="297"/>
                  </a:lnTo>
                  <a:lnTo>
                    <a:pt x="2942" y="290"/>
                  </a:lnTo>
                  <a:lnTo>
                    <a:pt x="2935" y="291"/>
                  </a:lnTo>
                  <a:lnTo>
                    <a:pt x="2931" y="293"/>
                  </a:lnTo>
                  <a:lnTo>
                    <a:pt x="2928" y="293"/>
                  </a:lnTo>
                  <a:lnTo>
                    <a:pt x="2924" y="293"/>
                  </a:lnTo>
                  <a:lnTo>
                    <a:pt x="2921" y="291"/>
                  </a:lnTo>
                  <a:lnTo>
                    <a:pt x="2917" y="290"/>
                  </a:lnTo>
                  <a:lnTo>
                    <a:pt x="2912" y="290"/>
                  </a:lnTo>
                  <a:lnTo>
                    <a:pt x="2907" y="290"/>
                  </a:lnTo>
                  <a:lnTo>
                    <a:pt x="2903" y="297"/>
                  </a:lnTo>
                  <a:lnTo>
                    <a:pt x="2898" y="304"/>
                  </a:lnTo>
                  <a:lnTo>
                    <a:pt x="2894" y="313"/>
                  </a:lnTo>
                  <a:lnTo>
                    <a:pt x="2887" y="321"/>
                  </a:lnTo>
                  <a:lnTo>
                    <a:pt x="2882" y="330"/>
                  </a:lnTo>
                  <a:lnTo>
                    <a:pt x="2877" y="339"/>
                  </a:lnTo>
                  <a:lnTo>
                    <a:pt x="2869" y="346"/>
                  </a:lnTo>
                  <a:lnTo>
                    <a:pt x="2862" y="353"/>
                  </a:lnTo>
                  <a:lnTo>
                    <a:pt x="2854" y="353"/>
                  </a:lnTo>
                  <a:lnTo>
                    <a:pt x="2847" y="351"/>
                  </a:lnTo>
                  <a:lnTo>
                    <a:pt x="2841" y="350"/>
                  </a:lnTo>
                  <a:lnTo>
                    <a:pt x="2836" y="346"/>
                  </a:lnTo>
                  <a:lnTo>
                    <a:pt x="2832" y="343"/>
                  </a:lnTo>
                  <a:lnTo>
                    <a:pt x="2831" y="339"/>
                  </a:lnTo>
                  <a:lnTo>
                    <a:pt x="2829" y="332"/>
                  </a:lnTo>
                  <a:lnTo>
                    <a:pt x="2829" y="327"/>
                  </a:lnTo>
                  <a:lnTo>
                    <a:pt x="2811" y="344"/>
                  </a:lnTo>
                  <a:lnTo>
                    <a:pt x="2794" y="327"/>
                  </a:lnTo>
                  <a:lnTo>
                    <a:pt x="2790" y="330"/>
                  </a:lnTo>
                  <a:lnTo>
                    <a:pt x="2785" y="336"/>
                  </a:lnTo>
                  <a:lnTo>
                    <a:pt x="2778" y="343"/>
                  </a:lnTo>
                  <a:lnTo>
                    <a:pt x="2772" y="350"/>
                  </a:lnTo>
                  <a:lnTo>
                    <a:pt x="2767" y="359"/>
                  </a:lnTo>
                  <a:lnTo>
                    <a:pt x="2762" y="367"/>
                  </a:lnTo>
                  <a:lnTo>
                    <a:pt x="2760" y="374"/>
                  </a:lnTo>
                  <a:lnTo>
                    <a:pt x="2758" y="382"/>
                  </a:lnTo>
                  <a:lnTo>
                    <a:pt x="2762" y="382"/>
                  </a:lnTo>
                  <a:lnTo>
                    <a:pt x="2767" y="385"/>
                  </a:lnTo>
                  <a:lnTo>
                    <a:pt x="2771" y="387"/>
                  </a:lnTo>
                  <a:lnTo>
                    <a:pt x="2776" y="390"/>
                  </a:lnTo>
                  <a:lnTo>
                    <a:pt x="2781" y="394"/>
                  </a:lnTo>
                  <a:lnTo>
                    <a:pt x="2785" y="397"/>
                  </a:lnTo>
                  <a:lnTo>
                    <a:pt x="2790" y="399"/>
                  </a:lnTo>
                  <a:lnTo>
                    <a:pt x="2794" y="401"/>
                  </a:lnTo>
                  <a:lnTo>
                    <a:pt x="2802" y="390"/>
                  </a:lnTo>
                  <a:lnTo>
                    <a:pt x="2809" y="392"/>
                  </a:lnTo>
                  <a:lnTo>
                    <a:pt x="2817" y="396"/>
                  </a:lnTo>
                  <a:lnTo>
                    <a:pt x="2824" y="401"/>
                  </a:lnTo>
                  <a:lnTo>
                    <a:pt x="2831" y="406"/>
                  </a:lnTo>
                  <a:lnTo>
                    <a:pt x="2838" y="413"/>
                  </a:lnTo>
                  <a:lnTo>
                    <a:pt x="2845" y="419"/>
                  </a:lnTo>
                  <a:lnTo>
                    <a:pt x="2850" y="424"/>
                  </a:lnTo>
                  <a:lnTo>
                    <a:pt x="2855" y="429"/>
                  </a:lnTo>
                  <a:lnTo>
                    <a:pt x="2855" y="466"/>
                  </a:lnTo>
                  <a:lnTo>
                    <a:pt x="2857" y="470"/>
                  </a:lnTo>
                  <a:lnTo>
                    <a:pt x="2862" y="473"/>
                  </a:lnTo>
                  <a:lnTo>
                    <a:pt x="2866" y="477"/>
                  </a:lnTo>
                  <a:lnTo>
                    <a:pt x="2871" y="481"/>
                  </a:lnTo>
                  <a:lnTo>
                    <a:pt x="2877" y="484"/>
                  </a:lnTo>
                  <a:lnTo>
                    <a:pt x="2882" y="488"/>
                  </a:lnTo>
                  <a:lnTo>
                    <a:pt x="2885" y="491"/>
                  </a:lnTo>
                  <a:lnTo>
                    <a:pt x="2889" y="495"/>
                  </a:lnTo>
                  <a:lnTo>
                    <a:pt x="2889" y="498"/>
                  </a:lnTo>
                  <a:lnTo>
                    <a:pt x="2887" y="503"/>
                  </a:lnTo>
                  <a:lnTo>
                    <a:pt x="2884" y="511"/>
                  </a:lnTo>
                  <a:lnTo>
                    <a:pt x="2880" y="518"/>
                  </a:lnTo>
                  <a:lnTo>
                    <a:pt x="2877" y="523"/>
                  </a:lnTo>
                  <a:lnTo>
                    <a:pt x="2875" y="530"/>
                  </a:lnTo>
                  <a:lnTo>
                    <a:pt x="2873" y="535"/>
                  </a:lnTo>
                  <a:lnTo>
                    <a:pt x="2871" y="541"/>
                  </a:lnTo>
                  <a:lnTo>
                    <a:pt x="2868" y="541"/>
                  </a:lnTo>
                  <a:lnTo>
                    <a:pt x="2864" y="539"/>
                  </a:lnTo>
                  <a:lnTo>
                    <a:pt x="2859" y="539"/>
                  </a:lnTo>
                  <a:lnTo>
                    <a:pt x="2855" y="537"/>
                  </a:lnTo>
                  <a:lnTo>
                    <a:pt x="2852" y="539"/>
                  </a:lnTo>
                  <a:lnTo>
                    <a:pt x="2848" y="541"/>
                  </a:lnTo>
                  <a:lnTo>
                    <a:pt x="2847" y="544"/>
                  </a:lnTo>
                  <a:lnTo>
                    <a:pt x="2847" y="549"/>
                  </a:lnTo>
                  <a:lnTo>
                    <a:pt x="2847" y="567"/>
                  </a:lnTo>
                  <a:lnTo>
                    <a:pt x="2848" y="579"/>
                  </a:lnTo>
                  <a:lnTo>
                    <a:pt x="2852" y="590"/>
                  </a:lnTo>
                  <a:lnTo>
                    <a:pt x="2859" y="602"/>
                  </a:lnTo>
                  <a:lnTo>
                    <a:pt x="2868" y="615"/>
                  </a:lnTo>
                  <a:lnTo>
                    <a:pt x="2875" y="627"/>
                  </a:lnTo>
                  <a:lnTo>
                    <a:pt x="2882" y="638"/>
                  </a:lnTo>
                  <a:lnTo>
                    <a:pt x="2887" y="650"/>
                  </a:lnTo>
                  <a:lnTo>
                    <a:pt x="2889" y="661"/>
                  </a:lnTo>
                  <a:lnTo>
                    <a:pt x="2880" y="661"/>
                  </a:lnTo>
                  <a:lnTo>
                    <a:pt x="2875" y="659"/>
                  </a:lnTo>
                  <a:lnTo>
                    <a:pt x="2871" y="657"/>
                  </a:lnTo>
                  <a:lnTo>
                    <a:pt x="2869" y="654"/>
                  </a:lnTo>
                  <a:lnTo>
                    <a:pt x="2868" y="650"/>
                  </a:lnTo>
                  <a:lnTo>
                    <a:pt x="2866" y="645"/>
                  </a:lnTo>
                  <a:lnTo>
                    <a:pt x="2866" y="640"/>
                  </a:lnTo>
                  <a:lnTo>
                    <a:pt x="2862" y="632"/>
                  </a:lnTo>
                  <a:lnTo>
                    <a:pt x="2855" y="624"/>
                  </a:lnTo>
                  <a:lnTo>
                    <a:pt x="2845" y="620"/>
                  </a:lnTo>
                  <a:lnTo>
                    <a:pt x="2836" y="613"/>
                  </a:lnTo>
                  <a:lnTo>
                    <a:pt x="2829" y="606"/>
                  </a:lnTo>
                  <a:lnTo>
                    <a:pt x="2820" y="599"/>
                  </a:lnTo>
                  <a:lnTo>
                    <a:pt x="2813" y="592"/>
                  </a:lnTo>
                  <a:lnTo>
                    <a:pt x="2808" y="583"/>
                  </a:lnTo>
                  <a:lnTo>
                    <a:pt x="2801" y="576"/>
                  </a:lnTo>
                  <a:lnTo>
                    <a:pt x="2794" y="567"/>
                  </a:lnTo>
                  <a:lnTo>
                    <a:pt x="2786" y="571"/>
                  </a:lnTo>
                  <a:lnTo>
                    <a:pt x="2779" y="574"/>
                  </a:lnTo>
                  <a:lnTo>
                    <a:pt x="2771" y="579"/>
                  </a:lnTo>
                  <a:lnTo>
                    <a:pt x="2762" y="583"/>
                  </a:lnTo>
                  <a:lnTo>
                    <a:pt x="2755" y="588"/>
                  </a:lnTo>
                  <a:lnTo>
                    <a:pt x="2746" y="594"/>
                  </a:lnTo>
                  <a:lnTo>
                    <a:pt x="2739" y="599"/>
                  </a:lnTo>
                  <a:lnTo>
                    <a:pt x="2732" y="606"/>
                  </a:lnTo>
                  <a:lnTo>
                    <a:pt x="2739" y="606"/>
                  </a:lnTo>
                  <a:lnTo>
                    <a:pt x="2744" y="608"/>
                  </a:lnTo>
                  <a:lnTo>
                    <a:pt x="2751" y="608"/>
                  </a:lnTo>
                  <a:lnTo>
                    <a:pt x="2756" y="610"/>
                  </a:lnTo>
                  <a:lnTo>
                    <a:pt x="2764" y="611"/>
                  </a:lnTo>
                  <a:lnTo>
                    <a:pt x="2767" y="613"/>
                  </a:lnTo>
                  <a:lnTo>
                    <a:pt x="2772" y="613"/>
                  </a:lnTo>
                  <a:lnTo>
                    <a:pt x="2776" y="615"/>
                  </a:lnTo>
                  <a:lnTo>
                    <a:pt x="2776" y="620"/>
                  </a:lnTo>
                  <a:lnTo>
                    <a:pt x="2776" y="625"/>
                  </a:lnTo>
                  <a:lnTo>
                    <a:pt x="2778" y="631"/>
                  </a:lnTo>
                  <a:lnTo>
                    <a:pt x="2781" y="636"/>
                  </a:lnTo>
                  <a:lnTo>
                    <a:pt x="2788" y="647"/>
                  </a:lnTo>
                  <a:lnTo>
                    <a:pt x="2799" y="657"/>
                  </a:lnTo>
                  <a:lnTo>
                    <a:pt x="2809" y="670"/>
                  </a:lnTo>
                  <a:lnTo>
                    <a:pt x="2818" y="682"/>
                  </a:lnTo>
                  <a:lnTo>
                    <a:pt x="2822" y="687"/>
                  </a:lnTo>
                  <a:lnTo>
                    <a:pt x="2825" y="694"/>
                  </a:lnTo>
                  <a:lnTo>
                    <a:pt x="2827" y="700"/>
                  </a:lnTo>
                  <a:lnTo>
                    <a:pt x="2829" y="707"/>
                  </a:lnTo>
                  <a:lnTo>
                    <a:pt x="2832" y="708"/>
                  </a:lnTo>
                  <a:lnTo>
                    <a:pt x="2836" y="710"/>
                  </a:lnTo>
                  <a:lnTo>
                    <a:pt x="2839" y="712"/>
                  </a:lnTo>
                  <a:lnTo>
                    <a:pt x="2845" y="716"/>
                  </a:lnTo>
                  <a:lnTo>
                    <a:pt x="2848" y="719"/>
                  </a:lnTo>
                  <a:lnTo>
                    <a:pt x="2852" y="723"/>
                  </a:lnTo>
                  <a:lnTo>
                    <a:pt x="2854" y="724"/>
                  </a:lnTo>
                  <a:lnTo>
                    <a:pt x="2855" y="726"/>
                  </a:lnTo>
                  <a:lnTo>
                    <a:pt x="2854" y="730"/>
                  </a:lnTo>
                  <a:lnTo>
                    <a:pt x="2854" y="735"/>
                  </a:lnTo>
                  <a:lnTo>
                    <a:pt x="2852" y="740"/>
                  </a:lnTo>
                  <a:lnTo>
                    <a:pt x="2850" y="746"/>
                  </a:lnTo>
                  <a:lnTo>
                    <a:pt x="2848" y="753"/>
                  </a:lnTo>
                  <a:lnTo>
                    <a:pt x="2847" y="760"/>
                  </a:lnTo>
                  <a:lnTo>
                    <a:pt x="2847" y="767"/>
                  </a:lnTo>
                  <a:lnTo>
                    <a:pt x="2847" y="774"/>
                  </a:lnTo>
                  <a:lnTo>
                    <a:pt x="2829" y="792"/>
                  </a:lnTo>
                  <a:lnTo>
                    <a:pt x="2794" y="792"/>
                  </a:lnTo>
                  <a:lnTo>
                    <a:pt x="2788" y="797"/>
                  </a:lnTo>
                  <a:lnTo>
                    <a:pt x="2783" y="800"/>
                  </a:lnTo>
                  <a:lnTo>
                    <a:pt x="2779" y="802"/>
                  </a:lnTo>
                  <a:lnTo>
                    <a:pt x="2776" y="802"/>
                  </a:lnTo>
                  <a:lnTo>
                    <a:pt x="2772" y="802"/>
                  </a:lnTo>
                  <a:lnTo>
                    <a:pt x="2769" y="802"/>
                  </a:lnTo>
                  <a:lnTo>
                    <a:pt x="2764" y="800"/>
                  </a:lnTo>
                  <a:lnTo>
                    <a:pt x="2758" y="800"/>
                  </a:lnTo>
                  <a:lnTo>
                    <a:pt x="2776" y="781"/>
                  </a:lnTo>
                  <a:lnTo>
                    <a:pt x="2771" y="784"/>
                  </a:lnTo>
                  <a:lnTo>
                    <a:pt x="2767" y="786"/>
                  </a:lnTo>
                  <a:lnTo>
                    <a:pt x="2764" y="786"/>
                  </a:lnTo>
                  <a:lnTo>
                    <a:pt x="2762" y="788"/>
                  </a:lnTo>
                  <a:lnTo>
                    <a:pt x="2758" y="792"/>
                  </a:lnTo>
                  <a:lnTo>
                    <a:pt x="2755" y="795"/>
                  </a:lnTo>
                  <a:lnTo>
                    <a:pt x="2749" y="800"/>
                  </a:lnTo>
                  <a:lnTo>
                    <a:pt x="2742" y="797"/>
                  </a:lnTo>
                  <a:lnTo>
                    <a:pt x="2737" y="795"/>
                  </a:lnTo>
                  <a:lnTo>
                    <a:pt x="2730" y="793"/>
                  </a:lnTo>
                  <a:lnTo>
                    <a:pt x="2723" y="793"/>
                  </a:lnTo>
                  <a:lnTo>
                    <a:pt x="2718" y="793"/>
                  </a:lnTo>
                  <a:lnTo>
                    <a:pt x="2711" y="795"/>
                  </a:lnTo>
                  <a:lnTo>
                    <a:pt x="2703" y="797"/>
                  </a:lnTo>
                  <a:lnTo>
                    <a:pt x="2698" y="800"/>
                  </a:lnTo>
                  <a:lnTo>
                    <a:pt x="2700" y="807"/>
                  </a:lnTo>
                  <a:lnTo>
                    <a:pt x="2702" y="816"/>
                  </a:lnTo>
                  <a:lnTo>
                    <a:pt x="2707" y="823"/>
                  </a:lnTo>
                  <a:lnTo>
                    <a:pt x="2712" y="832"/>
                  </a:lnTo>
                  <a:lnTo>
                    <a:pt x="2718" y="839"/>
                  </a:lnTo>
                  <a:lnTo>
                    <a:pt x="2723" y="846"/>
                  </a:lnTo>
                  <a:lnTo>
                    <a:pt x="2728" y="852"/>
                  </a:lnTo>
                  <a:lnTo>
                    <a:pt x="2732" y="857"/>
                  </a:lnTo>
                  <a:lnTo>
                    <a:pt x="2732" y="860"/>
                  </a:lnTo>
                  <a:lnTo>
                    <a:pt x="2730" y="864"/>
                  </a:lnTo>
                  <a:lnTo>
                    <a:pt x="2730" y="868"/>
                  </a:lnTo>
                  <a:lnTo>
                    <a:pt x="2728" y="871"/>
                  </a:lnTo>
                  <a:lnTo>
                    <a:pt x="2726" y="875"/>
                  </a:lnTo>
                  <a:lnTo>
                    <a:pt x="2725" y="878"/>
                  </a:lnTo>
                  <a:lnTo>
                    <a:pt x="2725" y="882"/>
                  </a:lnTo>
                  <a:lnTo>
                    <a:pt x="2723" y="885"/>
                  </a:lnTo>
                  <a:lnTo>
                    <a:pt x="2726" y="889"/>
                  </a:lnTo>
                  <a:lnTo>
                    <a:pt x="2732" y="892"/>
                  </a:lnTo>
                  <a:lnTo>
                    <a:pt x="2735" y="898"/>
                  </a:lnTo>
                  <a:lnTo>
                    <a:pt x="2739" y="905"/>
                  </a:lnTo>
                  <a:lnTo>
                    <a:pt x="2744" y="910"/>
                  </a:lnTo>
                  <a:lnTo>
                    <a:pt x="2746" y="917"/>
                  </a:lnTo>
                  <a:lnTo>
                    <a:pt x="2749" y="924"/>
                  </a:lnTo>
                  <a:lnTo>
                    <a:pt x="2749" y="931"/>
                  </a:lnTo>
                  <a:lnTo>
                    <a:pt x="2744" y="931"/>
                  </a:lnTo>
                  <a:lnTo>
                    <a:pt x="2739" y="933"/>
                  </a:lnTo>
                  <a:lnTo>
                    <a:pt x="2735" y="935"/>
                  </a:lnTo>
                  <a:lnTo>
                    <a:pt x="2734" y="938"/>
                  </a:lnTo>
                  <a:lnTo>
                    <a:pt x="2730" y="942"/>
                  </a:lnTo>
                  <a:lnTo>
                    <a:pt x="2728" y="947"/>
                  </a:lnTo>
                  <a:lnTo>
                    <a:pt x="2726" y="952"/>
                  </a:lnTo>
                  <a:lnTo>
                    <a:pt x="2723" y="958"/>
                  </a:lnTo>
                  <a:lnTo>
                    <a:pt x="2718" y="956"/>
                  </a:lnTo>
                  <a:lnTo>
                    <a:pt x="2707" y="949"/>
                  </a:lnTo>
                  <a:lnTo>
                    <a:pt x="2691" y="940"/>
                  </a:lnTo>
                  <a:lnTo>
                    <a:pt x="2675" y="929"/>
                  </a:lnTo>
                  <a:lnTo>
                    <a:pt x="2659" y="919"/>
                  </a:lnTo>
                  <a:lnTo>
                    <a:pt x="2645" y="908"/>
                  </a:lnTo>
                  <a:lnTo>
                    <a:pt x="2635" y="899"/>
                  </a:lnTo>
                  <a:lnTo>
                    <a:pt x="2628" y="894"/>
                  </a:lnTo>
                  <a:lnTo>
                    <a:pt x="2624" y="903"/>
                  </a:lnTo>
                  <a:lnTo>
                    <a:pt x="2624" y="913"/>
                  </a:lnTo>
                  <a:lnTo>
                    <a:pt x="2624" y="924"/>
                  </a:lnTo>
                  <a:lnTo>
                    <a:pt x="2628" y="933"/>
                  </a:lnTo>
                  <a:lnTo>
                    <a:pt x="2638" y="951"/>
                  </a:lnTo>
                  <a:lnTo>
                    <a:pt x="2654" y="968"/>
                  </a:lnTo>
                  <a:lnTo>
                    <a:pt x="2668" y="986"/>
                  </a:lnTo>
                  <a:lnTo>
                    <a:pt x="2684" y="1004"/>
                  </a:lnTo>
                  <a:lnTo>
                    <a:pt x="2689" y="1012"/>
                  </a:lnTo>
                  <a:lnTo>
                    <a:pt x="2695" y="1023"/>
                  </a:lnTo>
                  <a:lnTo>
                    <a:pt x="2696" y="1032"/>
                  </a:lnTo>
                  <a:lnTo>
                    <a:pt x="2698" y="1042"/>
                  </a:lnTo>
                  <a:lnTo>
                    <a:pt x="2688" y="1041"/>
                  </a:lnTo>
                  <a:lnTo>
                    <a:pt x="2677" y="1039"/>
                  </a:lnTo>
                  <a:lnTo>
                    <a:pt x="2666" y="1034"/>
                  </a:lnTo>
                  <a:lnTo>
                    <a:pt x="2658" y="1027"/>
                  </a:lnTo>
                  <a:lnTo>
                    <a:pt x="2647" y="1018"/>
                  </a:lnTo>
                  <a:lnTo>
                    <a:pt x="2636" y="1007"/>
                  </a:lnTo>
                  <a:lnTo>
                    <a:pt x="2628" y="997"/>
                  </a:lnTo>
                  <a:lnTo>
                    <a:pt x="2619" y="986"/>
                  </a:lnTo>
                  <a:lnTo>
                    <a:pt x="2612" y="974"/>
                  </a:lnTo>
                  <a:lnTo>
                    <a:pt x="2605" y="961"/>
                  </a:lnTo>
                  <a:lnTo>
                    <a:pt x="2599" y="949"/>
                  </a:lnTo>
                  <a:lnTo>
                    <a:pt x="2594" y="936"/>
                  </a:lnTo>
                  <a:lnTo>
                    <a:pt x="2592" y="924"/>
                  </a:lnTo>
                  <a:lnTo>
                    <a:pt x="2590" y="913"/>
                  </a:lnTo>
                  <a:lnTo>
                    <a:pt x="2590" y="903"/>
                  </a:lnTo>
                  <a:lnTo>
                    <a:pt x="2592" y="894"/>
                  </a:lnTo>
                  <a:lnTo>
                    <a:pt x="2589" y="892"/>
                  </a:lnTo>
                  <a:lnTo>
                    <a:pt x="2587" y="892"/>
                  </a:lnTo>
                  <a:lnTo>
                    <a:pt x="2583" y="890"/>
                  </a:lnTo>
                  <a:lnTo>
                    <a:pt x="2580" y="889"/>
                  </a:lnTo>
                  <a:lnTo>
                    <a:pt x="2576" y="887"/>
                  </a:lnTo>
                  <a:lnTo>
                    <a:pt x="2573" y="885"/>
                  </a:lnTo>
                  <a:lnTo>
                    <a:pt x="2571" y="885"/>
                  </a:lnTo>
                  <a:lnTo>
                    <a:pt x="2567" y="885"/>
                  </a:lnTo>
                  <a:lnTo>
                    <a:pt x="2560" y="875"/>
                  </a:lnTo>
                  <a:lnTo>
                    <a:pt x="2550" y="859"/>
                  </a:lnTo>
                  <a:lnTo>
                    <a:pt x="2536" y="839"/>
                  </a:lnTo>
                  <a:lnTo>
                    <a:pt x="2522" y="818"/>
                  </a:lnTo>
                  <a:lnTo>
                    <a:pt x="2507" y="799"/>
                  </a:lnTo>
                  <a:lnTo>
                    <a:pt x="2495" y="784"/>
                  </a:lnTo>
                  <a:lnTo>
                    <a:pt x="2490" y="774"/>
                  </a:lnTo>
                  <a:lnTo>
                    <a:pt x="2488" y="774"/>
                  </a:lnTo>
                  <a:lnTo>
                    <a:pt x="2484" y="772"/>
                  </a:lnTo>
                  <a:lnTo>
                    <a:pt x="2483" y="772"/>
                  </a:lnTo>
                  <a:lnTo>
                    <a:pt x="2479" y="770"/>
                  </a:lnTo>
                  <a:lnTo>
                    <a:pt x="2476" y="769"/>
                  </a:lnTo>
                  <a:lnTo>
                    <a:pt x="2472" y="767"/>
                  </a:lnTo>
                  <a:lnTo>
                    <a:pt x="2469" y="765"/>
                  </a:lnTo>
                  <a:lnTo>
                    <a:pt x="2465" y="763"/>
                  </a:lnTo>
                  <a:lnTo>
                    <a:pt x="2462" y="763"/>
                  </a:lnTo>
                  <a:lnTo>
                    <a:pt x="2458" y="767"/>
                  </a:lnTo>
                  <a:lnTo>
                    <a:pt x="2454" y="769"/>
                  </a:lnTo>
                  <a:lnTo>
                    <a:pt x="2449" y="770"/>
                  </a:lnTo>
                  <a:lnTo>
                    <a:pt x="2446" y="772"/>
                  </a:lnTo>
                  <a:lnTo>
                    <a:pt x="2440" y="774"/>
                  </a:lnTo>
                  <a:lnTo>
                    <a:pt x="2435" y="776"/>
                  </a:lnTo>
                  <a:lnTo>
                    <a:pt x="2432" y="779"/>
                  </a:lnTo>
                  <a:lnTo>
                    <a:pt x="2428" y="781"/>
                  </a:lnTo>
                  <a:lnTo>
                    <a:pt x="2419" y="792"/>
                  </a:lnTo>
                  <a:lnTo>
                    <a:pt x="2419" y="809"/>
                  </a:lnTo>
                  <a:lnTo>
                    <a:pt x="2410" y="820"/>
                  </a:lnTo>
                  <a:lnTo>
                    <a:pt x="2393" y="820"/>
                  </a:lnTo>
                  <a:lnTo>
                    <a:pt x="2384" y="829"/>
                  </a:lnTo>
                  <a:lnTo>
                    <a:pt x="2380" y="836"/>
                  </a:lnTo>
                  <a:lnTo>
                    <a:pt x="2377" y="841"/>
                  </a:lnTo>
                  <a:lnTo>
                    <a:pt x="2373" y="846"/>
                  </a:lnTo>
                  <a:lnTo>
                    <a:pt x="2370" y="852"/>
                  </a:lnTo>
                  <a:lnTo>
                    <a:pt x="2366" y="857"/>
                  </a:lnTo>
                  <a:lnTo>
                    <a:pt x="2361" y="862"/>
                  </a:lnTo>
                  <a:lnTo>
                    <a:pt x="2356" y="869"/>
                  </a:lnTo>
                  <a:lnTo>
                    <a:pt x="2348" y="875"/>
                  </a:lnTo>
                  <a:lnTo>
                    <a:pt x="2352" y="882"/>
                  </a:lnTo>
                  <a:lnTo>
                    <a:pt x="2354" y="889"/>
                  </a:lnTo>
                  <a:lnTo>
                    <a:pt x="2356" y="896"/>
                  </a:lnTo>
                  <a:lnTo>
                    <a:pt x="2357" y="901"/>
                  </a:lnTo>
                  <a:lnTo>
                    <a:pt x="2357" y="908"/>
                  </a:lnTo>
                  <a:lnTo>
                    <a:pt x="2357" y="913"/>
                  </a:lnTo>
                  <a:lnTo>
                    <a:pt x="2357" y="917"/>
                  </a:lnTo>
                  <a:lnTo>
                    <a:pt x="2357" y="922"/>
                  </a:lnTo>
                  <a:lnTo>
                    <a:pt x="2333" y="951"/>
                  </a:lnTo>
                  <a:lnTo>
                    <a:pt x="2315" y="951"/>
                  </a:lnTo>
                  <a:lnTo>
                    <a:pt x="2311" y="949"/>
                  </a:lnTo>
                  <a:lnTo>
                    <a:pt x="2306" y="944"/>
                  </a:lnTo>
                  <a:lnTo>
                    <a:pt x="2303" y="938"/>
                  </a:lnTo>
                  <a:lnTo>
                    <a:pt x="2297" y="929"/>
                  </a:lnTo>
                  <a:lnTo>
                    <a:pt x="2294" y="922"/>
                  </a:lnTo>
                  <a:lnTo>
                    <a:pt x="2292" y="913"/>
                  </a:lnTo>
                  <a:lnTo>
                    <a:pt x="2288" y="908"/>
                  </a:lnTo>
                  <a:lnTo>
                    <a:pt x="2288" y="903"/>
                  </a:lnTo>
                  <a:lnTo>
                    <a:pt x="2285" y="903"/>
                  </a:lnTo>
                  <a:lnTo>
                    <a:pt x="2281" y="901"/>
                  </a:lnTo>
                  <a:lnTo>
                    <a:pt x="2278" y="899"/>
                  </a:lnTo>
                  <a:lnTo>
                    <a:pt x="2276" y="898"/>
                  </a:lnTo>
                  <a:lnTo>
                    <a:pt x="2273" y="896"/>
                  </a:lnTo>
                  <a:lnTo>
                    <a:pt x="2269" y="894"/>
                  </a:lnTo>
                  <a:lnTo>
                    <a:pt x="2265" y="894"/>
                  </a:lnTo>
                  <a:lnTo>
                    <a:pt x="2262" y="894"/>
                  </a:lnTo>
                  <a:lnTo>
                    <a:pt x="2262" y="887"/>
                  </a:lnTo>
                  <a:lnTo>
                    <a:pt x="2260" y="882"/>
                  </a:lnTo>
                  <a:lnTo>
                    <a:pt x="2260" y="876"/>
                  </a:lnTo>
                  <a:lnTo>
                    <a:pt x="2258" y="871"/>
                  </a:lnTo>
                  <a:lnTo>
                    <a:pt x="2258" y="866"/>
                  </a:lnTo>
                  <a:lnTo>
                    <a:pt x="2258" y="859"/>
                  </a:lnTo>
                  <a:lnTo>
                    <a:pt x="2260" y="853"/>
                  </a:lnTo>
                  <a:lnTo>
                    <a:pt x="2262" y="846"/>
                  </a:lnTo>
                  <a:lnTo>
                    <a:pt x="2257" y="839"/>
                  </a:lnTo>
                  <a:lnTo>
                    <a:pt x="2250" y="829"/>
                  </a:lnTo>
                  <a:lnTo>
                    <a:pt x="2246" y="816"/>
                  </a:lnTo>
                  <a:lnTo>
                    <a:pt x="2243" y="804"/>
                  </a:lnTo>
                  <a:lnTo>
                    <a:pt x="2239" y="792"/>
                  </a:lnTo>
                  <a:lnTo>
                    <a:pt x="2237" y="777"/>
                  </a:lnTo>
                  <a:lnTo>
                    <a:pt x="2235" y="765"/>
                  </a:lnTo>
                  <a:lnTo>
                    <a:pt x="2235" y="754"/>
                  </a:lnTo>
                  <a:lnTo>
                    <a:pt x="2235" y="758"/>
                  </a:lnTo>
                  <a:lnTo>
                    <a:pt x="2234" y="761"/>
                  </a:lnTo>
                  <a:lnTo>
                    <a:pt x="2234" y="765"/>
                  </a:lnTo>
                  <a:lnTo>
                    <a:pt x="2232" y="769"/>
                  </a:lnTo>
                  <a:lnTo>
                    <a:pt x="2230" y="772"/>
                  </a:lnTo>
                  <a:lnTo>
                    <a:pt x="2228" y="776"/>
                  </a:lnTo>
                  <a:lnTo>
                    <a:pt x="2228" y="779"/>
                  </a:lnTo>
                  <a:lnTo>
                    <a:pt x="2228" y="781"/>
                  </a:lnTo>
                  <a:lnTo>
                    <a:pt x="2221" y="781"/>
                  </a:lnTo>
                  <a:lnTo>
                    <a:pt x="2216" y="781"/>
                  </a:lnTo>
                  <a:lnTo>
                    <a:pt x="2211" y="779"/>
                  </a:lnTo>
                  <a:lnTo>
                    <a:pt x="2207" y="776"/>
                  </a:lnTo>
                  <a:lnTo>
                    <a:pt x="2202" y="774"/>
                  </a:lnTo>
                  <a:lnTo>
                    <a:pt x="2198" y="770"/>
                  </a:lnTo>
                  <a:lnTo>
                    <a:pt x="2195" y="767"/>
                  </a:lnTo>
                  <a:lnTo>
                    <a:pt x="2193" y="763"/>
                  </a:lnTo>
                  <a:lnTo>
                    <a:pt x="2158" y="763"/>
                  </a:lnTo>
                  <a:lnTo>
                    <a:pt x="2158" y="760"/>
                  </a:lnTo>
                  <a:lnTo>
                    <a:pt x="2160" y="756"/>
                  </a:lnTo>
                  <a:lnTo>
                    <a:pt x="2161" y="753"/>
                  </a:lnTo>
                  <a:lnTo>
                    <a:pt x="2161" y="749"/>
                  </a:lnTo>
                  <a:lnTo>
                    <a:pt x="2163" y="746"/>
                  </a:lnTo>
                  <a:lnTo>
                    <a:pt x="2165" y="742"/>
                  </a:lnTo>
                  <a:lnTo>
                    <a:pt x="2167" y="739"/>
                  </a:lnTo>
                  <a:lnTo>
                    <a:pt x="2167" y="735"/>
                  </a:lnTo>
                  <a:lnTo>
                    <a:pt x="2161" y="737"/>
                  </a:lnTo>
                  <a:lnTo>
                    <a:pt x="2156" y="737"/>
                  </a:lnTo>
                  <a:lnTo>
                    <a:pt x="2152" y="737"/>
                  </a:lnTo>
                  <a:lnTo>
                    <a:pt x="2151" y="733"/>
                  </a:lnTo>
                  <a:lnTo>
                    <a:pt x="2149" y="730"/>
                  </a:lnTo>
                  <a:lnTo>
                    <a:pt x="2149" y="724"/>
                  </a:lnTo>
                  <a:lnTo>
                    <a:pt x="2149" y="721"/>
                  </a:lnTo>
                  <a:lnTo>
                    <a:pt x="2149" y="717"/>
                  </a:lnTo>
                  <a:lnTo>
                    <a:pt x="2114" y="754"/>
                  </a:lnTo>
                  <a:lnTo>
                    <a:pt x="2110" y="753"/>
                  </a:lnTo>
                  <a:lnTo>
                    <a:pt x="2105" y="751"/>
                  </a:lnTo>
                  <a:lnTo>
                    <a:pt x="2099" y="747"/>
                  </a:lnTo>
                  <a:lnTo>
                    <a:pt x="2092" y="744"/>
                  </a:lnTo>
                  <a:lnTo>
                    <a:pt x="2085" y="739"/>
                  </a:lnTo>
                  <a:lnTo>
                    <a:pt x="2080" y="735"/>
                  </a:lnTo>
                  <a:lnTo>
                    <a:pt x="2075" y="730"/>
                  </a:lnTo>
                  <a:lnTo>
                    <a:pt x="2071" y="726"/>
                  </a:lnTo>
                  <a:lnTo>
                    <a:pt x="2064" y="728"/>
                  </a:lnTo>
                  <a:lnTo>
                    <a:pt x="2057" y="728"/>
                  </a:lnTo>
                  <a:lnTo>
                    <a:pt x="2048" y="726"/>
                  </a:lnTo>
                  <a:lnTo>
                    <a:pt x="2041" y="724"/>
                  </a:lnTo>
                  <a:lnTo>
                    <a:pt x="2034" y="719"/>
                  </a:lnTo>
                  <a:lnTo>
                    <a:pt x="2027" y="716"/>
                  </a:lnTo>
                  <a:lnTo>
                    <a:pt x="2022" y="710"/>
                  </a:lnTo>
                  <a:lnTo>
                    <a:pt x="2018" y="707"/>
                  </a:lnTo>
                  <a:lnTo>
                    <a:pt x="2011" y="714"/>
                  </a:lnTo>
                  <a:lnTo>
                    <a:pt x="2002" y="717"/>
                  </a:lnTo>
                  <a:lnTo>
                    <a:pt x="1994" y="721"/>
                  </a:lnTo>
                  <a:lnTo>
                    <a:pt x="1983" y="723"/>
                  </a:lnTo>
                  <a:lnTo>
                    <a:pt x="1974" y="723"/>
                  </a:lnTo>
                  <a:lnTo>
                    <a:pt x="1963" y="723"/>
                  </a:lnTo>
                  <a:lnTo>
                    <a:pt x="1955" y="721"/>
                  </a:lnTo>
                  <a:lnTo>
                    <a:pt x="1948" y="717"/>
                  </a:lnTo>
                  <a:lnTo>
                    <a:pt x="1941" y="707"/>
                  </a:lnTo>
                  <a:lnTo>
                    <a:pt x="1937" y="700"/>
                  </a:lnTo>
                  <a:lnTo>
                    <a:pt x="1933" y="691"/>
                  </a:lnTo>
                  <a:lnTo>
                    <a:pt x="1928" y="682"/>
                  </a:lnTo>
                  <a:lnTo>
                    <a:pt x="1923" y="675"/>
                  </a:lnTo>
                  <a:lnTo>
                    <a:pt x="1918" y="670"/>
                  </a:lnTo>
                  <a:lnTo>
                    <a:pt x="1909" y="666"/>
                  </a:lnTo>
                  <a:lnTo>
                    <a:pt x="1905" y="666"/>
                  </a:lnTo>
                  <a:lnTo>
                    <a:pt x="1900" y="666"/>
                  </a:lnTo>
                  <a:lnTo>
                    <a:pt x="1895" y="668"/>
                  </a:lnTo>
                  <a:lnTo>
                    <a:pt x="1888" y="671"/>
                  </a:lnTo>
                  <a:lnTo>
                    <a:pt x="1898" y="680"/>
                  </a:lnTo>
                  <a:lnTo>
                    <a:pt x="1907" y="691"/>
                  </a:lnTo>
                  <a:lnTo>
                    <a:pt x="1916" y="700"/>
                  </a:lnTo>
                  <a:lnTo>
                    <a:pt x="1926" y="708"/>
                  </a:lnTo>
                  <a:lnTo>
                    <a:pt x="1935" y="719"/>
                  </a:lnTo>
                  <a:lnTo>
                    <a:pt x="1942" y="730"/>
                  </a:lnTo>
                  <a:lnTo>
                    <a:pt x="1951" y="740"/>
                  </a:lnTo>
                  <a:lnTo>
                    <a:pt x="1958" y="754"/>
                  </a:lnTo>
                  <a:lnTo>
                    <a:pt x="1963" y="753"/>
                  </a:lnTo>
                  <a:lnTo>
                    <a:pt x="1969" y="751"/>
                  </a:lnTo>
                  <a:lnTo>
                    <a:pt x="1974" y="749"/>
                  </a:lnTo>
                  <a:lnTo>
                    <a:pt x="1978" y="746"/>
                  </a:lnTo>
                  <a:lnTo>
                    <a:pt x="1983" y="744"/>
                  </a:lnTo>
                  <a:lnTo>
                    <a:pt x="1986" y="740"/>
                  </a:lnTo>
                  <a:lnTo>
                    <a:pt x="1990" y="739"/>
                  </a:lnTo>
                  <a:lnTo>
                    <a:pt x="1994" y="739"/>
                  </a:lnTo>
                  <a:lnTo>
                    <a:pt x="1997" y="7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1" name="Freeform 6"/>
            <p:cNvSpPr>
              <a:spLocks noEditPoints="1"/>
            </p:cNvSpPr>
            <p:nvPr/>
          </p:nvSpPr>
          <p:spPr bwMode="auto">
            <a:xfrm>
              <a:off x="1951038" y="1871663"/>
              <a:ext cx="2263775" cy="2763837"/>
            </a:xfrm>
            <a:custGeom>
              <a:avLst/>
              <a:gdLst>
                <a:gd name="T0" fmla="*/ 2147483647 w 1426"/>
                <a:gd name="T1" fmla="*/ 2147483647 h 1741"/>
                <a:gd name="T2" fmla="*/ 2147483647 w 1426"/>
                <a:gd name="T3" fmla="*/ 2147483647 h 1741"/>
                <a:gd name="T4" fmla="*/ 2147483647 w 1426"/>
                <a:gd name="T5" fmla="*/ 2147483647 h 1741"/>
                <a:gd name="T6" fmla="*/ 2147483647 w 1426"/>
                <a:gd name="T7" fmla="*/ 2147483647 h 1741"/>
                <a:gd name="T8" fmla="*/ 2147483647 w 1426"/>
                <a:gd name="T9" fmla="*/ 2147483647 h 1741"/>
                <a:gd name="T10" fmla="*/ 2147483647 w 1426"/>
                <a:gd name="T11" fmla="*/ 2147483647 h 1741"/>
                <a:gd name="T12" fmla="*/ 2147483647 w 1426"/>
                <a:gd name="T13" fmla="*/ 2147483647 h 1741"/>
                <a:gd name="T14" fmla="*/ 2147483647 w 1426"/>
                <a:gd name="T15" fmla="*/ 2147483647 h 1741"/>
                <a:gd name="T16" fmla="*/ 2147483647 w 1426"/>
                <a:gd name="T17" fmla="*/ 2147483647 h 1741"/>
                <a:gd name="T18" fmla="*/ 2147483647 w 1426"/>
                <a:gd name="T19" fmla="*/ 2147483647 h 1741"/>
                <a:gd name="T20" fmla="*/ 2147483647 w 1426"/>
                <a:gd name="T21" fmla="*/ 2147483647 h 1741"/>
                <a:gd name="T22" fmla="*/ 2147483647 w 1426"/>
                <a:gd name="T23" fmla="*/ 2147483647 h 1741"/>
                <a:gd name="T24" fmla="*/ 2147483647 w 1426"/>
                <a:gd name="T25" fmla="*/ 2147483647 h 1741"/>
                <a:gd name="T26" fmla="*/ 2147483647 w 1426"/>
                <a:gd name="T27" fmla="*/ 2147483647 h 1741"/>
                <a:gd name="T28" fmla="*/ 2147483647 w 1426"/>
                <a:gd name="T29" fmla="*/ 2147483647 h 1741"/>
                <a:gd name="T30" fmla="*/ 2147483647 w 1426"/>
                <a:gd name="T31" fmla="*/ 2147483647 h 1741"/>
                <a:gd name="T32" fmla="*/ 2147483647 w 1426"/>
                <a:gd name="T33" fmla="*/ 2147483647 h 1741"/>
                <a:gd name="T34" fmla="*/ 2147483647 w 1426"/>
                <a:gd name="T35" fmla="*/ 2147483647 h 1741"/>
                <a:gd name="T36" fmla="*/ 2147483647 w 1426"/>
                <a:gd name="T37" fmla="*/ 2147483647 h 1741"/>
                <a:gd name="T38" fmla="*/ 2147483647 w 1426"/>
                <a:gd name="T39" fmla="*/ 2147483647 h 1741"/>
                <a:gd name="T40" fmla="*/ 2147483647 w 1426"/>
                <a:gd name="T41" fmla="*/ 2147483647 h 1741"/>
                <a:gd name="T42" fmla="*/ 2147483647 w 1426"/>
                <a:gd name="T43" fmla="*/ 2147483647 h 1741"/>
                <a:gd name="T44" fmla="*/ 2147483647 w 1426"/>
                <a:gd name="T45" fmla="*/ 2147483647 h 1741"/>
                <a:gd name="T46" fmla="*/ 2147483647 w 1426"/>
                <a:gd name="T47" fmla="*/ 2147483647 h 1741"/>
                <a:gd name="T48" fmla="*/ 2147483647 w 1426"/>
                <a:gd name="T49" fmla="*/ 2147483647 h 1741"/>
                <a:gd name="T50" fmla="*/ 2147483647 w 1426"/>
                <a:gd name="T51" fmla="*/ 2147483647 h 1741"/>
                <a:gd name="T52" fmla="*/ 2147483647 w 1426"/>
                <a:gd name="T53" fmla="*/ 2147483647 h 1741"/>
                <a:gd name="T54" fmla="*/ 2147483647 w 1426"/>
                <a:gd name="T55" fmla="*/ 2147483647 h 1741"/>
                <a:gd name="T56" fmla="*/ 2147483647 w 1426"/>
                <a:gd name="T57" fmla="*/ 2147483647 h 1741"/>
                <a:gd name="T58" fmla="*/ 2147483647 w 1426"/>
                <a:gd name="T59" fmla="*/ 2147483647 h 1741"/>
                <a:gd name="T60" fmla="*/ 2147483647 w 1426"/>
                <a:gd name="T61" fmla="*/ 2147483647 h 1741"/>
                <a:gd name="T62" fmla="*/ 2147483647 w 1426"/>
                <a:gd name="T63" fmla="*/ 2147483647 h 1741"/>
                <a:gd name="T64" fmla="*/ 2147483647 w 1426"/>
                <a:gd name="T65" fmla="*/ 2147483647 h 1741"/>
                <a:gd name="T66" fmla="*/ 2147483647 w 1426"/>
                <a:gd name="T67" fmla="*/ 2147483647 h 1741"/>
                <a:gd name="T68" fmla="*/ 2147483647 w 1426"/>
                <a:gd name="T69" fmla="*/ 2147483647 h 1741"/>
                <a:gd name="T70" fmla="*/ 2147483647 w 1426"/>
                <a:gd name="T71" fmla="*/ 2147483647 h 1741"/>
                <a:gd name="T72" fmla="*/ 2147483647 w 1426"/>
                <a:gd name="T73" fmla="*/ 2147483647 h 1741"/>
                <a:gd name="T74" fmla="*/ 2147483647 w 1426"/>
                <a:gd name="T75" fmla="*/ 2147483647 h 1741"/>
                <a:gd name="T76" fmla="*/ 2147483647 w 1426"/>
                <a:gd name="T77" fmla="*/ 2147483647 h 1741"/>
                <a:gd name="T78" fmla="*/ 2147483647 w 1426"/>
                <a:gd name="T79" fmla="*/ 2147483647 h 1741"/>
                <a:gd name="T80" fmla="*/ 2147483647 w 1426"/>
                <a:gd name="T81" fmla="*/ 2147483647 h 1741"/>
                <a:gd name="T82" fmla="*/ 2147483647 w 1426"/>
                <a:gd name="T83" fmla="*/ 2147483647 h 1741"/>
                <a:gd name="T84" fmla="*/ 2147483647 w 1426"/>
                <a:gd name="T85" fmla="*/ 2147483647 h 1741"/>
                <a:gd name="T86" fmla="*/ 2147483647 w 1426"/>
                <a:gd name="T87" fmla="*/ 2147483647 h 1741"/>
                <a:gd name="T88" fmla="*/ 2147483647 w 1426"/>
                <a:gd name="T89" fmla="*/ 2147483647 h 1741"/>
                <a:gd name="T90" fmla="*/ 2147483647 w 1426"/>
                <a:gd name="T91" fmla="*/ 2147483647 h 1741"/>
                <a:gd name="T92" fmla="*/ 2147483647 w 1426"/>
                <a:gd name="T93" fmla="*/ 2147483647 h 1741"/>
                <a:gd name="T94" fmla="*/ 2147483647 w 1426"/>
                <a:gd name="T95" fmla="*/ 2147483647 h 1741"/>
                <a:gd name="T96" fmla="*/ 2147483647 w 1426"/>
                <a:gd name="T97" fmla="*/ 2147483647 h 1741"/>
                <a:gd name="T98" fmla="*/ 2147483647 w 1426"/>
                <a:gd name="T99" fmla="*/ 2147483647 h 1741"/>
                <a:gd name="T100" fmla="*/ 2147483647 w 1426"/>
                <a:gd name="T101" fmla="*/ 2147483647 h 1741"/>
                <a:gd name="T102" fmla="*/ 2147483647 w 1426"/>
                <a:gd name="T103" fmla="*/ 2147483647 h 1741"/>
                <a:gd name="T104" fmla="*/ 2147483647 w 1426"/>
                <a:gd name="T105" fmla="*/ 2147483647 h 1741"/>
                <a:gd name="T106" fmla="*/ 2147483647 w 1426"/>
                <a:gd name="T107" fmla="*/ 2147483647 h 1741"/>
                <a:gd name="T108" fmla="*/ 2147483647 w 1426"/>
                <a:gd name="T109" fmla="*/ 2147483647 h 1741"/>
                <a:gd name="T110" fmla="*/ 2147483647 w 1426"/>
                <a:gd name="T111" fmla="*/ 2147483647 h 1741"/>
                <a:gd name="T112" fmla="*/ 2147483647 w 1426"/>
                <a:gd name="T113" fmla="*/ 2147483647 h 1741"/>
                <a:gd name="T114" fmla="*/ 2147483647 w 1426"/>
                <a:gd name="T115" fmla="*/ 2147483647 h 1741"/>
                <a:gd name="T116" fmla="*/ 2147483647 w 1426"/>
                <a:gd name="T117" fmla="*/ 2147483647 h 1741"/>
                <a:gd name="T118" fmla="*/ 2147483647 w 1426"/>
                <a:gd name="T119" fmla="*/ 2147483647 h 1741"/>
                <a:gd name="T120" fmla="*/ 2147483647 w 1426"/>
                <a:gd name="T121" fmla="*/ 2147483647 h 1741"/>
                <a:gd name="T122" fmla="*/ 2147483647 w 1426"/>
                <a:gd name="T123" fmla="*/ 2147483647 h 17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26"/>
                <a:gd name="T187" fmla="*/ 0 h 1741"/>
                <a:gd name="T188" fmla="*/ 1426 w 1426"/>
                <a:gd name="T189" fmla="*/ 1741 h 17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26" h="1741">
                  <a:moveTo>
                    <a:pt x="1078" y="1741"/>
                  </a:moveTo>
                  <a:lnTo>
                    <a:pt x="1069" y="1735"/>
                  </a:lnTo>
                  <a:lnTo>
                    <a:pt x="1058" y="1730"/>
                  </a:lnTo>
                  <a:lnTo>
                    <a:pt x="1046" y="1723"/>
                  </a:lnTo>
                  <a:lnTo>
                    <a:pt x="1034" y="1714"/>
                  </a:lnTo>
                  <a:lnTo>
                    <a:pt x="1021" y="1705"/>
                  </a:lnTo>
                  <a:lnTo>
                    <a:pt x="1012" y="1696"/>
                  </a:lnTo>
                  <a:lnTo>
                    <a:pt x="1011" y="1691"/>
                  </a:lnTo>
                  <a:lnTo>
                    <a:pt x="1009" y="1686"/>
                  </a:lnTo>
                  <a:lnTo>
                    <a:pt x="1007" y="1680"/>
                  </a:lnTo>
                  <a:lnTo>
                    <a:pt x="1009" y="1675"/>
                  </a:lnTo>
                  <a:lnTo>
                    <a:pt x="1005" y="1675"/>
                  </a:lnTo>
                  <a:lnTo>
                    <a:pt x="1000" y="1672"/>
                  </a:lnTo>
                  <a:lnTo>
                    <a:pt x="997" y="1670"/>
                  </a:lnTo>
                  <a:lnTo>
                    <a:pt x="991" y="1666"/>
                  </a:lnTo>
                  <a:lnTo>
                    <a:pt x="986" y="1663"/>
                  </a:lnTo>
                  <a:lnTo>
                    <a:pt x="981" y="1659"/>
                  </a:lnTo>
                  <a:lnTo>
                    <a:pt x="977" y="1657"/>
                  </a:lnTo>
                  <a:lnTo>
                    <a:pt x="974" y="1656"/>
                  </a:lnTo>
                  <a:lnTo>
                    <a:pt x="974" y="1620"/>
                  </a:lnTo>
                  <a:lnTo>
                    <a:pt x="963" y="1606"/>
                  </a:lnTo>
                  <a:lnTo>
                    <a:pt x="956" y="1594"/>
                  </a:lnTo>
                  <a:lnTo>
                    <a:pt x="949" y="1578"/>
                  </a:lnTo>
                  <a:lnTo>
                    <a:pt x="944" y="1564"/>
                  </a:lnTo>
                  <a:lnTo>
                    <a:pt x="938" y="1532"/>
                  </a:lnTo>
                  <a:lnTo>
                    <a:pt x="935" y="1498"/>
                  </a:lnTo>
                  <a:lnTo>
                    <a:pt x="931" y="1465"/>
                  </a:lnTo>
                  <a:lnTo>
                    <a:pt x="924" y="1433"/>
                  </a:lnTo>
                  <a:lnTo>
                    <a:pt x="921" y="1419"/>
                  </a:lnTo>
                  <a:lnTo>
                    <a:pt x="914" y="1403"/>
                  </a:lnTo>
                  <a:lnTo>
                    <a:pt x="906" y="1391"/>
                  </a:lnTo>
                  <a:lnTo>
                    <a:pt x="896" y="1378"/>
                  </a:lnTo>
                  <a:lnTo>
                    <a:pt x="896" y="1368"/>
                  </a:lnTo>
                  <a:lnTo>
                    <a:pt x="898" y="1357"/>
                  </a:lnTo>
                  <a:lnTo>
                    <a:pt x="901" y="1346"/>
                  </a:lnTo>
                  <a:lnTo>
                    <a:pt x="905" y="1336"/>
                  </a:lnTo>
                  <a:lnTo>
                    <a:pt x="906" y="1325"/>
                  </a:lnTo>
                  <a:lnTo>
                    <a:pt x="910" y="1315"/>
                  </a:lnTo>
                  <a:lnTo>
                    <a:pt x="912" y="1304"/>
                  </a:lnTo>
                  <a:lnTo>
                    <a:pt x="912" y="1293"/>
                  </a:lnTo>
                  <a:lnTo>
                    <a:pt x="898" y="1292"/>
                  </a:lnTo>
                  <a:lnTo>
                    <a:pt x="882" y="1286"/>
                  </a:lnTo>
                  <a:lnTo>
                    <a:pt x="862" y="1278"/>
                  </a:lnTo>
                  <a:lnTo>
                    <a:pt x="845" y="1267"/>
                  </a:lnTo>
                  <a:lnTo>
                    <a:pt x="825" y="1255"/>
                  </a:lnTo>
                  <a:lnTo>
                    <a:pt x="809" y="1242"/>
                  </a:lnTo>
                  <a:lnTo>
                    <a:pt x="793" y="1230"/>
                  </a:lnTo>
                  <a:lnTo>
                    <a:pt x="783" y="1219"/>
                  </a:lnTo>
                  <a:lnTo>
                    <a:pt x="783" y="1182"/>
                  </a:lnTo>
                  <a:lnTo>
                    <a:pt x="776" y="1182"/>
                  </a:lnTo>
                  <a:lnTo>
                    <a:pt x="770" y="1180"/>
                  </a:lnTo>
                  <a:lnTo>
                    <a:pt x="765" y="1179"/>
                  </a:lnTo>
                  <a:lnTo>
                    <a:pt x="760" y="1177"/>
                  </a:lnTo>
                  <a:lnTo>
                    <a:pt x="755" y="1175"/>
                  </a:lnTo>
                  <a:lnTo>
                    <a:pt x="749" y="1175"/>
                  </a:lnTo>
                  <a:lnTo>
                    <a:pt x="744" y="1173"/>
                  </a:lnTo>
                  <a:lnTo>
                    <a:pt x="739" y="1173"/>
                  </a:lnTo>
                  <a:lnTo>
                    <a:pt x="735" y="1170"/>
                  </a:lnTo>
                  <a:lnTo>
                    <a:pt x="732" y="1164"/>
                  </a:lnTo>
                  <a:lnTo>
                    <a:pt x="728" y="1159"/>
                  </a:lnTo>
                  <a:lnTo>
                    <a:pt x="725" y="1154"/>
                  </a:lnTo>
                  <a:lnTo>
                    <a:pt x="719" y="1148"/>
                  </a:lnTo>
                  <a:lnTo>
                    <a:pt x="716" y="1143"/>
                  </a:lnTo>
                  <a:lnTo>
                    <a:pt x="710" y="1140"/>
                  </a:lnTo>
                  <a:lnTo>
                    <a:pt x="703" y="1136"/>
                  </a:lnTo>
                  <a:lnTo>
                    <a:pt x="705" y="1131"/>
                  </a:lnTo>
                  <a:lnTo>
                    <a:pt x="707" y="1126"/>
                  </a:lnTo>
                  <a:lnTo>
                    <a:pt x="710" y="1120"/>
                  </a:lnTo>
                  <a:lnTo>
                    <a:pt x="714" y="1113"/>
                  </a:lnTo>
                  <a:lnTo>
                    <a:pt x="717" y="1106"/>
                  </a:lnTo>
                  <a:lnTo>
                    <a:pt x="723" y="1099"/>
                  </a:lnTo>
                  <a:lnTo>
                    <a:pt x="726" y="1094"/>
                  </a:lnTo>
                  <a:lnTo>
                    <a:pt x="730" y="1088"/>
                  </a:lnTo>
                  <a:lnTo>
                    <a:pt x="730" y="1085"/>
                  </a:lnTo>
                  <a:lnTo>
                    <a:pt x="728" y="1083"/>
                  </a:lnTo>
                  <a:lnTo>
                    <a:pt x="726" y="1080"/>
                  </a:lnTo>
                  <a:lnTo>
                    <a:pt x="725" y="1076"/>
                  </a:lnTo>
                  <a:lnTo>
                    <a:pt x="725" y="1073"/>
                  </a:lnTo>
                  <a:lnTo>
                    <a:pt x="723" y="1069"/>
                  </a:lnTo>
                  <a:lnTo>
                    <a:pt x="721" y="1065"/>
                  </a:lnTo>
                  <a:lnTo>
                    <a:pt x="721" y="1062"/>
                  </a:lnTo>
                  <a:lnTo>
                    <a:pt x="728" y="1053"/>
                  </a:lnTo>
                  <a:lnTo>
                    <a:pt x="733" y="1044"/>
                  </a:lnTo>
                  <a:lnTo>
                    <a:pt x="740" y="1034"/>
                  </a:lnTo>
                  <a:lnTo>
                    <a:pt x="748" y="1025"/>
                  </a:lnTo>
                  <a:lnTo>
                    <a:pt x="753" y="1014"/>
                  </a:lnTo>
                  <a:lnTo>
                    <a:pt x="760" y="1004"/>
                  </a:lnTo>
                  <a:lnTo>
                    <a:pt x="767" y="995"/>
                  </a:lnTo>
                  <a:lnTo>
                    <a:pt x="772" y="986"/>
                  </a:lnTo>
                  <a:lnTo>
                    <a:pt x="756" y="968"/>
                  </a:lnTo>
                  <a:lnTo>
                    <a:pt x="756" y="951"/>
                  </a:lnTo>
                  <a:lnTo>
                    <a:pt x="783" y="922"/>
                  </a:lnTo>
                  <a:lnTo>
                    <a:pt x="790" y="924"/>
                  </a:lnTo>
                  <a:lnTo>
                    <a:pt x="799" y="926"/>
                  </a:lnTo>
                  <a:lnTo>
                    <a:pt x="808" y="924"/>
                  </a:lnTo>
                  <a:lnTo>
                    <a:pt x="816" y="922"/>
                  </a:lnTo>
                  <a:lnTo>
                    <a:pt x="827" y="919"/>
                  </a:lnTo>
                  <a:lnTo>
                    <a:pt x="836" y="915"/>
                  </a:lnTo>
                  <a:lnTo>
                    <a:pt x="845" y="910"/>
                  </a:lnTo>
                  <a:lnTo>
                    <a:pt x="852" y="903"/>
                  </a:lnTo>
                  <a:lnTo>
                    <a:pt x="859" y="906"/>
                  </a:lnTo>
                  <a:lnTo>
                    <a:pt x="864" y="910"/>
                  </a:lnTo>
                  <a:lnTo>
                    <a:pt x="871" y="912"/>
                  </a:lnTo>
                  <a:lnTo>
                    <a:pt x="878" y="913"/>
                  </a:lnTo>
                  <a:lnTo>
                    <a:pt x="883" y="915"/>
                  </a:lnTo>
                  <a:lnTo>
                    <a:pt x="891" y="917"/>
                  </a:lnTo>
                  <a:lnTo>
                    <a:pt x="898" y="919"/>
                  </a:lnTo>
                  <a:lnTo>
                    <a:pt x="903" y="922"/>
                  </a:lnTo>
                  <a:lnTo>
                    <a:pt x="906" y="921"/>
                  </a:lnTo>
                  <a:lnTo>
                    <a:pt x="910" y="921"/>
                  </a:lnTo>
                  <a:lnTo>
                    <a:pt x="914" y="919"/>
                  </a:lnTo>
                  <a:lnTo>
                    <a:pt x="917" y="917"/>
                  </a:lnTo>
                  <a:lnTo>
                    <a:pt x="921" y="915"/>
                  </a:lnTo>
                  <a:lnTo>
                    <a:pt x="924" y="913"/>
                  </a:lnTo>
                  <a:lnTo>
                    <a:pt x="928" y="913"/>
                  </a:lnTo>
                  <a:lnTo>
                    <a:pt x="929" y="913"/>
                  </a:lnTo>
                  <a:lnTo>
                    <a:pt x="938" y="931"/>
                  </a:lnTo>
                  <a:lnTo>
                    <a:pt x="942" y="931"/>
                  </a:lnTo>
                  <a:lnTo>
                    <a:pt x="945" y="929"/>
                  </a:lnTo>
                  <a:lnTo>
                    <a:pt x="949" y="928"/>
                  </a:lnTo>
                  <a:lnTo>
                    <a:pt x="952" y="926"/>
                  </a:lnTo>
                  <a:lnTo>
                    <a:pt x="954" y="924"/>
                  </a:lnTo>
                  <a:lnTo>
                    <a:pt x="958" y="922"/>
                  </a:lnTo>
                  <a:lnTo>
                    <a:pt x="961" y="922"/>
                  </a:lnTo>
                  <a:lnTo>
                    <a:pt x="965" y="922"/>
                  </a:lnTo>
                  <a:lnTo>
                    <a:pt x="972" y="926"/>
                  </a:lnTo>
                  <a:lnTo>
                    <a:pt x="981" y="929"/>
                  </a:lnTo>
                  <a:lnTo>
                    <a:pt x="989" y="933"/>
                  </a:lnTo>
                  <a:lnTo>
                    <a:pt x="998" y="936"/>
                  </a:lnTo>
                  <a:lnTo>
                    <a:pt x="1007" y="940"/>
                  </a:lnTo>
                  <a:lnTo>
                    <a:pt x="1014" y="944"/>
                  </a:lnTo>
                  <a:lnTo>
                    <a:pt x="1021" y="947"/>
                  </a:lnTo>
                  <a:lnTo>
                    <a:pt x="1025" y="951"/>
                  </a:lnTo>
                  <a:lnTo>
                    <a:pt x="1034" y="959"/>
                  </a:lnTo>
                  <a:lnTo>
                    <a:pt x="1034" y="977"/>
                  </a:lnTo>
                  <a:lnTo>
                    <a:pt x="1042" y="986"/>
                  </a:lnTo>
                  <a:lnTo>
                    <a:pt x="1048" y="989"/>
                  </a:lnTo>
                  <a:lnTo>
                    <a:pt x="1055" y="993"/>
                  </a:lnTo>
                  <a:lnTo>
                    <a:pt x="1062" y="995"/>
                  </a:lnTo>
                  <a:lnTo>
                    <a:pt x="1071" y="995"/>
                  </a:lnTo>
                  <a:lnTo>
                    <a:pt x="1080" y="997"/>
                  </a:lnTo>
                  <a:lnTo>
                    <a:pt x="1088" y="997"/>
                  </a:lnTo>
                  <a:lnTo>
                    <a:pt x="1095" y="997"/>
                  </a:lnTo>
                  <a:lnTo>
                    <a:pt x="1104" y="997"/>
                  </a:lnTo>
                  <a:lnTo>
                    <a:pt x="1110" y="1004"/>
                  </a:lnTo>
                  <a:lnTo>
                    <a:pt x="1115" y="1011"/>
                  </a:lnTo>
                  <a:lnTo>
                    <a:pt x="1120" y="1018"/>
                  </a:lnTo>
                  <a:lnTo>
                    <a:pt x="1124" y="1025"/>
                  </a:lnTo>
                  <a:lnTo>
                    <a:pt x="1127" y="1032"/>
                  </a:lnTo>
                  <a:lnTo>
                    <a:pt x="1131" y="1039"/>
                  </a:lnTo>
                  <a:lnTo>
                    <a:pt x="1134" y="1046"/>
                  </a:lnTo>
                  <a:lnTo>
                    <a:pt x="1138" y="1051"/>
                  </a:lnTo>
                  <a:lnTo>
                    <a:pt x="1122" y="1071"/>
                  </a:lnTo>
                  <a:lnTo>
                    <a:pt x="1138" y="1088"/>
                  </a:lnTo>
                  <a:lnTo>
                    <a:pt x="1141" y="1085"/>
                  </a:lnTo>
                  <a:lnTo>
                    <a:pt x="1148" y="1081"/>
                  </a:lnTo>
                  <a:lnTo>
                    <a:pt x="1154" y="1076"/>
                  </a:lnTo>
                  <a:lnTo>
                    <a:pt x="1161" y="1073"/>
                  </a:lnTo>
                  <a:lnTo>
                    <a:pt x="1168" y="1067"/>
                  </a:lnTo>
                  <a:lnTo>
                    <a:pt x="1177" y="1064"/>
                  </a:lnTo>
                  <a:lnTo>
                    <a:pt x="1184" y="1062"/>
                  </a:lnTo>
                  <a:lnTo>
                    <a:pt x="1191" y="1062"/>
                  </a:lnTo>
                  <a:lnTo>
                    <a:pt x="1200" y="1071"/>
                  </a:lnTo>
                  <a:lnTo>
                    <a:pt x="1210" y="1080"/>
                  </a:lnTo>
                  <a:lnTo>
                    <a:pt x="1221" y="1088"/>
                  </a:lnTo>
                  <a:lnTo>
                    <a:pt x="1231" y="1095"/>
                  </a:lnTo>
                  <a:lnTo>
                    <a:pt x="1244" y="1101"/>
                  </a:lnTo>
                  <a:lnTo>
                    <a:pt x="1256" y="1104"/>
                  </a:lnTo>
                  <a:lnTo>
                    <a:pt x="1270" y="1106"/>
                  </a:lnTo>
                  <a:lnTo>
                    <a:pt x="1286" y="1108"/>
                  </a:lnTo>
                  <a:lnTo>
                    <a:pt x="1293" y="1115"/>
                  </a:lnTo>
                  <a:lnTo>
                    <a:pt x="1302" y="1120"/>
                  </a:lnTo>
                  <a:lnTo>
                    <a:pt x="1313" y="1126"/>
                  </a:lnTo>
                  <a:lnTo>
                    <a:pt x="1321" y="1129"/>
                  </a:lnTo>
                  <a:lnTo>
                    <a:pt x="1332" y="1131"/>
                  </a:lnTo>
                  <a:lnTo>
                    <a:pt x="1344" y="1134"/>
                  </a:lnTo>
                  <a:lnTo>
                    <a:pt x="1355" y="1134"/>
                  </a:lnTo>
                  <a:lnTo>
                    <a:pt x="1364" y="1136"/>
                  </a:lnTo>
                  <a:lnTo>
                    <a:pt x="1364" y="1156"/>
                  </a:lnTo>
                  <a:lnTo>
                    <a:pt x="1364" y="1175"/>
                  </a:lnTo>
                  <a:lnTo>
                    <a:pt x="1362" y="1191"/>
                  </a:lnTo>
                  <a:lnTo>
                    <a:pt x="1359" y="1207"/>
                  </a:lnTo>
                  <a:lnTo>
                    <a:pt x="1352" y="1221"/>
                  </a:lnTo>
                  <a:lnTo>
                    <a:pt x="1343" y="1233"/>
                  </a:lnTo>
                  <a:lnTo>
                    <a:pt x="1330" y="1246"/>
                  </a:lnTo>
                  <a:lnTo>
                    <a:pt x="1313" y="1256"/>
                  </a:lnTo>
                  <a:lnTo>
                    <a:pt x="1316" y="1267"/>
                  </a:lnTo>
                  <a:lnTo>
                    <a:pt x="1318" y="1278"/>
                  </a:lnTo>
                  <a:lnTo>
                    <a:pt x="1320" y="1288"/>
                  </a:lnTo>
                  <a:lnTo>
                    <a:pt x="1318" y="1299"/>
                  </a:lnTo>
                  <a:lnTo>
                    <a:pt x="1316" y="1309"/>
                  </a:lnTo>
                  <a:lnTo>
                    <a:pt x="1313" y="1320"/>
                  </a:lnTo>
                  <a:lnTo>
                    <a:pt x="1309" y="1329"/>
                  </a:lnTo>
                  <a:lnTo>
                    <a:pt x="1302" y="1338"/>
                  </a:lnTo>
                  <a:lnTo>
                    <a:pt x="1297" y="1346"/>
                  </a:lnTo>
                  <a:lnTo>
                    <a:pt x="1290" y="1353"/>
                  </a:lnTo>
                  <a:lnTo>
                    <a:pt x="1281" y="1361"/>
                  </a:lnTo>
                  <a:lnTo>
                    <a:pt x="1272" y="1366"/>
                  </a:lnTo>
                  <a:lnTo>
                    <a:pt x="1263" y="1371"/>
                  </a:lnTo>
                  <a:lnTo>
                    <a:pt x="1254" y="1375"/>
                  </a:lnTo>
                  <a:lnTo>
                    <a:pt x="1244" y="1376"/>
                  </a:lnTo>
                  <a:lnTo>
                    <a:pt x="1235" y="1378"/>
                  </a:lnTo>
                  <a:lnTo>
                    <a:pt x="1235" y="1385"/>
                  </a:lnTo>
                  <a:lnTo>
                    <a:pt x="1235" y="1391"/>
                  </a:lnTo>
                  <a:lnTo>
                    <a:pt x="1237" y="1398"/>
                  </a:lnTo>
                  <a:lnTo>
                    <a:pt x="1238" y="1405"/>
                  </a:lnTo>
                  <a:lnTo>
                    <a:pt x="1240" y="1410"/>
                  </a:lnTo>
                  <a:lnTo>
                    <a:pt x="1242" y="1415"/>
                  </a:lnTo>
                  <a:lnTo>
                    <a:pt x="1242" y="1421"/>
                  </a:lnTo>
                  <a:lnTo>
                    <a:pt x="1242" y="1424"/>
                  </a:lnTo>
                  <a:lnTo>
                    <a:pt x="1242" y="1428"/>
                  </a:lnTo>
                  <a:lnTo>
                    <a:pt x="1242" y="1433"/>
                  </a:lnTo>
                  <a:lnTo>
                    <a:pt x="1240" y="1438"/>
                  </a:lnTo>
                  <a:lnTo>
                    <a:pt x="1238" y="1444"/>
                  </a:lnTo>
                  <a:lnTo>
                    <a:pt x="1237" y="1451"/>
                  </a:lnTo>
                  <a:lnTo>
                    <a:pt x="1235" y="1458"/>
                  </a:lnTo>
                  <a:lnTo>
                    <a:pt x="1235" y="1463"/>
                  </a:lnTo>
                  <a:lnTo>
                    <a:pt x="1235" y="1470"/>
                  </a:lnTo>
                  <a:lnTo>
                    <a:pt x="1217" y="1490"/>
                  </a:lnTo>
                  <a:lnTo>
                    <a:pt x="1208" y="1479"/>
                  </a:lnTo>
                  <a:lnTo>
                    <a:pt x="1203" y="1481"/>
                  </a:lnTo>
                  <a:lnTo>
                    <a:pt x="1200" y="1486"/>
                  </a:lnTo>
                  <a:lnTo>
                    <a:pt x="1193" y="1491"/>
                  </a:lnTo>
                  <a:lnTo>
                    <a:pt x="1187" y="1498"/>
                  </a:lnTo>
                  <a:lnTo>
                    <a:pt x="1182" y="1505"/>
                  </a:lnTo>
                  <a:lnTo>
                    <a:pt x="1177" y="1511"/>
                  </a:lnTo>
                  <a:lnTo>
                    <a:pt x="1175" y="1516"/>
                  </a:lnTo>
                  <a:lnTo>
                    <a:pt x="1173" y="1518"/>
                  </a:lnTo>
                  <a:lnTo>
                    <a:pt x="1166" y="1518"/>
                  </a:lnTo>
                  <a:lnTo>
                    <a:pt x="1161" y="1518"/>
                  </a:lnTo>
                  <a:lnTo>
                    <a:pt x="1154" y="1520"/>
                  </a:lnTo>
                  <a:lnTo>
                    <a:pt x="1148" y="1521"/>
                  </a:lnTo>
                  <a:lnTo>
                    <a:pt x="1143" y="1523"/>
                  </a:lnTo>
                  <a:lnTo>
                    <a:pt x="1138" y="1525"/>
                  </a:lnTo>
                  <a:lnTo>
                    <a:pt x="1133" y="1525"/>
                  </a:lnTo>
                  <a:lnTo>
                    <a:pt x="1129" y="1527"/>
                  </a:lnTo>
                  <a:lnTo>
                    <a:pt x="1129" y="1530"/>
                  </a:lnTo>
                  <a:lnTo>
                    <a:pt x="1131" y="1534"/>
                  </a:lnTo>
                  <a:lnTo>
                    <a:pt x="1133" y="1537"/>
                  </a:lnTo>
                  <a:lnTo>
                    <a:pt x="1134" y="1541"/>
                  </a:lnTo>
                  <a:lnTo>
                    <a:pt x="1136" y="1544"/>
                  </a:lnTo>
                  <a:lnTo>
                    <a:pt x="1136" y="1548"/>
                  </a:lnTo>
                  <a:lnTo>
                    <a:pt x="1138" y="1551"/>
                  </a:lnTo>
                  <a:lnTo>
                    <a:pt x="1138" y="1555"/>
                  </a:lnTo>
                  <a:lnTo>
                    <a:pt x="1131" y="1555"/>
                  </a:lnTo>
                  <a:lnTo>
                    <a:pt x="1124" y="1557"/>
                  </a:lnTo>
                  <a:lnTo>
                    <a:pt x="1117" y="1558"/>
                  </a:lnTo>
                  <a:lnTo>
                    <a:pt x="1108" y="1560"/>
                  </a:lnTo>
                  <a:lnTo>
                    <a:pt x="1099" y="1562"/>
                  </a:lnTo>
                  <a:lnTo>
                    <a:pt x="1092" y="1566"/>
                  </a:lnTo>
                  <a:lnTo>
                    <a:pt x="1085" y="1569"/>
                  </a:lnTo>
                  <a:lnTo>
                    <a:pt x="1078" y="1573"/>
                  </a:lnTo>
                  <a:lnTo>
                    <a:pt x="1081" y="1573"/>
                  </a:lnTo>
                  <a:lnTo>
                    <a:pt x="1085" y="1574"/>
                  </a:lnTo>
                  <a:lnTo>
                    <a:pt x="1087" y="1574"/>
                  </a:lnTo>
                  <a:lnTo>
                    <a:pt x="1090" y="1576"/>
                  </a:lnTo>
                  <a:lnTo>
                    <a:pt x="1094" y="1578"/>
                  </a:lnTo>
                  <a:lnTo>
                    <a:pt x="1097" y="1580"/>
                  </a:lnTo>
                  <a:lnTo>
                    <a:pt x="1101" y="1581"/>
                  </a:lnTo>
                  <a:lnTo>
                    <a:pt x="1104" y="1581"/>
                  </a:lnTo>
                  <a:lnTo>
                    <a:pt x="1087" y="1601"/>
                  </a:lnTo>
                  <a:lnTo>
                    <a:pt x="1088" y="1608"/>
                  </a:lnTo>
                  <a:lnTo>
                    <a:pt x="1090" y="1615"/>
                  </a:lnTo>
                  <a:lnTo>
                    <a:pt x="1090" y="1622"/>
                  </a:lnTo>
                  <a:lnTo>
                    <a:pt x="1088" y="1629"/>
                  </a:lnTo>
                  <a:lnTo>
                    <a:pt x="1088" y="1638"/>
                  </a:lnTo>
                  <a:lnTo>
                    <a:pt x="1087" y="1647"/>
                  </a:lnTo>
                  <a:lnTo>
                    <a:pt x="1087" y="1656"/>
                  </a:lnTo>
                  <a:lnTo>
                    <a:pt x="1087" y="1666"/>
                  </a:lnTo>
                  <a:lnTo>
                    <a:pt x="1104" y="1684"/>
                  </a:lnTo>
                  <a:lnTo>
                    <a:pt x="1104" y="1703"/>
                  </a:lnTo>
                  <a:lnTo>
                    <a:pt x="1087" y="1721"/>
                  </a:lnTo>
                  <a:lnTo>
                    <a:pt x="1087" y="1728"/>
                  </a:lnTo>
                  <a:lnTo>
                    <a:pt x="1087" y="1732"/>
                  </a:lnTo>
                  <a:lnTo>
                    <a:pt x="1088" y="1735"/>
                  </a:lnTo>
                  <a:lnTo>
                    <a:pt x="1088" y="1737"/>
                  </a:lnTo>
                  <a:lnTo>
                    <a:pt x="1088" y="1739"/>
                  </a:lnTo>
                  <a:lnTo>
                    <a:pt x="1087" y="1739"/>
                  </a:lnTo>
                  <a:lnTo>
                    <a:pt x="1083" y="1741"/>
                  </a:lnTo>
                  <a:lnTo>
                    <a:pt x="1078" y="1741"/>
                  </a:lnTo>
                  <a:close/>
                  <a:moveTo>
                    <a:pt x="783" y="922"/>
                  </a:moveTo>
                  <a:lnTo>
                    <a:pt x="756" y="951"/>
                  </a:lnTo>
                  <a:lnTo>
                    <a:pt x="748" y="942"/>
                  </a:lnTo>
                  <a:lnTo>
                    <a:pt x="737" y="933"/>
                  </a:lnTo>
                  <a:lnTo>
                    <a:pt x="726" y="926"/>
                  </a:lnTo>
                  <a:lnTo>
                    <a:pt x="714" y="919"/>
                  </a:lnTo>
                  <a:lnTo>
                    <a:pt x="687" y="905"/>
                  </a:lnTo>
                  <a:lnTo>
                    <a:pt x="659" y="892"/>
                  </a:lnTo>
                  <a:lnTo>
                    <a:pt x="631" y="880"/>
                  </a:lnTo>
                  <a:lnTo>
                    <a:pt x="603" y="868"/>
                  </a:lnTo>
                  <a:lnTo>
                    <a:pt x="578" y="857"/>
                  </a:lnTo>
                  <a:lnTo>
                    <a:pt x="557" y="846"/>
                  </a:lnTo>
                  <a:lnTo>
                    <a:pt x="550" y="850"/>
                  </a:lnTo>
                  <a:lnTo>
                    <a:pt x="541" y="852"/>
                  </a:lnTo>
                  <a:lnTo>
                    <a:pt x="534" y="853"/>
                  </a:lnTo>
                  <a:lnTo>
                    <a:pt x="525" y="855"/>
                  </a:lnTo>
                  <a:lnTo>
                    <a:pt x="518" y="855"/>
                  </a:lnTo>
                  <a:lnTo>
                    <a:pt x="509" y="857"/>
                  </a:lnTo>
                  <a:lnTo>
                    <a:pt x="502" y="857"/>
                  </a:lnTo>
                  <a:lnTo>
                    <a:pt x="495" y="857"/>
                  </a:lnTo>
                  <a:lnTo>
                    <a:pt x="442" y="800"/>
                  </a:lnTo>
                  <a:lnTo>
                    <a:pt x="442" y="744"/>
                  </a:lnTo>
                  <a:lnTo>
                    <a:pt x="435" y="733"/>
                  </a:lnTo>
                  <a:lnTo>
                    <a:pt x="428" y="723"/>
                  </a:lnTo>
                  <a:lnTo>
                    <a:pt x="423" y="710"/>
                  </a:lnTo>
                  <a:lnTo>
                    <a:pt x="417" y="698"/>
                  </a:lnTo>
                  <a:lnTo>
                    <a:pt x="414" y="684"/>
                  </a:lnTo>
                  <a:lnTo>
                    <a:pt x="410" y="670"/>
                  </a:lnTo>
                  <a:lnTo>
                    <a:pt x="405" y="657"/>
                  </a:lnTo>
                  <a:lnTo>
                    <a:pt x="400" y="643"/>
                  </a:lnTo>
                  <a:lnTo>
                    <a:pt x="396" y="648"/>
                  </a:lnTo>
                  <a:lnTo>
                    <a:pt x="394" y="654"/>
                  </a:lnTo>
                  <a:lnTo>
                    <a:pt x="393" y="657"/>
                  </a:lnTo>
                  <a:lnTo>
                    <a:pt x="393" y="661"/>
                  </a:lnTo>
                  <a:lnTo>
                    <a:pt x="393" y="664"/>
                  </a:lnTo>
                  <a:lnTo>
                    <a:pt x="394" y="668"/>
                  </a:lnTo>
                  <a:lnTo>
                    <a:pt x="396" y="673"/>
                  </a:lnTo>
                  <a:lnTo>
                    <a:pt x="400" y="680"/>
                  </a:lnTo>
                  <a:lnTo>
                    <a:pt x="382" y="698"/>
                  </a:lnTo>
                  <a:lnTo>
                    <a:pt x="382" y="707"/>
                  </a:lnTo>
                  <a:lnTo>
                    <a:pt x="382" y="716"/>
                  </a:lnTo>
                  <a:lnTo>
                    <a:pt x="382" y="726"/>
                  </a:lnTo>
                  <a:lnTo>
                    <a:pt x="384" y="737"/>
                  </a:lnTo>
                  <a:lnTo>
                    <a:pt x="385" y="746"/>
                  </a:lnTo>
                  <a:lnTo>
                    <a:pt x="389" y="753"/>
                  </a:lnTo>
                  <a:lnTo>
                    <a:pt x="391" y="754"/>
                  </a:lnTo>
                  <a:lnTo>
                    <a:pt x="394" y="754"/>
                  </a:lnTo>
                  <a:lnTo>
                    <a:pt x="396" y="754"/>
                  </a:lnTo>
                  <a:lnTo>
                    <a:pt x="400" y="754"/>
                  </a:lnTo>
                  <a:lnTo>
                    <a:pt x="396" y="754"/>
                  </a:lnTo>
                  <a:lnTo>
                    <a:pt x="393" y="756"/>
                  </a:lnTo>
                  <a:lnTo>
                    <a:pt x="389" y="758"/>
                  </a:lnTo>
                  <a:lnTo>
                    <a:pt x="385" y="758"/>
                  </a:lnTo>
                  <a:lnTo>
                    <a:pt x="384" y="760"/>
                  </a:lnTo>
                  <a:lnTo>
                    <a:pt x="380" y="761"/>
                  </a:lnTo>
                  <a:lnTo>
                    <a:pt x="377" y="763"/>
                  </a:lnTo>
                  <a:lnTo>
                    <a:pt x="373" y="763"/>
                  </a:lnTo>
                  <a:lnTo>
                    <a:pt x="375" y="758"/>
                  </a:lnTo>
                  <a:lnTo>
                    <a:pt x="373" y="753"/>
                  </a:lnTo>
                  <a:lnTo>
                    <a:pt x="371" y="749"/>
                  </a:lnTo>
                  <a:lnTo>
                    <a:pt x="368" y="744"/>
                  </a:lnTo>
                  <a:lnTo>
                    <a:pt x="363" y="740"/>
                  </a:lnTo>
                  <a:lnTo>
                    <a:pt x="359" y="737"/>
                  </a:lnTo>
                  <a:lnTo>
                    <a:pt x="357" y="731"/>
                  </a:lnTo>
                  <a:lnTo>
                    <a:pt x="355" y="726"/>
                  </a:lnTo>
                  <a:lnTo>
                    <a:pt x="355" y="707"/>
                  </a:lnTo>
                  <a:lnTo>
                    <a:pt x="373" y="689"/>
                  </a:lnTo>
                  <a:lnTo>
                    <a:pt x="355" y="671"/>
                  </a:lnTo>
                  <a:lnTo>
                    <a:pt x="355" y="668"/>
                  </a:lnTo>
                  <a:lnTo>
                    <a:pt x="357" y="663"/>
                  </a:lnTo>
                  <a:lnTo>
                    <a:pt x="357" y="659"/>
                  </a:lnTo>
                  <a:lnTo>
                    <a:pt x="359" y="657"/>
                  </a:lnTo>
                  <a:lnTo>
                    <a:pt x="361" y="654"/>
                  </a:lnTo>
                  <a:lnTo>
                    <a:pt x="363" y="650"/>
                  </a:lnTo>
                  <a:lnTo>
                    <a:pt x="364" y="647"/>
                  </a:lnTo>
                  <a:lnTo>
                    <a:pt x="364" y="643"/>
                  </a:lnTo>
                  <a:lnTo>
                    <a:pt x="361" y="638"/>
                  </a:lnTo>
                  <a:lnTo>
                    <a:pt x="355" y="634"/>
                  </a:lnTo>
                  <a:lnTo>
                    <a:pt x="348" y="629"/>
                  </a:lnTo>
                  <a:lnTo>
                    <a:pt x="343" y="625"/>
                  </a:lnTo>
                  <a:lnTo>
                    <a:pt x="336" y="620"/>
                  </a:lnTo>
                  <a:lnTo>
                    <a:pt x="331" y="617"/>
                  </a:lnTo>
                  <a:lnTo>
                    <a:pt x="325" y="615"/>
                  </a:lnTo>
                  <a:lnTo>
                    <a:pt x="320" y="615"/>
                  </a:lnTo>
                  <a:lnTo>
                    <a:pt x="338" y="578"/>
                  </a:lnTo>
                  <a:lnTo>
                    <a:pt x="338" y="574"/>
                  </a:lnTo>
                  <a:lnTo>
                    <a:pt x="338" y="571"/>
                  </a:lnTo>
                  <a:lnTo>
                    <a:pt x="336" y="567"/>
                  </a:lnTo>
                  <a:lnTo>
                    <a:pt x="334" y="564"/>
                  </a:lnTo>
                  <a:lnTo>
                    <a:pt x="332" y="560"/>
                  </a:lnTo>
                  <a:lnTo>
                    <a:pt x="331" y="556"/>
                  </a:lnTo>
                  <a:lnTo>
                    <a:pt x="331" y="553"/>
                  </a:lnTo>
                  <a:lnTo>
                    <a:pt x="329" y="549"/>
                  </a:lnTo>
                  <a:lnTo>
                    <a:pt x="341" y="542"/>
                  </a:lnTo>
                  <a:lnTo>
                    <a:pt x="354" y="534"/>
                  </a:lnTo>
                  <a:lnTo>
                    <a:pt x="363" y="523"/>
                  </a:lnTo>
                  <a:lnTo>
                    <a:pt x="371" y="514"/>
                  </a:lnTo>
                  <a:lnTo>
                    <a:pt x="387" y="491"/>
                  </a:lnTo>
                  <a:lnTo>
                    <a:pt x="401" y="468"/>
                  </a:lnTo>
                  <a:lnTo>
                    <a:pt x="414" y="443"/>
                  </a:lnTo>
                  <a:lnTo>
                    <a:pt x="428" y="419"/>
                  </a:lnTo>
                  <a:lnTo>
                    <a:pt x="442" y="396"/>
                  </a:lnTo>
                  <a:lnTo>
                    <a:pt x="460" y="373"/>
                  </a:lnTo>
                  <a:lnTo>
                    <a:pt x="461" y="366"/>
                  </a:lnTo>
                  <a:lnTo>
                    <a:pt x="461" y="357"/>
                  </a:lnTo>
                  <a:lnTo>
                    <a:pt x="463" y="350"/>
                  </a:lnTo>
                  <a:lnTo>
                    <a:pt x="465" y="341"/>
                  </a:lnTo>
                  <a:lnTo>
                    <a:pt x="467" y="332"/>
                  </a:lnTo>
                  <a:lnTo>
                    <a:pt x="467" y="323"/>
                  </a:lnTo>
                  <a:lnTo>
                    <a:pt x="468" y="314"/>
                  </a:lnTo>
                  <a:lnTo>
                    <a:pt x="468" y="307"/>
                  </a:lnTo>
                  <a:lnTo>
                    <a:pt x="461" y="307"/>
                  </a:lnTo>
                  <a:lnTo>
                    <a:pt x="454" y="309"/>
                  </a:lnTo>
                  <a:lnTo>
                    <a:pt x="447" y="311"/>
                  </a:lnTo>
                  <a:lnTo>
                    <a:pt x="438" y="313"/>
                  </a:lnTo>
                  <a:lnTo>
                    <a:pt x="430" y="314"/>
                  </a:lnTo>
                  <a:lnTo>
                    <a:pt x="423" y="316"/>
                  </a:lnTo>
                  <a:lnTo>
                    <a:pt x="415" y="316"/>
                  </a:lnTo>
                  <a:lnTo>
                    <a:pt x="408" y="318"/>
                  </a:lnTo>
                  <a:lnTo>
                    <a:pt x="408" y="314"/>
                  </a:lnTo>
                  <a:lnTo>
                    <a:pt x="407" y="311"/>
                  </a:lnTo>
                  <a:lnTo>
                    <a:pt x="405" y="307"/>
                  </a:lnTo>
                  <a:lnTo>
                    <a:pt x="403" y="304"/>
                  </a:lnTo>
                  <a:lnTo>
                    <a:pt x="401" y="300"/>
                  </a:lnTo>
                  <a:lnTo>
                    <a:pt x="401" y="297"/>
                  </a:lnTo>
                  <a:lnTo>
                    <a:pt x="400" y="293"/>
                  </a:lnTo>
                  <a:lnTo>
                    <a:pt x="400" y="290"/>
                  </a:lnTo>
                  <a:lnTo>
                    <a:pt x="396" y="288"/>
                  </a:lnTo>
                  <a:lnTo>
                    <a:pt x="393" y="288"/>
                  </a:lnTo>
                  <a:lnTo>
                    <a:pt x="389" y="286"/>
                  </a:lnTo>
                  <a:lnTo>
                    <a:pt x="385" y="284"/>
                  </a:lnTo>
                  <a:lnTo>
                    <a:pt x="384" y="283"/>
                  </a:lnTo>
                  <a:lnTo>
                    <a:pt x="380" y="281"/>
                  </a:lnTo>
                  <a:lnTo>
                    <a:pt x="377" y="281"/>
                  </a:lnTo>
                  <a:lnTo>
                    <a:pt x="373" y="281"/>
                  </a:lnTo>
                  <a:lnTo>
                    <a:pt x="355" y="281"/>
                  </a:lnTo>
                  <a:lnTo>
                    <a:pt x="348" y="283"/>
                  </a:lnTo>
                  <a:lnTo>
                    <a:pt x="343" y="286"/>
                  </a:lnTo>
                  <a:lnTo>
                    <a:pt x="338" y="290"/>
                  </a:lnTo>
                  <a:lnTo>
                    <a:pt x="332" y="293"/>
                  </a:lnTo>
                  <a:lnTo>
                    <a:pt x="329" y="297"/>
                  </a:lnTo>
                  <a:lnTo>
                    <a:pt x="327" y="300"/>
                  </a:lnTo>
                  <a:lnTo>
                    <a:pt x="327" y="304"/>
                  </a:lnTo>
                  <a:lnTo>
                    <a:pt x="329" y="307"/>
                  </a:lnTo>
                  <a:lnTo>
                    <a:pt x="311" y="290"/>
                  </a:lnTo>
                  <a:lnTo>
                    <a:pt x="304" y="295"/>
                  </a:lnTo>
                  <a:lnTo>
                    <a:pt x="295" y="302"/>
                  </a:lnTo>
                  <a:lnTo>
                    <a:pt x="287" y="306"/>
                  </a:lnTo>
                  <a:lnTo>
                    <a:pt x="276" y="311"/>
                  </a:lnTo>
                  <a:lnTo>
                    <a:pt x="265" y="313"/>
                  </a:lnTo>
                  <a:lnTo>
                    <a:pt x="255" y="316"/>
                  </a:lnTo>
                  <a:lnTo>
                    <a:pt x="244" y="316"/>
                  </a:lnTo>
                  <a:lnTo>
                    <a:pt x="234" y="318"/>
                  </a:lnTo>
                  <a:lnTo>
                    <a:pt x="232" y="323"/>
                  </a:lnTo>
                  <a:lnTo>
                    <a:pt x="228" y="329"/>
                  </a:lnTo>
                  <a:lnTo>
                    <a:pt x="221" y="334"/>
                  </a:lnTo>
                  <a:lnTo>
                    <a:pt x="212" y="337"/>
                  </a:lnTo>
                  <a:lnTo>
                    <a:pt x="204" y="341"/>
                  </a:lnTo>
                  <a:lnTo>
                    <a:pt x="193" y="343"/>
                  </a:lnTo>
                  <a:lnTo>
                    <a:pt x="182" y="344"/>
                  </a:lnTo>
                  <a:lnTo>
                    <a:pt x="174" y="344"/>
                  </a:lnTo>
                  <a:lnTo>
                    <a:pt x="156" y="364"/>
                  </a:lnTo>
                  <a:lnTo>
                    <a:pt x="154" y="360"/>
                  </a:lnTo>
                  <a:lnTo>
                    <a:pt x="154" y="357"/>
                  </a:lnTo>
                  <a:lnTo>
                    <a:pt x="152" y="353"/>
                  </a:lnTo>
                  <a:lnTo>
                    <a:pt x="151" y="350"/>
                  </a:lnTo>
                  <a:lnTo>
                    <a:pt x="149" y="346"/>
                  </a:lnTo>
                  <a:lnTo>
                    <a:pt x="147" y="343"/>
                  </a:lnTo>
                  <a:lnTo>
                    <a:pt x="147" y="339"/>
                  </a:lnTo>
                  <a:lnTo>
                    <a:pt x="147" y="336"/>
                  </a:lnTo>
                  <a:lnTo>
                    <a:pt x="182" y="336"/>
                  </a:lnTo>
                  <a:lnTo>
                    <a:pt x="216" y="298"/>
                  </a:lnTo>
                  <a:lnTo>
                    <a:pt x="212" y="298"/>
                  </a:lnTo>
                  <a:lnTo>
                    <a:pt x="211" y="300"/>
                  </a:lnTo>
                  <a:lnTo>
                    <a:pt x="207" y="302"/>
                  </a:lnTo>
                  <a:lnTo>
                    <a:pt x="204" y="304"/>
                  </a:lnTo>
                  <a:lnTo>
                    <a:pt x="200" y="306"/>
                  </a:lnTo>
                  <a:lnTo>
                    <a:pt x="196" y="306"/>
                  </a:lnTo>
                  <a:lnTo>
                    <a:pt x="193" y="307"/>
                  </a:lnTo>
                  <a:lnTo>
                    <a:pt x="191" y="307"/>
                  </a:lnTo>
                  <a:lnTo>
                    <a:pt x="188" y="307"/>
                  </a:lnTo>
                  <a:lnTo>
                    <a:pt x="184" y="306"/>
                  </a:lnTo>
                  <a:lnTo>
                    <a:pt x="181" y="306"/>
                  </a:lnTo>
                  <a:lnTo>
                    <a:pt x="177" y="304"/>
                  </a:lnTo>
                  <a:lnTo>
                    <a:pt x="174" y="302"/>
                  </a:lnTo>
                  <a:lnTo>
                    <a:pt x="170" y="300"/>
                  </a:lnTo>
                  <a:lnTo>
                    <a:pt x="168" y="298"/>
                  </a:lnTo>
                  <a:lnTo>
                    <a:pt x="165" y="298"/>
                  </a:lnTo>
                  <a:lnTo>
                    <a:pt x="174" y="288"/>
                  </a:lnTo>
                  <a:lnTo>
                    <a:pt x="184" y="281"/>
                  </a:lnTo>
                  <a:lnTo>
                    <a:pt x="195" y="274"/>
                  </a:lnTo>
                  <a:lnTo>
                    <a:pt x="205" y="268"/>
                  </a:lnTo>
                  <a:lnTo>
                    <a:pt x="216" y="265"/>
                  </a:lnTo>
                  <a:lnTo>
                    <a:pt x="227" y="263"/>
                  </a:lnTo>
                  <a:lnTo>
                    <a:pt x="239" y="261"/>
                  </a:lnTo>
                  <a:lnTo>
                    <a:pt x="251" y="261"/>
                  </a:lnTo>
                  <a:lnTo>
                    <a:pt x="253" y="258"/>
                  </a:lnTo>
                  <a:lnTo>
                    <a:pt x="257" y="254"/>
                  </a:lnTo>
                  <a:lnTo>
                    <a:pt x="258" y="251"/>
                  </a:lnTo>
                  <a:lnTo>
                    <a:pt x="258" y="247"/>
                  </a:lnTo>
                  <a:lnTo>
                    <a:pt x="260" y="244"/>
                  </a:lnTo>
                  <a:lnTo>
                    <a:pt x="260" y="240"/>
                  </a:lnTo>
                  <a:lnTo>
                    <a:pt x="260" y="237"/>
                  </a:lnTo>
                  <a:lnTo>
                    <a:pt x="260" y="233"/>
                  </a:lnTo>
                  <a:lnTo>
                    <a:pt x="264" y="231"/>
                  </a:lnTo>
                  <a:lnTo>
                    <a:pt x="267" y="230"/>
                  </a:lnTo>
                  <a:lnTo>
                    <a:pt x="272" y="228"/>
                  </a:lnTo>
                  <a:lnTo>
                    <a:pt x="278" y="224"/>
                  </a:lnTo>
                  <a:lnTo>
                    <a:pt x="283" y="221"/>
                  </a:lnTo>
                  <a:lnTo>
                    <a:pt x="287" y="217"/>
                  </a:lnTo>
                  <a:lnTo>
                    <a:pt x="292" y="215"/>
                  </a:lnTo>
                  <a:lnTo>
                    <a:pt x="295" y="215"/>
                  </a:lnTo>
                  <a:lnTo>
                    <a:pt x="299" y="215"/>
                  </a:lnTo>
                  <a:lnTo>
                    <a:pt x="301" y="215"/>
                  </a:lnTo>
                  <a:lnTo>
                    <a:pt x="304" y="217"/>
                  </a:lnTo>
                  <a:lnTo>
                    <a:pt x="308" y="219"/>
                  </a:lnTo>
                  <a:lnTo>
                    <a:pt x="311" y="221"/>
                  </a:lnTo>
                  <a:lnTo>
                    <a:pt x="315" y="222"/>
                  </a:lnTo>
                  <a:lnTo>
                    <a:pt x="317" y="222"/>
                  </a:lnTo>
                  <a:lnTo>
                    <a:pt x="320" y="224"/>
                  </a:lnTo>
                  <a:lnTo>
                    <a:pt x="324" y="221"/>
                  </a:lnTo>
                  <a:lnTo>
                    <a:pt x="329" y="215"/>
                  </a:lnTo>
                  <a:lnTo>
                    <a:pt x="332" y="210"/>
                  </a:lnTo>
                  <a:lnTo>
                    <a:pt x="338" y="205"/>
                  </a:lnTo>
                  <a:lnTo>
                    <a:pt x="341" y="198"/>
                  </a:lnTo>
                  <a:lnTo>
                    <a:pt x="345" y="191"/>
                  </a:lnTo>
                  <a:lnTo>
                    <a:pt x="347" y="184"/>
                  </a:lnTo>
                  <a:lnTo>
                    <a:pt x="347" y="177"/>
                  </a:lnTo>
                  <a:lnTo>
                    <a:pt x="364" y="196"/>
                  </a:lnTo>
                  <a:lnTo>
                    <a:pt x="368" y="196"/>
                  </a:lnTo>
                  <a:lnTo>
                    <a:pt x="373" y="192"/>
                  </a:lnTo>
                  <a:lnTo>
                    <a:pt x="380" y="191"/>
                  </a:lnTo>
                  <a:lnTo>
                    <a:pt x="385" y="187"/>
                  </a:lnTo>
                  <a:lnTo>
                    <a:pt x="393" y="184"/>
                  </a:lnTo>
                  <a:lnTo>
                    <a:pt x="400" y="180"/>
                  </a:lnTo>
                  <a:lnTo>
                    <a:pt x="405" y="178"/>
                  </a:lnTo>
                  <a:lnTo>
                    <a:pt x="408" y="177"/>
                  </a:lnTo>
                  <a:lnTo>
                    <a:pt x="424" y="196"/>
                  </a:lnTo>
                  <a:lnTo>
                    <a:pt x="431" y="194"/>
                  </a:lnTo>
                  <a:lnTo>
                    <a:pt x="435" y="192"/>
                  </a:lnTo>
                  <a:lnTo>
                    <a:pt x="437" y="191"/>
                  </a:lnTo>
                  <a:lnTo>
                    <a:pt x="438" y="191"/>
                  </a:lnTo>
                  <a:lnTo>
                    <a:pt x="440" y="191"/>
                  </a:lnTo>
                  <a:lnTo>
                    <a:pt x="442" y="191"/>
                  </a:lnTo>
                  <a:lnTo>
                    <a:pt x="446" y="189"/>
                  </a:lnTo>
                  <a:lnTo>
                    <a:pt x="451" y="187"/>
                  </a:lnTo>
                  <a:lnTo>
                    <a:pt x="456" y="187"/>
                  </a:lnTo>
                  <a:lnTo>
                    <a:pt x="460" y="189"/>
                  </a:lnTo>
                  <a:lnTo>
                    <a:pt x="463" y="192"/>
                  </a:lnTo>
                  <a:lnTo>
                    <a:pt x="468" y="196"/>
                  </a:lnTo>
                  <a:lnTo>
                    <a:pt x="472" y="200"/>
                  </a:lnTo>
                  <a:lnTo>
                    <a:pt x="476" y="203"/>
                  </a:lnTo>
                  <a:lnTo>
                    <a:pt x="477" y="205"/>
                  </a:lnTo>
                  <a:lnTo>
                    <a:pt x="486" y="201"/>
                  </a:lnTo>
                  <a:lnTo>
                    <a:pt x="495" y="198"/>
                  </a:lnTo>
                  <a:lnTo>
                    <a:pt x="506" y="192"/>
                  </a:lnTo>
                  <a:lnTo>
                    <a:pt x="518" y="187"/>
                  </a:lnTo>
                  <a:lnTo>
                    <a:pt x="530" y="184"/>
                  </a:lnTo>
                  <a:lnTo>
                    <a:pt x="543" y="180"/>
                  </a:lnTo>
                  <a:lnTo>
                    <a:pt x="555" y="178"/>
                  </a:lnTo>
                  <a:lnTo>
                    <a:pt x="566" y="177"/>
                  </a:lnTo>
                  <a:lnTo>
                    <a:pt x="592" y="205"/>
                  </a:lnTo>
                  <a:lnTo>
                    <a:pt x="596" y="207"/>
                  </a:lnTo>
                  <a:lnTo>
                    <a:pt x="604" y="207"/>
                  </a:lnTo>
                  <a:lnTo>
                    <a:pt x="613" y="208"/>
                  </a:lnTo>
                  <a:lnTo>
                    <a:pt x="622" y="208"/>
                  </a:lnTo>
                  <a:lnTo>
                    <a:pt x="631" y="207"/>
                  </a:lnTo>
                  <a:lnTo>
                    <a:pt x="636" y="205"/>
                  </a:lnTo>
                  <a:lnTo>
                    <a:pt x="638" y="205"/>
                  </a:lnTo>
                  <a:lnTo>
                    <a:pt x="638" y="201"/>
                  </a:lnTo>
                  <a:lnTo>
                    <a:pt x="636" y="200"/>
                  </a:lnTo>
                  <a:lnTo>
                    <a:pt x="634" y="196"/>
                  </a:lnTo>
                  <a:lnTo>
                    <a:pt x="638" y="196"/>
                  </a:lnTo>
                  <a:lnTo>
                    <a:pt x="642" y="196"/>
                  </a:lnTo>
                  <a:lnTo>
                    <a:pt x="645" y="196"/>
                  </a:lnTo>
                  <a:lnTo>
                    <a:pt x="647" y="194"/>
                  </a:lnTo>
                  <a:lnTo>
                    <a:pt x="650" y="194"/>
                  </a:lnTo>
                  <a:lnTo>
                    <a:pt x="654" y="192"/>
                  </a:lnTo>
                  <a:lnTo>
                    <a:pt x="657" y="189"/>
                  </a:lnTo>
                  <a:lnTo>
                    <a:pt x="661" y="187"/>
                  </a:lnTo>
                  <a:lnTo>
                    <a:pt x="712" y="187"/>
                  </a:lnTo>
                  <a:lnTo>
                    <a:pt x="730" y="205"/>
                  </a:lnTo>
                  <a:lnTo>
                    <a:pt x="765" y="205"/>
                  </a:lnTo>
                  <a:lnTo>
                    <a:pt x="756" y="212"/>
                  </a:lnTo>
                  <a:lnTo>
                    <a:pt x="748" y="221"/>
                  </a:lnTo>
                  <a:lnTo>
                    <a:pt x="737" y="228"/>
                  </a:lnTo>
                  <a:lnTo>
                    <a:pt x="725" y="235"/>
                  </a:lnTo>
                  <a:lnTo>
                    <a:pt x="710" y="242"/>
                  </a:lnTo>
                  <a:lnTo>
                    <a:pt x="696" y="247"/>
                  </a:lnTo>
                  <a:lnTo>
                    <a:pt x="682" y="251"/>
                  </a:lnTo>
                  <a:lnTo>
                    <a:pt x="670" y="253"/>
                  </a:lnTo>
                  <a:lnTo>
                    <a:pt x="673" y="253"/>
                  </a:lnTo>
                  <a:lnTo>
                    <a:pt x="677" y="253"/>
                  </a:lnTo>
                  <a:lnTo>
                    <a:pt x="682" y="254"/>
                  </a:lnTo>
                  <a:lnTo>
                    <a:pt x="687" y="256"/>
                  </a:lnTo>
                  <a:lnTo>
                    <a:pt x="693" y="258"/>
                  </a:lnTo>
                  <a:lnTo>
                    <a:pt x="700" y="260"/>
                  </a:lnTo>
                  <a:lnTo>
                    <a:pt x="705" y="261"/>
                  </a:lnTo>
                  <a:lnTo>
                    <a:pt x="712" y="261"/>
                  </a:lnTo>
                  <a:lnTo>
                    <a:pt x="719" y="254"/>
                  </a:lnTo>
                  <a:lnTo>
                    <a:pt x="728" y="247"/>
                  </a:lnTo>
                  <a:lnTo>
                    <a:pt x="737" y="240"/>
                  </a:lnTo>
                  <a:lnTo>
                    <a:pt x="748" y="233"/>
                  </a:lnTo>
                  <a:lnTo>
                    <a:pt x="756" y="226"/>
                  </a:lnTo>
                  <a:lnTo>
                    <a:pt x="767" y="219"/>
                  </a:lnTo>
                  <a:lnTo>
                    <a:pt x="776" y="212"/>
                  </a:lnTo>
                  <a:lnTo>
                    <a:pt x="783" y="205"/>
                  </a:lnTo>
                  <a:lnTo>
                    <a:pt x="800" y="224"/>
                  </a:lnTo>
                  <a:lnTo>
                    <a:pt x="806" y="222"/>
                  </a:lnTo>
                  <a:lnTo>
                    <a:pt x="813" y="222"/>
                  </a:lnTo>
                  <a:lnTo>
                    <a:pt x="822" y="222"/>
                  </a:lnTo>
                  <a:lnTo>
                    <a:pt x="831" y="221"/>
                  </a:lnTo>
                  <a:lnTo>
                    <a:pt x="839" y="222"/>
                  </a:lnTo>
                  <a:lnTo>
                    <a:pt x="845" y="224"/>
                  </a:lnTo>
                  <a:lnTo>
                    <a:pt x="846" y="226"/>
                  </a:lnTo>
                  <a:lnTo>
                    <a:pt x="846" y="228"/>
                  </a:lnTo>
                  <a:lnTo>
                    <a:pt x="846" y="230"/>
                  </a:lnTo>
                  <a:lnTo>
                    <a:pt x="843" y="233"/>
                  </a:lnTo>
                  <a:lnTo>
                    <a:pt x="861" y="215"/>
                  </a:lnTo>
                  <a:lnTo>
                    <a:pt x="871" y="215"/>
                  </a:lnTo>
                  <a:lnTo>
                    <a:pt x="880" y="215"/>
                  </a:lnTo>
                  <a:lnTo>
                    <a:pt x="891" y="217"/>
                  </a:lnTo>
                  <a:lnTo>
                    <a:pt x="899" y="219"/>
                  </a:lnTo>
                  <a:lnTo>
                    <a:pt x="908" y="219"/>
                  </a:lnTo>
                  <a:lnTo>
                    <a:pt x="915" y="219"/>
                  </a:lnTo>
                  <a:lnTo>
                    <a:pt x="924" y="217"/>
                  </a:lnTo>
                  <a:lnTo>
                    <a:pt x="931" y="215"/>
                  </a:lnTo>
                  <a:lnTo>
                    <a:pt x="926" y="221"/>
                  </a:lnTo>
                  <a:lnTo>
                    <a:pt x="926" y="224"/>
                  </a:lnTo>
                  <a:lnTo>
                    <a:pt x="929" y="226"/>
                  </a:lnTo>
                  <a:lnTo>
                    <a:pt x="933" y="226"/>
                  </a:lnTo>
                  <a:lnTo>
                    <a:pt x="940" y="226"/>
                  </a:lnTo>
                  <a:lnTo>
                    <a:pt x="947" y="224"/>
                  </a:lnTo>
                  <a:lnTo>
                    <a:pt x="952" y="224"/>
                  </a:lnTo>
                  <a:lnTo>
                    <a:pt x="956" y="224"/>
                  </a:lnTo>
                  <a:lnTo>
                    <a:pt x="974" y="242"/>
                  </a:lnTo>
                  <a:lnTo>
                    <a:pt x="977" y="242"/>
                  </a:lnTo>
                  <a:lnTo>
                    <a:pt x="981" y="240"/>
                  </a:lnTo>
                  <a:lnTo>
                    <a:pt x="984" y="240"/>
                  </a:lnTo>
                  <a:lnTo>
                    <a:pt x="986" y="238"/>
                  </a:lnTo>
                  <a:lnTo>
                    <a:pt x="989" y="237"/>
                  </a:lnTo>
                  <a:lnTo>
                    <a:pt x="993" y="235"/>
                  </a:lnTo>
                  <a:lnTo>
                    <a:pt x="997" y="233"/>
                  </a:lnTo>
                  <a:lnTo>
                    <a:pt x="1000" y="233"/>
                  </a:lnTo>
                  <a:lnTo>
                    <a:pt x="998" y="228"/>
                  </a:lnTo>
                  <a:lnTo>
                    <a:pt x="998" y="222"/>
                  </a:lnTo>
                  <a:lnTo>
                    <a:pt x="1000" y="219"/>
                  </a:lnTo>
                  <a:lnTo>
                    <a:pt x="1002" y="215"/>
                  </a:lnTo>
                  <a:lnTo>
                    <a:pt x="1005" y="214"/>
                  </a:lnTo>
                  <a:lnTo>
                    <a:pt x="1011" y="212"/>
                  </a:lnTo>
                  <a:lnTo>
                    <a:pt x="1014" y="208"/>
                  </a:lnTo>
                  <a:lnTo>
                    <a:pt x="1018" y="205"/>
                  </a:lnTo>
                  <a:lnTo>
                    <a:pt x="1016" y="196"/>
                  </a:lnTo>
                  <a:lnTo>
                    <a:pt x="1014" y="187"/>
                  </a:lnTo>
                  <a:lnTo>
                    <a:pt x="1009" y="180"/>
                  </a:lnTo>
                  <a:lnTo>
                    <a:pt x="1005" y="173"/>
                  </a:lnTo>
                  <a:lnTo>
                    <a:pt x="1002" y="166"/>
                  </a:lnTo>
                  <a:lnTo>
                    <a:pt x="998" y="159"/>
                  </a:lnTo>
                  <a:lnTo>
                    <a:pt x="998" y="150"/>
                  </a:lnTo>
                  <a:lnTo>
                    <a:pt x="1000" y="139"/>
                  </a:lnTo>
                  <a:lnTo>
                    <a:pt x="1007" y="148"/>
                  </a:lnTo>
                  <a:lnTo>
                    <a:pt x="1014" y="155"/>
                  </a:lnTo>
                  <a:lnTo>
                    <a:pt x="1021" y="164"/>
                  </a:lnTo>
                  <a:lnTo>
                    <a:pt x="1030" y="175"/>
                  </a:lnTo>
                  <a:lnTo>
                    <a:pt x="1037" y="184"/>
                  </a:lnTo>
                  <a:lnTo>
                    <a:pt x="1042" y="194"/>
                  </a:lnTo>
                  <a:lnTo>
                    <a:pt x="1048" y="205"/>
                  </a:lnTo>
                  <a:lnTo>
                    <a:pt x="1051" y="215"/>
                  </a:lnTo>
                  <a:lnTo>
                    <a:pt x="1058" y="214"/>
                  </a:lnTo>
                  <a:lnTo>
                    <a:pt x="1067" y="212"/>
                  </a:lnTo>
                  <a:lnTo>
                    <a:pt x="1074" y="208"/>
                  </a:lnTo>
                  <a:lnTo>
                    <a:pt x="1081" y="205"/>
                  </a:lnTo>
                  <a:lnTo>
                    <a:pt x="1088" y="201"/>
                  </a:lnTo>
                  <a:lnTo>
                    <a:pt x="1095" y="200"/>
                  </a:lnTo>
                  <a:lnTo>
                    <a:pt x="1101" y="198"/>
                  </a:lnTo>
                  <a:lnTo>
                    <a:pt x="1104" y="196"/>
                  </a:lnTo>
                  <a:lnTo>
                    <a:pt x="1122" y="215"/>
                  </a:lnTo>
                  <a:lnTo>
                    <a:pt x="1095" y="242"/>
                  </a:lnTo>
                  <a:lnTo>
                    <a:pt x="1087" y="240"/>
                  </a:lnTo>
                  <a:lnTo>
                    <a:pt x="1076" y="238"/>
                  </a:lnTo>
                  <a:lnTo>
                    <a:pt x="1067" y="238"/>
                  </a:lnTo>
                  <a:lnTo>
                    <a:pt x="1057" y="240"/>
                  </a:lnTo>
                  <a:lnTo>
                    <a:pt x="1048" y="242"/>
                  </a:lnTo>
                  <a:lnTo>
                    <a:pt x="1037" y="245"/>
                  </a:lnTo>
                  <a:lnTo>
                    <a:pt x="1028" y="249"/>
                  </a:lnTo>
                  <a:lnTo>
                    <a:pt x="1018" y="253"/>
                  </a:lnTo>
                  <a:lnTo>
                    <a:pt x="1012" y="249"/>
                  </a:lnTo>
                  <a:lnTo>
                    <a:pt x="1007" y="247"/>
                  </a:lnTo>
                  <a:lnTo>
                    <a:pt x="1004" y="245"/>
                  </a:lnTo>
                  <a:lnTo>
                    <a:pt x="1000" y="245"/>
                  </a:lnTo>
                  <a:lnTo>
                    <a:pt x="997" y="245"/>
                  </a:lnTo>
                  <a:lnTo>
                    <a:pt x="993" y="247"/>
                  </a:lnTo>
                  <a:lnTo>
                    <a:pt x="988" y="249"/>
                  </a:lnTo>
                  <a:lnTo>
                    <a:pt x="982" y="253"/>
                  </a:lnTo>
                  <a:lnTo>
                    <a:pt x="986" y="253"/>
                  </a:lnTo>
                  <a:lnTo>
                    <a:pt x="991" y="253"/>
                  </a:lnTo>
                  <a:lnTo>
                    <a:pt x="995" y="254"/>
                  </a:lnTo>
                  <a:lnTo>
                    <a:pt x="1002" y="256"/>
                  </a:lnTo>
                  <a:lnTo>
                    <a:pt x="1007" y="258"/>
                  </a:lnTo>
                  <a:lnTo>
                    <a:pt x="1014" y="260"/>
                  </a:lnTo>
                  <a:lnTo>
                    <a:pt x="1019" y="261"/>
                  </a:lnTo>
                  <a:lnTo>
                    <a:pt x="1027" y="261"/>
                  </a:lnTo>
                  <a:lnTo>
                    <a:pt x="1019" y="261"/>
                  </a:lnTo>
                  <a:lnTo>
                    <a:pt x="1012" y="263"/>
                  </a:lnTo>
                  <a:lnTo>
                    <a:pt x="1004" y="265"/>
                  </a:lnTo>
                  <a:lnTo>
                    <a:pt x="995" y="265"/>
                  </a:lnTo>
                  <a:lnTo>
                    <a:pt x="986" y="267"/>
                  </a:lnTo>
                  <a:lnTo>
                    <a:pt x="975" y="268"/>
                  </a:lnTo>
                  <a:lnTo>
                    <a:pt x="967" y="270"/>
                  </a:lnTo>
                  <a:lnTo>
                    <a:pt x="956" y="270"/>
                  </a:lnTo>
                  <a:lnTo>
                    <a:pt x="954" y="274"/>
                  </a:lnTo>
                  <a:lnTo>
                    <a:pt x="951" y="279"/>
                  </a:lnTo>
                  <a:lnTo>
                    <a:pt x="949" y="284"/>
                  </a:lnTo>
                  <a:lnTo>
                    <a:pt x="947" y="290"/>
                  </a:lnTo>
                  <a:lnTo>
                    <a:pt x="945" y="295"/>
                  </a:lnTo>
                  <a:lnTo>
                    <a:pt x="944" y="298"/>
                  </a:lnTo>
                  <a:lnTo>
                    <a:pt x="942" y="304"/>
                  </a:lnTo>
                  <a:lnTo>
                    <a:pt x="938" y="307"/>
                  </a:lnTo>
                  <a:lnTo>
                    <a:pt x="931" y="318"/>
                  </a:lnTo>
                  <a:lnTo>
                    <a:pt x="928" y="320"/>
                  </a:lnTo>
                  <a:lnTo>
                    <a:pt x="922" y="323"/>
                  </a:lnTo>
                  <a:lnTo>
                    <a:pt x="917" y="325"/>
                  </a:lnTo>
                  <a:lnTo>
                    <a:pt x="914" y="327"/>
                  </a:lnTo>
                  <a:lnTo>
                    <a:pt x="908" y="329"/>
                  </a:lnTo>
                  <a:lnTo>
                    <a:pt x="903" y="330"/>
                  </a:lnTo>
                  <a:lnTo>
                    <a:pt x="899" y="332"/>
                  </a:lnTo>
                  <a:lnTo>
                    <a:pt x="896" y="336"/>
                  </a:lnTo>
                  <a:lnTo>
                    <a:pt x="901" y="344"/>
                  </a:lnTo>
                  <a:lnTo>
                    <a:pt x="910" y="357"/>
                  </a:lnTo>
                  <a:lnTo>
                    <a:pt x="922" y="371"/>
                  </a:lnTo>
                  <a:lnTo>
                    <a:pt x="936" y="387"/>
                  </a:lnTo>
                  <a:lnTo>
                    <a:pt x="951" y="403"/>
                  </a:lnTo>
                  <a:lnTo>
                    <a:pt x="963" y="417"/>
                  </a:lnTo>
                  <a:lnTo>
                    <a:pt x="974" y="429"/>
                  </a:lnTo>
                  <a:lnTo>
                    <a:pt x="982" y="438"/>
                  </a:lnTo>
                  <a:lnTo>
                    <a:pt x="988" y="427"/>
                  </a:lnTo>
                  <a:lnTo>
                    <a:pt x="995" y="417"/>
                  </a:lnTo>
                  <a:lnTo>
                    <a:pt x="1005" y="405"/>
                  </a:lnTo>
                  <a:lnTo>
                    <a:pt x="1014" y="396"/>
                  </a:lnTo>
                  <a:lnTo>
                    <a:pt x="1023" y="387"/>
                  </a:lnTo>
                  <a:lnTo>
                    <a:pt x="1028" y="380"/>
                  </a:lnTo>
                  <a:lnTo>
                    <a:pt x="1030" y="376"/>
                  </a:lnTo>
                  <a:lnTo>
                    <a:pt x="1030" y="374"/>
                  </a:lnTo>
                  <a:lnTo>
                    <a:pt x="1028" y="373"/>
                  </a:lnTo>
                  <a:lnTo>
                    <a:pt x="1027" y="373"/>
                  </a:lnTo>
                  <a:lnTo>
                    <a:pt x="1030" y="373"/>
                  </a:lnTo>
                  <a:lnTo>
                    <a:pt x="1034" y="369"/>
                  </a:lnTo>
                  <a:lnTo>
                    <a:pt x="1039" y="367"/>
                  </a:lnTo>
                  <a:lnTo>
                    <a:pt x="1042" y="364"/>
                  </a:lnTo>
                  <a:lnTo>
                    <a:pt x="1046" y="360"/>
                  </a:lnTo>
                  <a:lnTo>
                    <a:pt x="1050" y="357"/>
                  </a:lnTo>
                  <a:lnTo>
                    <a:pt x="1051" y="355"/>
                  </a:lnTo>
                  <a:lnTo>
                    <a:pt x="1051" y="353"/>
                  </a:lnTo>
                  <a:lnTo>
                    <a:pt x="1053" y="348"/>
                  </a:lnTo>
                  <a:lnTo>
                    <a:pt x="1053" y="341"/>
                  </a:lnTo>
                  <a:lnTo>
                    <a:pt x="1055" y="337"/>
                  </a:lnTo>
                  <a:lnTo>
                    <a:pt x="1058" y="332"/>
                  </a:lnTo>
                  <a:lnTo>
                    <a:pt x="1060" y="329"/>
                  </a:lnTo>
                  <a:lnTo>
                    <a:pt x="1064" y="325"/>
                  </a:lnTo>
                  <a:lnTo>
                    <a:pt x="1067" y="321"/>
                  </a:lnTo>
                  <a:lnTo>
                    <a:pt x="1069" y="318"/>
                  </a:lnTo>
                  <a:lnTo>
                    <a:pt x="1104" y="318"/>
                  </a:lnTo>
                  <a:lnTo>
                    <a:pt x="1104" y="314"/>
                  </a:lnTo>
                  <a:lnTo>
                    <a:pt x="1102" y="311"/>
                  </a:lnTo>
                  <a:lnTo>
                    <a:pt x="1101" y="307"/>
                  </a:lnTo>
                  <a:lnTo>
                    <a:pt x="1101" y="304"/>
                  </a:lnTo>
                  <a:lnTo>
                    <a:pt x="1099" y="300"/>
                  </a:lnTo>
                  <a:lnTo>
                    <a:pt x="1097" y="297"/>
                  </a:lnTo>
                  <a:lnTo>
                    <a:pt x="1095" y="293"/>
                  </a:lnTo>
                  <a:lnTo>
                    <a:pt x="1095" y="290"/>
                  </a:lnTo>
                  <a:lnTo>
                    <a:pt x="1108" y="290"/>
                  </a:lnTo>
                  <a:lnTo>
                    <a:pt x="1118" y="293"/>
                  </a:lnTo>
                  <a:lnTo>
                    <a:pt x="1129" y="298"/>
                  </a:lnTo>
                  <a:lnTo>
                    <a:pt x="1136" y="306"/>
                  </a:lnTo>
                  <a:lnTo>
                    <a:pt x="1143" y="313"/>
                  </a:lnTo>
                  <a:lnTo>
                    <a:pt x="1148" y="320"/>
                  </a:lnTo>
                  <a:lnTo>
                    <a:pt x="1154" y="329"/>
                  </a:lnTo>
                  <a:lnTo>
                    <a:pt x="1157" y="336"/>
                  </a:lnTo>
                  <a:lnTo>
                    <a:pt x="1164" y="332"/>
                  </a:lnTo>
                  <a:lnTo>
                    <a:pt x="1173" y="330"/>
                  </a:lnTo>
                  <a:lnTo>
                    <a:pt x="1182" y="329"/>
                  </a:lnTo>
                  <a:lnTo>
                    <a:pt x="1191" y="329"/>
                  </a:lnTo>
                  <a:lnTo>
                    <a:pt x="1201" y="329"/>
                  </a:lnTo>
                  <a:lnTo>
                    <a:pt x="1210" y="330"/>
                  </a:lnTo>
                  <a:lnTo>
                    <a:pt x="1219" y="332"/>
                  </a:lnTo>
                  <a:lnTo>
                    <a:pt x="1226" y="336"/>
                  </a:lnTo>
                  <a:lnTo>
                    <a:pt x="1226" y="339"/>
                  </a:lnTo>
                  <a:lnTo>
                    <a:pt x="1224" y="343"/>
                  </a:lnTo>
                  <a:lnTo>
                    <a:pt x="1224" y="346"/>
                  </a:lnTo>
                  <a:lnTo>
                    <a:pt x="1223" y="350"/>
                  </a:lnTo>
                  <a:lnTo>
                    <a:pt x="1221" y="353"/>
                  </a:lnTo>
                  <a:lnTo>
                    <a:pt x="1219" y="357"/>
                  </a:lnTo>
                  <a:lnTo>
                    <a:pt x="1217" y="360"/>
                  </a:lnTo>
                  <a:lnTo>
                    <a:pt x="1217" y="364"/>
                  </a:lnTo>
                  <a:lnTo>
                    <a:pt x="1235" y="382"/>
                  </a:lnTo>
                  <a:lnTo>
                    <a:pt x="1235" y="385"/>
                  </a:lnTo>
                  <a:lnTo>
                    <a:pt x="1233" y="389"/>
                  </a:lnTo>
                  <a:lnTo>
                    <a:pt x="1233" y="392"/>
                  </a:lnTo>
                  <a:lnTo>
                    <a:pt x="1231" y="396"/>
                  </a:lnTo>
                  <a:lnTo>
                    <a:pt x="1230" y="399"/>
                  </a:lnTo>
                  <a:lnTo>
                    <a:pt x="1228" y="403"/>
                  </a:lnTo>
                  <a:lnTo>
                    <a:pt x="1226" y="406"/>
                  </a:lnTo>
                  <a:lnTo>
                    <a:pt x="1226" y="410"/>
                  </a:lnTo>
                  <a:lnTo>
                    <a:pt x="1230" y="410"/>
                  </a:lnTo>
                  <a:lnTo>
                    <a:pt x="1235" y="408"/>
                  </a:lnTo>
                  <a:lnTo>
                    <a:pt x="1240" y="406"/>
                  </a:lnTo>
                  <a:lnTo>
                    <a:pt x="1246" y="405"/>
                  </a:lnTo>
                  <a:lnTo>
                    <a:pt x="1251" y="403"/>
                  </a:lnTo>
                  <a:lnTo>
                    <a:pt x="1258" y="403"/>
                  </a:lnTo>
                  <a:lnTo>
                    <a:pt x="1263" y="401"/>
                  </a:lnTo>
                  <a:lnTo>
                    <a:pt x="1270" y="401"/>
                  </a:lnTo>
                  <a:lnTo>
                    <a:pt x="1263" y="406"/>
                  </a:lnTo>
                  <a:lnTo>
                    <a:pt x="1256" y="413"/>
                  </a:lnTo>
                  <a:lnTo>
                    <a:pt x="1247" y="419"/>
                  </a:lnTo>
                  <a:lnTo>
                    <a:pt x="1240" y="424"/>
                  </a:lnTo>
                  <a:lnTo>
                    <a:pt x="1231" y="429"/>
                  </a:lnTo>
                  <a:lnTo>
                    <a:pt x="1223" y="435"/>
                  </a:lnTo>
                  <a:lnTo>
                    <a:pt x="1216" y="440"/>
                  </a:lnTo>
                  <a:lnTo>
                    <a:pt x="1208" y="447"/>
                  </a:lnTo>
                  <a:lnTo>
                    <a:pt x="1189" y="447"/>
                  </a:lnTo>
                  <a:lnTo>
                    <a:pt x="1171" y="447"/>
                  </a:lnTo>
                  <a:lnTo>
                    <a:pt x="1154" y="449"/>
                  </a:lnTo>
                  <a:lnTo>
                    <a:pt x="1134" y="452"/>
                  </a:lnTo>
                  <a:lnTo>
                    <a:pt x="1117" y="456"/>
                  </a:lnTo>
                  <a:lnTo>
                    <a:pt x="1099" y="463"/>
                  </a:lnTo>
                  <a:lnTo>
                    <a:pt x="1080" y="472"/>
                  </a:lnTo>
                  <a:lnTo>
                    <a:pt x="1060" y="484"/>
                  </a:lnTo>
                  <a:lnTo>
                    <a:pt x="1071" y="484"/>
                  </a:lnTo>
                  <a:lnTo>
                    <a:pt x="1081" y="481"/>
                  </a:lnTo>
                  <a:lnTo>
                    <a:pt x="1090" y="475"/>
                  </a:lnTo>
                  <a:lnTo>
                    <a:pt x="1101" y="472"/>
                  </a:lnTo>
                  <a:lnTo>
                    <a:pt x="1110" y="468"/>
                  </a:lnTo>
                  <a:lnTo>
                    <a:pt x="1120" y="465"/>
                  </a:lnTo>
                  <a:lnTo>
                    <a:pt x="1129" y="465"/>
                  </a:lnTo>
                  <a:lnTo>
                    <a:pt x="1140" y="466"/>
                  </a:lnTo>
                  <a:lnTo>
                    <a:pt x="1122" y="484"/>
                  </a:lnTo>
                  <a:lnTo>
                    <a:pt x="1125" y="488"/>
                  </a:lnTo>
                  <a:lnTo>
                    <a:pt x="1129" y="491"/>
                  </a:lnTo>
                  <a:lnTo>
                    <a:pt x="1133" y="495"/>
                  </a:lnTo>
                  <a:lnTo>
                    <a:pt x="1136" y="496"/>
                  </a:lnTo>
                  <a:lnTo>
                    <a:pt x="1141" y="500"/>
                  </a:lnTo>
                  <a:lnTo>
                    <a:pt x="1145" y="502"/>
                  </a:lnTo>
                  <a:lnTo>
                    <a:pt x="1152" y="502"/>
                  </a:lnTo>
                  <a:lnTo>
                    <a:pt x="1157" y="502"/>
                  </a:lnTo>
                  <a:lnTo>
                    <a:pt x="1152" y="503"/>
                  </a:lnTo>
                  <a:lnTo>
                    <a:pt x="1145" y="503"/>
                  </a:lnTo>
                  <a:lnTo>
                    <a:pt x="1141" y="505"/>
                  </a:lnTo>
                  <a:lnTo>
                    <a:pt x="1136" y="509"/>
                  </a:lnTo>
                  <a:lnTo>
                    <a:pt x="1133" y="511"/>
                  </a:lnTo>
                  <a:lnTo>
                    <a:pt x="1129" y="514"/>
                  </a:lnTo>
                  <a:lnTo>
                    <a:pt x="1125" y="518"/>
                  </a:lnTo>
                  <a:lnTo>
                    <a:pt x="1122" y="521"/>
                  </a:lnTo>
                  <a:lnTo>
                    <a:pt x="1118" y="521"/>
                  </a:lnTo>
                  <a:lnTo>
                    <a:pt x="1115" y="519"/>
                  </a:lnTo>
                  <a:lnTo>
                    <a:pt x="1111" y="518"/>
                  </a:lnTo>
                  <a:lnTo>
                    <a:pt x="1110" y="516"/>
                  </a:lnTo>
                  <a:lnTo>
                    <a:pt x="1106" y="516"/>
                  </a:lnTo>
                  <a:lnTo>
                    <a:pt x="1102" y="514"/>
                  </a:lnTo>
                  <a:lnTo>
                    <a:pt x="1099" y="512"/>
                  </a:lnTo>
                  <a:lnTo>
                    <a:pt x="1095" y="512"/>
                  </a:lnTo>
                  <a:lnTo>
                    <a:pt x="1078" y="518"/>
                  </a:lnTo>
                  <a:lnTo>
                    <a:pt x="1058" y="525"/>
                  </a:lnTo>
                  <a:lnTo>
                    <a:pt x="1039" y="535"/>
                  </a:lnTo>
                  <a:lnTo>
                    <a:pt x="1018" y="546"/>
                  </a:lnTo>
                  <a:lnTo>
                    <a:pt x="998" y="556"/>
                  </a:lnTo>
                  <a:lnTo>
                    <a:pt x="979" y="569"/>
                  </a:lnTo>
                  <a:lnTo>
                    <a:pt x="963" y="578"/>
                  </a:lnTo>
                  <a:lnTo>
                    <a:pt x="947" y="587"/>
                  </a:lnTo>
                  <a:lnTo>
                    <a:pt x="938" y="595"/>
                  </a:lnTo>
                  <a:lnTo>
                    <a:pt x="936" y="601"/>
                  </a:lnTo>
                  <a:lnTo>
                    <a:pt x="933" y="606"/>
                  </a:lnTo>
                  <a:lnTo>
                    <a:pt x="929" y="613"/>
                  </a:lnTo>
                  <a:lnTo>
                    <a:pt x="926" y="620"/>
                  </a:lnTo>
                  <a:lnTo>
                    <a:pt x="922" y="625"/>
                  </a:lnTo>
                  <a:lnTo>
                    <a:pt x="919" y="632"/>
                  </a:lnTo>
                  <a:lnTo>
                    <a:pt x="917" y="638"/>
                  </a:lnTo>
                  <a:lnTo>
                    <a:pt x="914" y="643"/>
                  </a:lnTo>
                  <a:lnTo>
                    <a:pt x="878" y="643"/>
                  </a:lnTo>
                  <a:lnTo>
                    <a:pt x="871" y="648"/>
                  </a:lnTo>
                  <a:lnTo>
                    <a:pt x="866" y="654"/>
                  </a:lnTo>
                  <a:lnTo>
                    <a:pt x="859" y="657"/>
                  </a:lnTo>
                  <a:lnTo>
                    <a:pt x="852" y="661"/>
                  </a:lnTo>
                  <a:lnTo>
                    <a:pt x="846" y="664"/>
                  </a:lnTo>
                  <a:lnTo>
                    <a:pt x="839" y="668"/>
                  </a:lnTo>
                  <a:lnTo>
                    <a:pt x="832" y="673"/>
                  </a:lnTo>
                  <a:lnTo>
                    <a:pt x="825" y="680"/>
                  </a:lnTo>
                  <a:lnTo>
                    <a:pt x="825" y="661"/>
                  </a:lnTo>
                  <a:lnTo>
                    <a:pt x="825" y="664"/>
                  </a:lnTo>
                  <a:lnTo>
                    <a:pt x="825" y="670"/>
                  </a:lnTo>
                  <a:lnTo>
                    <a:pt x="823" y="675"/>
                  </a:lnTo>
                  <a:lnTo>
                    <a:pt x="822" y="680"/>
                  </a:lnTo>
                  <a:lnTo>
                    <a:pt x="820" y="687"/>
                  </a:lnTo>
                  <a:lnTo>
                    <a:pt x="818" y="694"/>
                  </a:lnTo>
                  <a:lnTo>
                    <a:pt x="818" y="700"/>
                  </a:lnTo>
                  <a:lnTo>
                    <a:pt x="818" y="707"/>
                  </a:lnTo>
                  <a:lnTo>
                    <a:pt x="834" y="726"/>
                  </a:lnTo>
                  <a:lnTo>
                    <a:pt x="800" y="763"/>
                  </a:lnTo>
                  <a:lnTo>
                    <a:pt x="800" y="760"/>
                  </a:lnTo>
                  <a:lnTo>
                    <a:pt x="799" y="754"/>
                  </a:lnTo>
                  <a:lnTo>
                    <a:pt x="797" y="749"/>
                  </a:lnTo>
                  <a:lnTo>
                    <a:pt x="795" y="744"/>
                  </a:lnTo>
                  <a:lnTo>
                    <a:pt x="793" y="737"/>
                  </a:lnTo>
                  <a:lnTo>
                    <a:pt x="793" y="731"/>
                  </a:lnTo>
                  <a:lnTo>
                    <a:pt x="792" y="724"/>
                  </a:lnTo>
                  <a:lnTo>
                    <a:pt x="792" y="717"/>
                  </a:lnTo>
                  <a:lnTo>
                    <a:pt x="788" y="714"/>
                  </a:lnTo>
                  <a:lnTo>
                    <a:pt x="785" y="710"/>
                  </a:lnTo>
                  <a:lnTo>
                    <a:pt x="781" y="705"/>
                  </a:lnTo>
                  <a:lnTo>
                    <a:pt x="779" y="701"/>
                  </a:lnTo>
                  <a:lnTo>
                    <a:pt x="778" y="696"/>
                  </a:lnTo>
                  <a:lnTo>
                    <a:pt x="776" y="693"/>
                  </a:lnTo>
                  <a:lnTo>
                    <a:pt x="774" y="685"/>
                  </a:lnTo>
                  <a:lnTo>
                    <a:pt x="774" y="680"/>
                  </a:lnTo>
                  <a:lnTo>
                    <a:pt x="770" y="680"/>
                  </a:lnTo>
                  <a:lnTo>
                    <a:pt x="767" y="680"/>
                  </a:lnTo>
                  <a:lnTo>
                    <a:pt x="763" y="682"/>
                  </a:lnTo>
                  <a:lnTo>
                    <a:pt x="760" y="684"/>
                  </a:lnTo>
                  <a:lnTo>
                    <a:pt x="758" y="685"/>
                  </a:lnTo>
                  <a:lnTo>
                    <a:pt x="755" y="687"/>
                  </a:lnTo>
                  <a:lnTo>
                    <a:pt x="751" y="689"/>
                  </a:lnTo>
                  <a:lnTo>
                    <a:pt x="748" y="689"/>
                  </a:lnTo>
                  <a:lnTo>
                    <a:pt x="730" y="671"/>
                  </a:lnTo>
                  <a:lnTo>
                    <a:pt x="712" y="689"/>
                  </a:lnTo>
                  <a:lnTo>
                    <a:pt x="705" y="689"/>
                  </a:lnTo>
                  <a:lnTo>
                    <a:pt x="700" y="687"/>
                  </a:lnTo>
                  <a:lnTo>
                    <a:pt x="693" y="685"/>
                  </a:lnTo>
                  <a:lnTo>
                    <a:pt x="687" y="684"/>
                  </a:lnTo>
                  <a:lnTo>
                    <a:pt x="682" y="682"/>
                  </a:lnTo>
                  <a:lnTo>
                    <a:pt x="677" y="680"/>
                  </a:lnTo>
                  <a:lnTo>
                    <a:pt x="673" y="680"/>
                  </a:lnTo>
                  <a:lnTo>
                    <a:pt x="670" y="680"/>
                  </a:lnTo>
                  <a:lnTo>
                    <a:pt x="666" y="680"/>
                  </a:lnTo>
                  <a:lnTo>
                    <a:pt x="661" y="680"/>
                  </a:lnTo>
                  <a:lnTo>
                    <a:pt x="656" y="682"/>
                  </a:lnTo>
                  <a:lnTo>
                    <a:pt x="650" y="684"/>
                  </a:lnTo>
                  <a:lnTo>
                    <a:pt x="645" y="685"/>
                  </a:lnTo>
                  <a:lnTo>
                    <a:pt x="638" y="687"/>
                  </a:lnTo>
                  <a:lnTo>
                    <a:pt x="633" y="689"/>
                  </a:lnTo>
                  <a:lnTo>
                    <a:pt x="626" y="689"/>
                  </a:lnTo>
                  <a:lnTo>
                    <a:pt x="620" y="694"/>
                  </a:lnTo>
                  <a:lnTo>
                    <a:pt x="615" y="698"/>
                  </a:lnTo>
                  <a:lnTo>
                    <a:pt x="612" y="700"/>
                  </a:lnTo>
                  <a:lnTo>
                    <a:pt x="608" y="700"/>
                  </a:lnTo>
                  <a:lnTo>
                    <a:pt x="604" y="700"/>
                  </a:lnTo>
                  <a:lnTo>
                    <a:pt x="601" y="700"/>
                  </a:lnTo>
                  <a:lnTo>
                    <a:pt x="597" y="698"/>
                  </a:lnTo>
                  <a:lnTo>
                    <a:pt x="592" y="698"/>
                  </a:lnTo>
                  <a:lnTo>
                    <a:pt x="590" y="701"/>
                  </a:lnTo>
                  <a:lnTo>
                    <a:pt x="590" y="707"/>
                  </a:lnTo>
                  <a:lnTo>
                    <a:pt x="589" y="712"/>
                  </a:lnTo>
                  <a:lnTo>
                    <a:pt x="587" y="717"/>
                  </a:lnTo>
                  <a:lnTo>
                    <a:pt x="585" y="724"/>
                  </a:lnTo>
                  <a:lnTo>
                    <a:pt x="583" y="731"/>
                  </a:lnTo>
                  <a:lnTo>
                    <a:pt x="581" y="737"/>
                  </a:lnTo>
                  <a:lnTo>
                    <a:pt x="581" y="744"/>
                  </a:lnTo>
                  <a:lnTo>
                    <a:pt x="578" y="746"/>
                  </a:lnTo>
                  <a:lnTo>
                    <a:pt x="576" y="746"/>
                  </a:lnTo>
                  <a:lnTo>
                    <a:pt x="573" y="747"/>
                  </a:lnTo>
                  <a:lnTo>
                    <a:pt x="569" y="749"/>
                  </a:lnTo>
                  <a:lnTo>
                    <a:pt x="566" y="751"/>
                  </a:lnTo>
                  <a:lnTo>
                    <a:pt x="562" y="753"/>
                  </a:lnTo>
                  <a:lnTo>
                    <a:pt x="559" y="754"/>
                  </a:lnTo>
                  <a:lnTo>
                    <a:pt x="557" y="754"/>
                  </a:lnTo>
                  <a:lnTo>
                    <a:pt x="557" y="761"/>
                  </a:lnTo>
                  <a:lnTo>
                    <a:pt x="560" y="772"/>
                  </a:lnTo>
                  <a:lnTo>
                    <a:pt x="564" y="783"/>
                  </a:lnTo>
                  <a:lnTo>
                    <a:pt x="571" y="795"/>
                  </a:lnTo>
                  <a:lnTo>
                    <a:pt x="576" y="806"/>
                  </a:lnTo>
                  <a:lnTo>
                    <a:pt x="581" y="816"/>
                  </a:lnTo>
                  <a:lnTo>
                    <a:pt x="587" y="823"/>
                  </a:lnTo>
                  <a:lnTo>
                    <a:pt x="592" y="829"/>
                  </a:lnTo>
                  <a:lnTo>
                    <a:pt x="626" y="829"/>
                  </a:lnTo>
                  <a:lnTo>
                    <a:pt x="629" y="825"/>
                  </a:lnTo>
                  <a:lnTo>
                    <a:pt x="634" y="818"/>
                  </a:lnTo>
                  <a:lnTo>
                    <a:pt x="642" y="813"/>
                  </a:lnTo>
                  <a:lnTo>
                    <a:pt x="649" y="806"/>
                  </a:lnTo>
                  <a:lnTo>
                    <a:pt x="656" y="800"/>
                  </a:lnTo>
                  <a:lnTo>
                    <a:pt x="665" y="795"/>
                  </a:lnTo>
                  <a:lnTo>
                    <a:pt x="672" y="792"/>
                  </a:lnTo>
                  <a:lnTo>
                    <a:pt x="679" y="792"/>
                  </a:lnTo>
                  <a:lnTo>
                    <a:pt x="677" y="797"/>
                  </a:lnTo>
                  <a:lnTo>
                    <a:pt x="677" y="804"/>
                  </a:lnTo>
                  <a:lnTo>
                    <a:pt x="675" y="809"/>
                  </a:lnTo>
                  <a:lnTo>
                    <a:pt x="673" y="813"/>
                  </a:lnTo>
                  <a:lnTo>
                    <a:pt x="670" y="818"/>
                  </a:lnTo>
                  <a:lnTo>
                    <a:pt x="666" y="822"/>
                  </a:lnTo>
                  <a:lnTo>
                    <a:pt x="665" y="825"/>
                  </a:lnTo>
                  <a:lnTo>
                    <a:pt x="661" y="829"/>
                  </a:lnTo>
                  <a:lnTo>
                    <a:pt x="661" y="866"/>
                  </a:lnTo>
                  <a:lnTo>
                    <a:pt x="670" y="875"/>
                  </a:lnTo>
                  <a:lnTo>
                    <a:pt x="739" y="875"/>
                  </a:lnTo>
                  <a:lnTo>
                    <a:pt x="739" y="883"/>
                  </a:lnTo>
                  <a:lnTo>
                    <a:pt x="739" y="889"/>
                  </a:lnTo>
                  <a:lnTo>
                    <a:pt x="739" y="892"/>
                  </a:lnTo>
                  <a:lnTo>
                    <a:pt x="739" y="894"/>
                  </a:lnTo>
                  <a:lnTo>
                    <a:pt x="739" y="896"/>
                  </a:lnTo>
                  <a:lnTo>
                    <a:pt x="737" y="899"/>
                  </a:lnTo>
                  <a:lnTo>
                    <a:pt x="737" y="903"/>
                  </a:lnTo>
                  <a:lnTo>
                    <a:pt x="737" y="908"/>
                  </a:lnTo>
                  <a:lnTo>
                    <a:pt x="744" y="917"/>
                  </a:lnTo>
                  <a:lnTo>
                    <a:pt x="783" y="922"/>
                  </a:lnTo>
                  <a:close/>
                  <a:moveTo>
                    <a:pt x="792" y="475"/>
                  </a:moveTo>
                  <a:lnTo>
                    <a:pt x="797" y="475"/>
                  </a:lnTo>
                  <a:lnTo>
                    <a:pt x="804" y="477"/>
                  </a:lnTo>
                  <a:lnTo>
                    <a:pt x="809" y="479"/>
                  </a:lnTo>
                  <a:lnTo>
                    <a:pt x="816" y="481"/>
                  </a:lnTo>
                  <a:lnTo>
                    <a:pt x="822" y="482"/>
                  </a:lnTo>
                  <a:lnTo>
                    <a:pt x="827" y="482"/>
                  </a:lnTo>
                  <a:lnTo>
                    <a:pt x="831" y="484"/>
                  </a:lnTo>
                  <a:lnTo>
                    <a:pt x="834" y="484"/>
                  </a:lnTo>
                  <a:lnTo>
                    <a:pt x="829" y="491"/>
                  </a:lnTo>
                  <a:lnTo>
                    <a:pt x="822" y="498"/>
                  </a:lnTo>
                  <a:lnTo>
                    <a:pt x="816" y="505"/>
                  </a:lnTo>
                  <a:lnTo>
                    <a:pt x="813" y="512"/>
                  </a:lnTo>
                  <a:lnTo>
                    <a:pt x="809" y="521"/>
                  </a:lnTo>
                  <a:lnTo>
                    <a:pt x="806" y="530"/>
                  </a:lnTo>
                  <a:lnTo>
                    <a:pt x="806" y="539"/>
                  </a:lnTo>
                  <a:lnTo>
                    <a:pt x="808" y="549"/>
                  </a:lnTo>
                  <a:lnTo>
                    <a:pt x="815" y="546"/>
                  </a:lnTo>
                  <a:lnTo>
                    <a:pt x="820" y="541"/>
                  </a:lnTo>
                  <a:lnTo>
                    <a:pt x="825" y="535"/>
                  </a:lnTo>
                  <a:lnTo>
                    <a:pt x="831" y="530"/>
                  </a:lnTo>
                  <a:lnTo>
                    <a:pt x="836" y="523"/>
                  </a:lnTo>
                  <a:lnTo>
                    <a:pt x="841" y="516"/>
                  </a:lnTo>
                  <a:lnTo>
                    <a:pt x="846" y="509"/>
                  </a:lnTo>
                  <a:lnTo>
                    <a:pt x="852" y="502"/>
                  </a:lnTo>
                  <a:lnTo>
                    <a:pt x="855" y="502"/>
                  </a:lnTo>
                  <a:lnTo>
                    <a:pt x="859" y="502"/>
                  </a:lnTo>
                  <a:lnTo>
                    <a:pt x="862" y="500"/>
                  </a:lnTo>
                  <a:lnTo>
                    <a:pt x="866" y="498"/>
                  </a:lnTo>
                  <a:lnTo>
                    <a:pt x="869" y="496"/>
                  </a:lnTo>
                  <a:lnTo>
                    <a:pt x="871" y="495"/>
                  </a:lnTo>
                  <a:lnTo>
                    <a:pt x="875" y="495"/>
                  </a:lnTo>
                  <a:lnTo>
                    <a:pt x="878" y="495"/>
                  </a:lnTo>
                  <a:lnTo>
                    <a:pt x="861" y="512"/>
                  </a:lnTo>
                  <a:lnTo>
                    <a:pt x="864" y="518"/>
                  </a:lnTo>
                  <a:lnTo>
                    <a:pt x="864" y="523"/>
                  </a:lnTo>
                  <a:lnTo>
                    <a:pt x="864" y="526"/>
                  </a:lnTo>
                  <a:lnTo>
                    <a:pt x="864" y="530"/>
                  </a:lnTo>
                  <a:lnTo>
                    <a:pt x="864" y="534"/>
                  </a:lnTo>
                  <a:lnTo>
                    <a:pt x="862" y="539"/>
                  </a:lnTo>
                  <a:lnTo>
                    <a:pt x="861" y="542"/>
                  </a:lnTo>
                  <a:lnTo>
                    <a:pt x="861" y="549"/>
                  </a:lnTo>
                  <a:lnTo>
                    <a:pt x="875" y="548"/>
                  </a:lnTo>
                  <a:lnTo>
                    <a:pt x="887" y="542"/>
                  </a:lnTo>
                  <a:lnTo>
                    <a:pt x="899" y="534"/>
                  </a:lnTo>
                  <a:lnTo>
                    <a:pt x="910" y="526"/>
                  </a:lnTo>
                  <a:lnTo>
                    <a:pt x="921" y="518"/>
                  </a:lnTo>
                  <a:lnTo>
                    <a:pt x="928" y="511"/>
                  </a:lnTo>
                  <a:lnTo>
                    <a:pt x="935" y="505"/>
                  </a:lnTo>
                  <a:lnTo>
                    <a:pt x="938" y="502"/>
                  </a:lnTo>
                  <a:lnTo>
                    <a:pt x="929" y="498"/>
                  </a:lnTo>
                  <a:lnTo>
                    <a:pt x="919" y="493"/>
                  </a:lnTo>
                  <a:lnTo>
                    <a:pt x="910" y="486"/>
                  </a:lnTo>
                  <a:lnTo>
                    <a:pt x="901" y="479"/>
                  </a:lnTo>
                  <a:lnTo>
                    <a:pt x="892" y="470"/>
                  </a:lnTo>
                  <a:lnTo>
                    <a:pt x="883" y="463"/>
                  </a:lnTo>
                  <a:lnTo>
                    <a:pt x="876" y="454"/>
                  </a:lnTo>
                  <a:lnTo>
                    <a:pt x="869" y="447"/>
                  </a:lnTo>
                  <a:lnTo>
                    <a:pt x="862" y="447"/>
                  </a:lnTo>
                  <a:lnTo>
                    <a:pt x="853" y="445"/>
                  </a:lnTo>
                  <a:lnTo>
                    <a:pt x="843" y="445"/>
                  </a:lnTo>
                  <a:lnTo>
                    <a:pt x="832" y="445"/>
                  </a:lnTo>
                  <a:lnTo>
                    <a:pt x="822" y="447"/>
                  </a:lnTo>
                  <a:lnTo>
                    <a:pt x="811" y="452"/>
                  </a:lnTo>
                  <a:lnTo>
                    <a:pt x="806" y="458"/>
                  </a:lnTo>
                  <a:lnTo>
                    <a:pt x="800" y="463"/>
                  </a:lnTo>
                  <a:lnTo>
                    <a:pt x="795" y="468"/>
                  </a:lnTo>
                  <a:lnTo>
                    <a:pt x="792" y="475"/>
                  </a:lnTo>
                  <a:close/>
                  <a:moveTo>
                    <a:pt x="1217" y="410"/>
                  </a:moveTo>
                  <a:lnTo>
                    <a:pt x="1217" y="419"/>
                  </a:lnTo>
                  <a:lnTo>
                    <a:pt x="1217" y="427"/>
                  </a:lnTo>
                  <a:lnTo>
                    <a:pt x="1216" y="436"/>
                  </a:lnTo>
                  <a:lnTo>
                    <a:pt x="1214" y="442"/>
                  </a:lnTo>
                  <a:lnTo>
                    <a:pt x="1208" y="449"/>
                  </a:lnTo>
                  <a:lnTo>
                    <a:pt x="1203" y="452"/>
                  </a:lnTo>
                  <a:lnTo>
                    <a:pt x="1194" y="454"/>
                  </a:lnTo>
                  <a:lnTo>
                    <a:pt x="1184" y="456"/>
                  </a:lnTo>
                  <a:lnTo>
                    <a:pt x="1187" y="459"/>
                  </a:lnTo>
                  <a:lnTo>
                    <a:pt x="1191" y="461"/>
                  </a:lnTo>
                  <a:lnTo>
                    <a:pt x="1196" y="465"/>
                  </a:lnTo>
                  <a:lnTo>
                    <a:pt x="1200" y="468"/>
                  </a:lnTo>
                  <a:lnTo>
                    <a:pt x="1205" y="472"/>
                  </a:lnTo>
                  <a:lnTo>
                    <a:pt x="1210" y="475"/>
                  </a:lnTo>
                  <a:lnTo>
                    <a:pt x="1214" y="479"/>
                  </a:lnTo>
                  <a:lnTo>
                    <a:pt x="1217" y="482"/>
                  </a:lnTo>
                  <a:lnTo>
                    <a:pt x="1235" y="465"/>
                  </a:lnTo>
                  <a:lnTo>
                    <a:pt x="1238" y="465"/>
                  </a:lnTo>
                  <a:lnTo>
                    <a:pt x="1240" y="465"/>
                  </a:lnTo>
                  <a:lnTo>
                    <a:pt x="1244" y="466"/>
                  </a:lnTo>
                  <a:lnTo>
                    <a:pt x="1247" y="468"/>
                  </a:lnTo>
                  <a:lnTo>
                    <a:pt x="1251" y="470"/>
                  </a:lnTo>
                  <a:lnTo>
                    <a:pt x="1254" y="472"/>
                  </a:lnTo>
                  <a:lnTo>
                    <a:pt x="1258" y="473"/>
                  </a:lnTo>
                  <a:lnTo>
                    <a:pt x="1261" y="473"/>
                  </a:lnTo>
                  <a:lnTo>
                    <a:pt x="1235" y="445"/>
                  </a:lnTo>
                  <a:lnTo>
                    <a:pt x="1235" y="440"/>
                  </a:lnTo>
                  <a:lnTo>
                    <a:pt x="1235" y="435"/>
                  </a:lnTo>
                  <a:lnTo>
                    <a:pt x="1235" y="431"/>
                  </a:lnTo>
                  <a:lnTo>
                    <a:pt x="1235" y="427"/>
                  </a:lnTo>
                  <a:lnTo>
                    <a:pt x="1235" y="424"/>
                  </a:lnTo>
                  <a:lnTo>
                    <a:pt x="1231" y="420"/>
                  </a:lnTo>
                  <a:lnTo>
                    <a:pt x="1226" y="415"/>
                  </a:lnTo>
                  <a:lnTo>
                    <a:pt x="1217" y="410"/>
                  </a:lnTo>
                  <a:close/>
                  <a:moveTo>
                    <a:pt x="1117" y="138"/>
                  </a:moveTo>
                  <a:lnTo>
                    <a:pt x="1117" y="148"/>
                  </a:lnTo>
                  <a:lnTo>
                    <a:pt x="1118" y="154"/>
                  </a:lnTo>
                  <a:lnTo>
                    <a:pt x="1122" y="155"/>
                  </a:lnTo>
                  <a:lnTo>
                    <a:pt x="1125" y="155"/>
                  </a:lnTo>
                  <a:lnTo>
                    <a:pt x="1129" y="152"/>
                  </a:lnTo>
                  <a:lnTo>
                    <a:pt x="1134" y="148"/>
                  </a:lnTo>
                  <a:lnTo>
                    <a:pt x="1141" y="143"/>
                  </a:lnTo>
                  <a:lnTo>
                    <a:pt x="1147" y="138"/>
                  </a:lnTo>
                  <a:lnTo>
                    <a:pt x="1164" y="157"/>
                  </a:lnTo>
                  <a:lnTo>
                    <a:pt x="1171" y="155"/>
                  </a:lnTo>
                  <a:lnTo>
                    <a:pt x="1178" y="155"/>
                  </a:lnTo>
                  <a:lnTo>
                    <a:pt x="1187" y="157"/>
                  </a:lnTo>
                  <a:lnTo>
                    <a:pt x="1196" y="159"/>
                  </a:lnTo>
                  <a:lnTo>
                    <a:pt x="1205" y="161"/>
                  </a:lnTo>
                  <a:lnTo>
                    <a:pt x="1216" y="164"/>
                  </a:lnTo>
                  <a:lnTo>
                    <a:pt x="1224" y="166"/>
                  </a:lnTo>
                  <a:lnTo>
                    <a:pt x="1235" y="168"/>
                  </a:lnTo>
                  <a:lnTo>
                    <a:pt x="1235" y="173"/>
                  </a:lnTo>
                  <a:lnTo>
                    <a:pt x="1237" y="178"/>
                  </a:lnTo>
                  <a:lnTo>
                    <a:pt x="1238" y="182"/>
                  </a:lnTo>
                  <a:lnTo>
                    <a:pt x="1240" y="184"/>
                  </a:lnTo>
                  <a:lnTo>
                    <a:pt x="1244" y="185"/>
                  </a:lnTo>
                  <a:lnTo>
                    <a:pt x="1249" y="189"/>
                  </a:lnTo>
                  <a:lnTo>
                    <a:pt x="1254" y="191"/>
                  </a:lnTo>
                  <a:lnTo>
                    <a:pt x="1260" y="194"/>
                  </a:lnTo>
                  <a:lnTo>
                    <a:pt x="1260" y="201"/>
                  </a:lnTo>
                  <a:lnTo>
                    <a:pt x="1260" y="208"/>
                  </a:lnTo>
                  <a:lnTo>
                    <a:pt x="1261" y="214"/>
                  </a:lnTo>
                  <a:lnTo>
                    <a:pt x="1261" y="219"/>
                  </a:lnTo>
                  <a:lnTo>
                    <a:pt x="1265" y="222"/>
                  </a:lnTo>
                  <a:lnTo>
                    <a:pt x="1267" y="224"/>
                  </a:lnTo>
                  <a:lnTo>
                    <a:pt x="1272" y="224"/>
                  </a:lnTo>
                  <a:lnTo>
                    <a:pt x="1277" y="222"/>
                  </a:lnTo>
                  <a:lnTo>
                    <a:pt x="1277" y="230"/>
                  </a:lnTo>
                  <a:lnTo>
                    <a:pt x="1276" y="235"/>
                  </a:lnTo>
                  <a:lnTo>
                    <a:pt x="1274" y="240"/>
                  </a:lnTo>
                  <a:lnTo>
                    <a:pt x="1272" y="244"/>
                  </a:lnTo>
                  <a:lnTo>
                    <a:pt x="1270" y="249"/>
                  </a:lnTo>
                  <a:lnTo>
                    <a:pt x="1267" y="253"/>
                  </a:lnTo>
                  <a:lnTo>
                    <a:pt x="1263" y="256"/>
                  </a:lnTo>
                  <a:lnTo>
                    <a:pt x="1260" y="260"/>
                  </a:lnTo>
                  <a:lnTo>
                    <a:pt x="1256" y="256"/>
                  </a:lnTo>
                  <a:lnTo>
                    <a:pt x="1253" y="253"/>
                  </a:lnTo>
                  <a:lnTo>
                    <a:pt x="1249" y="249"/>
                  </a:lnTo>
                  <a:lnTo>
                    <a:pt x="1246" y="247"/>
                  </a:lnTo>
                  <a:lnTo>
                    <a:pt x="1242" y="244"/>
                  </a:lnTo>
                  <a:lnTo>
                    <a:pt x="1237" y="242"/>
                  </a:lnTo>
                  <a:lnTo>
                    <a:pt x="1231" y="242"/>
                  </a:lnTo>
                  <a:lnTo>
                    <a:pt x="1226" y="240"/>
                  </a:lnTo>
                  <a:lnTo>
                    <a:pt x="1226" y="244"/>
                  </a:lnTo>
                  <a:lnTo>
                    <a:pt x="1226" y="247"/>
                  </a:lnTo>
                  <a:lnTo>
                    <a:pt x="1228" y="251"/>
                  </a:lnTo>
                  <a:lnTo>
                    <a:pt x="1230" y="254"/>
                  </a:lnTo>
                  <a:lnTo>
                    <a:pt x="1231" y="258"/>
                  </a:lnTo>
                  <a:lnTo>
                    <a:pt x="1233" y="261"/>
                  </a:lnTo>
                  <a:lnTo>
                    <a:pt x="1233" y="265"/>
                  </a:lnTo>
                  <a:lnTo>
                    <a:pt x="1235" y="268"/>
                  </a:lnTo>
                  <a:lnTo>
                    <a:pt x="1228" y="272"/>
                  </a:lnTo>
                  <a:lnTo>
                    <a:pt x="1224" y="274"/>
                  </a:lnTo>
                  <a:lnTo>
                    <a:pt x="1221" y="276"/>
                  </a:lnTo>
                  <a:lnTo>
                    <a:pt x="1217" y="276"/>
                  </a:lnTo>
                  <a:lnTo>
                    <a:pt x="1214" y="276"/>
                  </a:lnTo>
                  <a:lnTo>
                    <a:pt x="1210" y="274"/>
                  </a:lnTo>
                  <a:lnTo>
                    <a:pt x="1205" y="272"/>
                  </a:lnTo>
                  <a:lnTo>
                    <a:pt x="1200" y="268"/>
                  </a:lnTo>
                  <a:lnTo>
                    <a:pt x="1182" y="288"/>
                  </a:lnTo>
                  <a:lnTo>
                    <a:pt x="1155" y="260"/>
                  </a:lnTo>
                  <a:lnTo>
                    <a:pt x="1104" y="260"/>
                  </a:lnTo>
                  <a:lnTo>
                    <a:pt x="1108" y="260"/>
                  </a:lnTo>
                  <a:lnTo>
                    <a:pt x="1111" y="258"/>
                  </a:lnTo>
                  <a:lnTo>
                    <a:pt x="1117" y="256"/>
                  </a:lnTo>
                  <a:lnTo>
                    <a:pt x="1122" y="254"/>
                  </a:lnTo>
                  <a:lnTo>
                    <a:pt x="1127" y="253"/>
                  </a:lnTo>
                  <a:lnTo>
                    <a:pt x="1134" y="251"/>
                  </a:lnTo>
                  <a:lnTo>
                    <a:pt x="1140" y="251"/>
                  </a:lnTo>
                  <a:lnTo>
                    <a:pt x="1147" y="251"/>
                  </a:lnTo>
                  <a:lnTo>
                    <a:pt x="1150" y="244"/>
                  </a:lnTo>
                  <a:lnTo>
                    <a:pt x="1154" y="237"/>
                  </a:lnTo>
                  <a:lnTo>
                    <a:pt x="1157" y="230"/>
                  </a:lnTo>
                  <a:lnTo>
                    <a:pt x="1161" y="222"/>
                  </a:lnTo>
                  <a:lnTo>
                    <a:pt x="1166" y="215"/>
                  </a:lnTo>
                  <a:lnTo>
                    <a:pt x="1170" y="208"/>
                  </a:lnTo>
                  <a:lnTo>
                    <a:pt x="1175" y="201"/>
                  </a:lnTo>
                  <a:lnTo>
                    <a:pt x="1182" y="194"/>
                  </a:lnTo>
                  <a:lnTo>
                    <a:pt x="1177" y="187"/>
                  </a:lnTo>
                  <a:lnTo>
                    <a:pt x="1168" y="182"/>
                  </a:lnTo>
                  <a:lnTo>
                    <a:pt x="1157" y="178"/>
                  </a:lnTo>
                  <a:lnTo>
                    <a:pt x="1147" y="175"/>
                  </a:lnTo>
                  <a:lnTo>
                    <a:pt x="1134" y="173"/>
                  </a:lnTo>
                  <a:lnTo>
                    <a:pt x="1122" y="173"/>
                  </a:lnTo>
                  <a:lnTo>
                    <a:pt x="1111" y="173"/>
                  </a:lnTo>
                  <a:lnTo>
                    <a:pt x="1104" y="177"/>
                  </a:lnTo>
                  <a:lnTo>
                    <a:pt x="1104" y="175"/>
                  </a:lnTo>
                  <a:lnTo>
                    <a:pt x="1101" y="173"/>
                  </a:lnTo>
                  <a:lnTo>
                    <a:pt x="1099" y="169"/>
                  </a:lnTo>
                  <a:lnTo>
                    <a:pt x="1094" y="168"/>
                  </a:lnTo>
                  <a:lnTo>
                    <a:pt x="1090" y="164"/>
                  </a:lnTo>
                  <a:lnTo>
                    <a:pt x="1087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85" y="152"/>
                  </a:lnTo>
                  <a:lnTo>
                    <a:pt x="1092" y="147"/>
                  </a:lnTo>
                  <a:lnTo>
                    <a:pt x="1097" y="143"/>
                  </a:lnTo>
                  <a:lnTo>
                    <a:pt x="1104" y="139"/>
                  </a:lnTo>
                  <a:lnTo>
                    <a:pt x="1110" y="138"/>
                  </a:lnTo>
                  <a:lnTo>
                    <a:pt x="1113" y="138"/>
                  </a:lnTo>
                  <a:lnTo>
                    <a:pt x="1115" y="138"/>
                  </a:lnTo>
                  <a:lnTo>
                    <a:pt x="1117" y="138"/>
                  </a:lnTo>
                  <a:close/>
                  <a:moveTo>
                    <a:pt x="1131" y="102"/>
                  </a:moveTo>
                  <a:lnTo>
                    <a:pt x="1134" y="102"/>
                  </a:lnTo>
                  <a:lnTo>
                    <a:pt x="1138" y="104"/>
                  </a:lnTo>
                  <a:lnTo>
                    <a:pt x="1143" y="106"/>
                  </a:lnTo>
                  <a:lnTo>
                    <a:pt x="1147" y="108"/>
                  </a:lnTo>
                  <a:lnTo>
                    <a:pt x="1152" y="108"/>
                  </a:lnTo>
                  <a:lnTo>
                    <a:pt x="1157" y="109"/>
                  </a:lnTo>
                  <a:lnTo>
                    <a:pt x="1161" y="111"/>
                  </a:lnTo>
                  <a:lnTo>
                    <a:pt x="1164" y="111"/>
                  </a:lnTo>
                  <a:lnTo>
                    <a:pt x="1171" y="108"/>
                  </a:lnTo>
                  <a:lnTo>
                    <a:pt x="1180" y="106"/>
                  </a:lnTo>
                  <a:lnTo>
                    <a:pt x="1189" y="104"/>
                  </a:lnTo>
                  <a:lnTo>
                    <a:pt x="1200" y="101"/>
                  </a:lnTo>
                  <a:lnTo>
                    <a:pt x="1208" y="99"/>
                  </a:lnTo>
                  <a:lnTo>
                    <a:pt x="1219" y="95"/>
                  </a:lnTo>
                  <a:lnTo>
                    <a:pt x="1228" y="90"/>
                  </a:lnTo>
                  <a:lnTo>
                    <a:pt x="1235" y="85"/>
                  </a:lnTo>
                  <a:lnTo>
                    <a:pt x="1238" y="85"/>
                  </a:lnTo>
                  <a:lnTo>
                    <a:pt x="1240" y="86"/>
                  </a:lnTo>
                  <a:lnTo>
                    <a:pt x="1244" y="86"/>
                  </a:lnTo>
                  <a:lnTo>
                    <a:pt x="1247" y="88"/>
                  </a:lnTo>
                  <a:lnTo>
                    <a:pt x="1251" y="90"/>
                  </a:lnTo>
                  <a:lnTo>
                    <a:pt x="1254" y="92"/>
                  </a:lnTo>
                  <a:lnTo>
                    <a:pt x="1258" y="93"/>
                  </a:lnTo>
                  <a:lnTo>
                    <a:pt x="1260" y="93"/>
                  </a:lnTo>
                  <a:lnTo>
                    <a:pt x="1286" y="65"/>
                  </a:lnTo>
                  <a:lnTo>
                    <a:pt x="1302" y="65"/>
                  </a:lnTo>
                  <a:lnTo>
                    <a:pt x="1313" y="62"/>
                  </a:lnTo>
                  <a:lnTo>
                    <a:pt x="1323" y="58"/>
                  </a:lnTo>
                  <a:lnTo>
                    <a:pt x="1332" y="53"/>
                  </a:lnTo>
                  <a:lnTo>
                    <a:pt x="1341" y="46"/>
                  </a:lnTo>
                  <a:lnTo>
                    <a:pt x="1348" y="37"/>
                  </a:lnTo>
                  <a:lnTo>
                    <a:pt x="1357" y="28"/>
                  </a:lnTo>
                  <a:lnTo>
                    <a:pt x="1366" y="17"/>
                  </a:lnTo>
                  <a:lnTo>
                    <a:pt x="1371" y="21"/>
                  </a:lnTo>
                  <a:lnTo>
                    <a:pt x="1378" y="21"/>
                  </a:lnTo>
                  <a:lnTo>
                    <a:pt x="1385" y="19"/>
                  </a:lnTo>
                  <a:lnTo>
                    <a:pt x="1392" y="16"/>
                  </a:lnTo>
                  <a:lnTo>
                    <a:pt x="1399" y="14"/>
                  </a:lnTo>
                  <a:lnTo>
                    <a:pt x="1408" y="10"/>
                  </a:lnTo>
                  <a:lnTo>
                    <a:pt x="1417" y="9"/>
                  </a:lnTo>
                  <a:lnTo>
                    <a:pt x="1426" y="7"/>
                  </a:lnTo>
                  <a:lnTo>
                    <a:pt x="1424" y="7"/>
                  </a:lnTo>
                  <a:lnTo>
                    <a:pt x="1422" y="5"/>
                  </a:lnTo>
                  <a:lnTo>
                    <a:pt x="1420" y="3"/>
                  </a:lnTo>
                  <a:lnTo>
                    <a:pt x="1417" y="3"/>
                  </a:lnTo>
                  <a:lnTo>
                    <a:pt x="1415" y="2"/>
                  </a:lnTo>
                  <a:lnTo>
                    <a:pt x="1412" y="0"/>
                  </a:lnTo>
                  <a:lnTo>
                    <a:pt x="1408" y="0"/>
                  </a:lnTo>
                  <a:lnTo>
                    <a:pt x="1403" y="3"/>
                  </a:lnTo>
                  <a:lnTo>
                    <a:pt x="1399" y="5"/>
                  </a:lnTo>
                  <a:lnTo>
                    <a:pt x="1397" y="5"/>
                  </a:lnTo>
                  <a:lnTo>
                    <a:pt x="1396" y="5"/>
                  </a:lnTo>
                  <a:lnTo>
                    <a:pt x="1394" y="5"/>
                  </a:lnTo>
                  <a:lnTo>
                    <a:pt x="1390" y="5"/>
                  </a:lnTo>
                  <a:lnTo>
                    <a:pt x="1387" y="7"/>
                  </a:lnTo>
                  <a:lnTo>
                    <a:pt x="1382" y="10"/>
                  </a:lnTo>
                  <a:lnTo>
                    <a:pt x="1376" y="7"/>
                  </a:lnTo>
                  <a:lnTo>
                    <a:pt x="1369" y="5"/>
                  </a:lnTo>
                  <a:lnTo>
                    <a:pt x="1362" y="3"/>
                  </a:lnTo>
                  <a:lnTo>
                    <a:pt x="1357" y="3"/>
                  </a:lnTo>
                  <a:lnTo>
                    <a:pt x="1350" y="3"/>
                  </a:lnTo>
                  <a:lnTo>
                    <a:pt x="1343" y="5"/>
                  </a:lnTo>
                  <a:lnTo>
                    <a:pt x="1337" y="7"/>
                  </a:lnTo>
                  <a:lnTo>
                    <a:pt x="1330" y="10"/>
                  </a:lnTo>
                  <a:lnTo>
                    <a:pt x="1318" y="7"/>
                  </a:lnTo>
                  <a:lnTo>
                    <a:pt x="1304" y="7"/>
                  </a:lnTo>
                  <a:lnTo>
                    <a:pt x="1286" y="9"/>
                  </a:lnTo>
                  <a:lnTo>
                    <a:pt x="1269" y="10"/>
                  </a:lnTo>
                  <a:lnTo>
                    <a:pt x="1249" y="14"/>
                  </a:lnTo>
                  <a:lnTo>
                    <a:pt x="1231" y="16"/>
                  </a:lnTo>
                  <a:lnTo>
                    <a:pt x="1214" y="19"/>
                  </a:lnTo>
                  <a:lnTo>
                    <a:pt x="1200" y="19"/>
                  </a:lnTo>
                  <a:lnTo>
                    <a:pt x="1203" y="23"/>
                  </a:lnTo>
                  <a:lnTo>
                    <a:pt x="1208" y="28"/>
                  </a:lnTo>
                  <a:lnTo>
                    <a:pt x="1214" y="33"/>
                  </a:lnTo>
                  <a:lnTo>
                    <a:pt x="1221" y="37"/>
                  </a:lnTo>
                  <a:lnTo>
                    <a:pt x="1228" y="42"/>
                  </a:lnTo>
                  <a:lnTo>
                    <a:pt x="1233" y="48"/>
                  </a:lnTo>
                  <a:lnTo>
                    <a:pt x="1238" y="53"/>
                  </a:lnTo>
                  <a:lnTo>
                    <a:pt x="1244" y="56"/>
                  </a:lnTo>
                  <a:lnTo>
                    <a:pt x="1233" y="62"/>
                  </a:lnTo>
                  <a:lnTo>
                    <a:pt x="1221" y="67"/>
                  </a:lnTo>
                  <a:lnTo>
                    <a:pt x="1210" y="76"/>
                  </a:lnTo>
                  <a:lnTo>
                    <a:pt x="1196" y="83"/>
                  </a:lnTo>
                  <a:lnTo>
                    <a:pt x="1182" y="90"/>
                  </a:lnTo>
                  <a:lnTo>
                    <a:pt x="1166" y="97"/>
                  </a:lnTo>
                  <a:lnTo>
                    <a:pt x="1148" y="101"/>
                  </a:lnTo>
                  <a:lnTo>
                    <a:pt x="1131" y="102"/>
                  </a:lnTo>
                  <a:close/>
                  <a:moveTo>
                    <a:pt x="947" y="148"/>
                  </a:moveTo>
                  <a:lnTo>
                    <a:pt x="942" y="148"/>
                  </a:lnTo>
                  <a:lnTo>
                    <a:pt x="935" y="148"/>
                  </a:lnTo>
                  <a:lnTo>
                    <a:pt x="928" y="148"/>
                  </a:lnTo>
                  <a:lnTo>
                    <a:pt x="922" y="148"/>
                  </a:lnTo>
                  <a:lnTo>
                    <a:pt x="915" y="147"/>
                  </a:lnTo>
                  <a:lnTo>
                    <a:pt x="908" y="145"/>
                  </a:lnTo>
                  <a:lnTo>
                    <a:pt x="903" y="143"/>
                  </a:lnTo>
                  <a:lnTo>
                    <a:pt x="896" y="139"/>
                  </a:lnTo>
                  <a:lnTo>
                    <a:pt x="892" y="139"/>
                  </a:lnTo>
                  <a:lnTo>
                    <a:pt x="889" y="141"/>
                  </a:lnTo>
                  <a:lnTo>
                    <a:pt x="885" y="143"/>
                  </a:lnTo>
                  <a:lnTo>
                    <a:pt x="883" y="145"/>
                  </a:lnTo>
                  <a:lnTo>
                    <a:pt x="880" y="147"/>
                  </a:lnTo>
                  <a:lnTo>
                    <a:pt x="876" y="147"/>
                  </a:lnTo>
                  <a:lnTo>
                    <a:pt x="873" y="148"/>
                  </a:lnTo>
                  <a:lnTo>
                    <a:pt x="869" y="148"/>
                  </a:lnTo>
                  <a:lnTo>
                    <a:pt x="852" y="131"/>
                  </a:lnTo>
                  <a:lnTo>
                    <a:pt x="848" y="131"/>
                  </a:lnTo>
                  <a:lnTo>
                    <a:pt x="846" y="132"/>
                  </a:lnTo>
                  <a:lnTo>
                    <a:pt x="843" y="134"/>
                  </a:lnTo>
                  <a:lnTo>
                    <a:pt x="839" y="136"/>
                  </a:lnTo>
                  <a:lnTo>
                    <a:pt x="836" y="136"/>
                  </a:lnTo>
                  <a:lnTo>
                    <a:pt x="832" y="138"/>
                  </a:lnTo>
                  <a:lnTo>
                    <a:pt x="829" y="139"/>
                  </a:lnTo>
                  <a:lnTo>
                    <a:pt x="825" y="139"/>
                  </a:lnTo>
                  <a:lnTo>
                    <a:pt x="809" y="122"/>
                  </a:lnTo>
                  <a:lnTo>
                    <a:pt x="792" y="122"/>
                  </a:lnTo>
                  <a:lnTo>
                    <a:pt x="788" y="124"/>
                  </a:lnTo>
                  <a:lnTo>
                    <a:pt x="783" y="127"/>
                  </a:lnTo>
                  <a:lnTo>
                    <a:pt x="779" y="134"/>
                  </a:lnTo>
                  <a:lnTo>
                    <a:pt x="776" y="141"/>
                  </a:lnTo>
                  <a:lnTo>
                    <a:pt x="770" y="148"/>
                  </a:lnTo>
                  <a:lnTo>
                    <a:pt x="769" y="155"/>
                  </a:lnTo>
                  <a:lnTo>
                    <a:pt x="767" y="162"/>
                  </a:lnTo>
                  <a:lnTo>
                    <a:pt x="765" y="168"/>
                  </a:lnTo>
                  <a:lnTo>
                    <a:pt x="772" y="166"/>
                  </a:lnTo>
                  <a:lnTo>
                    <a:pt x="778" y="166"/>
                  </a:lnTo>
                  <a:lnTo>
                    <a:pt x="781" y="164"/>
                  </a:lnTo>
                  <a:lnTo>
                    <a:pt x="786" y="161"/>
                  </a:lnTo>
                  <a:lnTo>
                    <a:pt x="790" y="159"/>
                  </a:lnTo>
                  <a:lnTo>
                    <a:pt x="793" y="155"/>
                  </a:lnTo>
                  <a:lnTo>
                    <a:pt x="797" y="152"/>
                  </a:lnTo>
                  <a:lnTo>
                    <a:pt x="800" y="148"/>
                  </a:lnTo>
                  <a:lnTo>
                    <a:pt x="852" y="148"/>
                  </a:lnTo>
                  <a:lnTo>
                    <a:pt x="846" y="150"/>
                  </a:lnTo>
                  <a:lnTo>
                    <a:pt x="841" y="150"/>
                  </a:lnTo>
                  <a:lnTo>
                    <a:pt x="836" y="152"/>
                  </a:lnTo>
                  <a:lnTo>
                    <a:pt x="834" y="155"/>
                  </a:lnTo>
                  <a:lnTo>
                    <a:pt x="832" y="159"/>
                  </a:lnTo>
                  <a:lnTo>
                    <a:pt x="831" y="164"/>
                  </a:lnTo>
                  <a:lnTo>
                    <a:pt x="832" y="169"/>
                  </a:lnTo>
                  <a:lnTo>
                    <a:pt x="834" y="177"/>
                  </a:lnTo>
                  <a:lnTo>
                    <a:pt x="831" y="177"/>
                  </a:lnTo>
                  <a:lnTo>
                    <a:pt x="829" y="178"/>
                  </a:lnTo>
                  <a:lnTo>
                    <a:pt x="825" y="178"/>
                  </a:lnTo>
                  <a:lnTo>
                    <a:pt x="822" y="180"/>
                  </a:lnTo>
                  <a:lnTo>
                    <a:pt x="818" y="182"/>
                  </a:lnTo>
                  <a:lnTo>
                    <a:pt x="815" y="184"/>
                  </a:lnTo>
                  <a:lnTo>
                    <a:pt x="813" y="185"/>
                  </a:lnTo>
                  <a:lnTo>
                    <a:pt x="809" y="185"/>
                  </a:lnTo>
                  <a:lnTo>
                    <a:pt x="825" y="191"/>
                  </a:lnTo>
                  <a:lnTo>
                    <a:pt x="845" y="194"/>
                  </a:lnTo>
                  <a:lnTo>
                    <a:pt x="862" y="196"/>
                  </a:lnTo>
                  <a:lnTo>
                    <a:pt x="882" y="194"/>
                  </a:lnTo>
                  <a:lnTo>
                    <a:pt x="891" y="192"/>
                  </a:lnTo>
                  <a:lnTo>
                    <a:pt x="899" y="189"/>
                  </a:lnTo>
                  <a:lnTo>
                    <a:pt x="908" y="185"/>
                  </a:lnTo>
                  <a:lnTo>
                    <a:pt x="917" y="180"/>
                  </a:lnTo>
                  <a:lnTo>
                    <a:pt x="926" y="175"/>
                  </a:lnTo>
                  <a:lnTo>
                    <a:pt x="933" y="168"/>
                  </a:lnTo>
                  <a:lnTo>
                    <a:pt x="942" y="159"/>
                  </a:lnTo>
                  <a:lnTo>
                    <a:pt x="947" y="148"/>
                  </a:lnTo>
                  <a:close/>
                  <a:moveTo>
                    <a:pt x="1161" y="71"/>
                  </a:moveTo>
                  <a:lnTo>
                    <a:pt x="1150" y="71"/>
                  </a:lnTo>
                  <a:lnTo>
                    <a:pt x="1141" y="71"/>
                  </a:lnTo>
                  <a:lnTo>
                    <a:pt x="1133" y="71"/>
                  </a:lnTo>
                  <a:lnTo>
                    <a:pt x="1122" y="71"/>
                  </a:lnTo>
                  <a:lnTo>
                    <a:pt x="1113" y="72"/>
                  </a:lnTo>
                  <a:lnTo>
                    <a:pt x="1106" y="74"/>
                  </a:lnTo>
                  <a:lnTo>
                    <a:pt x="1099" y="76"/>
                  </a:lnTo>
                  <a:lnTo>
                    <a:pt x="1092" y="79"/>
                  </a:lnTo>
                  <a:lnTo>
                    <a:pt x="1088" y="76"/>
                  </a:lnTo>
                  <a:lnTo>
                    <a:pt x="1085" y="72"/>
                  </a:lnTo>
                  <a:lnTo>
                    <a:pt x="1081" y="69"/>
                  </a:lnTo>
                  <a:lnTo>
                    <a:pt x="1078" y="67"/>
                  </a:lnTo>
                  <a:lnTo>
                    <a:pt x="1072" y="65"/>
                  </a:lnTo>
                  <a:lnTo>
                    <a:pt x="1069" y="63"/>
                  </a:lnTo>
                  <a:lnTo>
                    <a:pt x="1064" y="62"/>
                  </a:lnTo>
                  <a:lnTo>
                    <a:pt x="1057" y="62"/>
                  </a:lnTo>
                  <a:lnTo>
                    <a:pt x="1057" y="58"/>
                  </a:lnTo>
                  <a:lnTo>
                    <a:pt x="1057" y="55"/>
                  </a:lnTo>
                  <a:lnTo>
                    <a:pt x="1058" y="51"/>
                  </a:lnTo>
                  <a:lnTo>
                    <a:pt x="1058" y="48"/>
                  </a:lnTo>
                  <a:lnTo>
                    <a:pt x="1058" y="46"/>
                  </a:lnTo>
                  <a:lnTo>
                    <a:pt x="1058" y="42"/>
                  </a:lnTo>
                  <a:lnTo>
                    <a:pt x="1058" y="39"/>
                  </a:lnTo>
                  <a:lnTo>
                    <a:pt x="1058" y="35"/>
                  </a:lnTo>
                  <a:lnTo>
                    <a:pt x="1048" y="16"/>
                  </a:lnTo>
                  <a:lnTo>
                    <a:pt x="1051" y="17"/>
                  </a:lnTo>
                  <a:lnTo>
                    <a:pt x="1058" y="23"/>
                  </a:lnTo>
                  <a:lnTo>
                    <a:pt x="1065" y="32"/>
                  </a:lnTo>
                  <a:lnTo>
                    <a:pt x="1072" y="42"/>
                  </a:lnTo>
                  <a:lnTo>
                    <a:pt x="1080" y="53"/>
                  </a:lnTo>
                  <a:lnTo>
                    <a:pt x="1087" y="62"/>
                  </a:lnTo>
                  <a:lnTo>
                    <a:pt x="1090" y="67"/>
                  </a:lnTo>
                  <a:lnTo>
                    <a:pt x="1092" y="71"/>
                  </a:lnTo>
                  <a:lnTo>
                    <a:pt x="1101" y="69"/>
                  </a:lnTo>
                  <a:lnTo>
                    <a:pt x="1110" y="69"/>
                  </a:lnTo>
                  <a:lnTo>
                    <a:pt x="1118" y="67"/>
                  </a:lnTo>
                  <a:lnTo>
                    <a:pt x="1125" y="67"/>
                  </a:lnTo>
                  <a:lnTo>
                    <a:pt x="1134" y="65"/>
                  </a:lnTo>
                  <a:lnTo>
                    <a:pt x="1143" y="67"/>
                  </a:lnTo>
                  <a:lnTo>
                    <a:pt x="1152" y="67"/>
                  </a:lnTo>
                  <a:lnTo>
                    <a:pt x="1161" y="71"/>
                  </a:lnTo>
                  <a:close/>
                  <a:moveTo>
                    <a:pt x="956" y="131"/>
                  </a:moveTo>
                  <a:lnTo>
                    <a:pt x="959" y="118"/>
                  </a:lnTo>
                  <a:lnTo>
                    <a:pt x="961" y="111"/>
                  </a:lnTo>
                  <a:lnTo>
                    <a:pt x="961" y="106"/>
                  </a:lnTo>
                  <a:lnTo>
                    <a:pt x="959" y="104"/>
                  </a:lnTo>
                  <a:lnTo>
                    <a:pt x="958" y="106"/>
                  </a:lnTo>
                  <a:lnTo>
                    <a:pt x="954" y="109"/>
                  </a:lnTo>
                  <a:lnTo>
                    <a:pt x="947" y="115"/>
                  </a:lnTo>
                  <a:lnTo>
                    <a:pt x="938" y="120"/>
                  </a:lnTo>
                  <a:lnTo>
                    <a:pt x="933" y="115"/>
                  </a:lnTo>
                  <a:lnTo>
                    <a:pt x="926" y="109"/>
                  </a:lnTo>
                  <a:lnTo>
                    <a:pt x="921" y="106"/>
                  </a:lnTo>
                  <a:lnTo>
                    <a:pt x="915" y="102"/>
                  </a:lnTo>
                  <a:lnTo>
                    <a:pt x="910" y="99"/>
                  </a:lnTo>
                  <a:lnTo>
                    <a:pt x="906" y="95"/>
                  </a:lnTo>
                  <a:lnTo>
                    <a:pt x="905" y="90"/>
                  </a:lnTo>
                  <a:lnTo>
                    <a:pt x="903" y="83"/>
                  </a:lnTo>
                  <a:lnTo>
                    <a:pt x="894" y="85"/>
                  </a:lnTo>
                  <a:lnTo>
                    <a:pt x="887" y="85"/>
                  </a:lnTo>
                  <a:lnTo>
                    <a:pt x="880" y="86"/>
                  </a:lnTo>
                  <a:lnTo>
                    <a:pt x="875" y="86"/>
                  </a:lnTo>
                  <a:lnTo>
                    <a:pt x="869" y="88"/>
                  </a:lnTo>
                  <a:lnTo>
                    <a:pt x="864" y="88"/>
                  </a:lnTo>
                  <a:lnTo>
                    <a:pt x="859" y="86"/>
                  </a:lnTo>
                  <a:lnTo>
                    <a:pt x="852" y="83"/>
                  </a:lnTo>
                  <a:lnTo>
                    <a:pt x="846" y="86"/>
                  </a:lnTo>
                  <a:lnTo>
                    <a:pt x="839" y="90"/>
                  </a:lnTo>
                  <a:lnTo>
                    <a:pt x="834" y="92"/>
                  </a:lnTo>
                  <a:lnTo>
                    <a:pt x="829" y="95"/>
                  </a:lnTo>
                  <a:lnTo>
                    <a:pt x="823" y="99"/>
                  </a:lnTo>
                  <a:lnTo>
                    <a:pt x="820" y="104"/>
                  </a:lnTo>
                  <a:lnTo>
                    <a:pt x="818" y="111"/>
                  </a:lnTo>
                  <a:lnTo>
                    <a:pt x="816" y="120"/>
                  </a:lnTo>
                  <a:lnTo>
                    <a:pt x="823" y="116"/>
                  </a:lnTo>
                  <a:lnTo>
                    <a:pt x="832" y="115"/>
                  </a:lnTo>
                  <a:lnTo>
                    <a:pt x="843" y="111"/>
                  </a:lnTo>
                  <a:lnTo>
                    <a:pt x="852" y="108"/>
                  </a:lnTo>
                  <a:lnTo>
                    <a:pt x="862" y="106"/>
                  </a:lnTo>
                  <a:lnTo>
                    <a:pt x="871" y="104"/>
                  </a:lnTo>
                  <a:lnTo>
                    <a:pt x="880" y="102"/>
                  </a:lnTo>
                  <a:lnTo>
                    <a:pt x="887" y="102"/>
                  </a:lnTo>
                  <a:lnTo>
                    <a:pt x="869" y="120"/>
                  </a:lnTo>
                  <a:lnTo>
                    <a:pt x="876" y="122"/>
                  </a:lnTo>
                  <a:lnTo>
                    <a:pt x="883" y="122"/>
                  </a:lnTo>
                  <a:lnTo>
                    <a:pt x="892" y="124"/>
                  </a:lnTo>
                  <a:lnTo>
                    <a:pt x="899" y="125"/>
                  </a:lnTo>
                  <a:lnTo>
                    <a:pt x="908" y="127"/>
                  </a:lnTo>
                  <a:lnTo>
                    <a:pt x="915" y="129"/>
                  </a:lnTo>
                  <a:lnTo>
                    <a:pt x="922" y="129"/>
                  </a:lnTo>
                  <a:lnTo>
                    <a:pt x="929" y="131"/>
                  </a:lnTo>
                  <a:lnTo>
                    <a:pt x="956" y="131"/>
                  </a:lnTo>
                  <a:close/>
                  <a:moveTo>
                    <a:pt x="1042" y="14"/>
                  </a:moveTo>
                  <a:lnTo>
                    <a:pt x="1034" y="17"/>
                  </a:lnTo>
                  <a:lnTo>
                    <a:pt x="1028" y="21"/>
                  </a:lnTo>
                  <a:lnTo>
                    <a:pt x="1023" y="23"/>
                  </a:lnTo>
                  <a:lnTo>
                    <a:pt x="1019" y="25"/>
                  </a:lnTo>
                  <a:lnTo>
                    <a:pt x="1016" y="26"/>
                  </a:lnTo>
                  <a:lnTo>
                    <a:pt x="1014" y="30"/>
                  </a:lnTo>
                  <a:lnTo>
                    <a:pt x="1011" y="35"/>
                  </a:lnTo>
                  <a:lnTo>
                    <a:pt x="1009" y="44"/>
                  </a:lnTo>
                  <a:lnTo>
                    <a:pt x="1000" y="44"/>
                  </a:lnTo>
                  <a:lnTo>
                    <a:pt x="993" y="46"/>
                  </a:lnTo>
                  <a:lnTo>
                    <a:pt x="984" y="48"/>
                  </a:lnTo>
                  <a:lnTo>
                    <a:pt x="975" y="51"/>
                  </a:lnTo>
                  <a:lnTo>
                    <a:pt x="968" y="51"/>
                  </a:lnTo>
                  <a:lnTo>
                    <a:pt x="963" y="51"/>
                  </a:lnTo>
                  <a:lnTo>
                    <a:pt x="961" y="49"/>
                  </a:lnTo>
                  <a:lnTo>
                    <a:pt x="959" y="48"/>
                  </a:lnTo>
                  <a:lnTo>
                    <a:pt x="958" y="46"/>
                  </a:lnTo>
                  <a:lnTo>
                    <a:pt x="958" y="42"/>
                  </a:lnTo>
                  <a:lnTo>
                    <a:pt x="949" y="48"/>
                  </a:lnTo>
                  <a:lnTo>
                    <a:pt x="942" y="53"/>
                  </a:lnTo>
                  <a:lnTo>
                    <a:pt x="935" y="58"/>
                  </a:lnTo>
                  <a:lnTo>
                    <a:pt x="929" y="63"/>
                  </a:lnTo>
                  <a:lnTo>
                    <a:pt x="924" y="67"/>
                  </a:lnTo>
                  <a:lnTo>
                    <a:pt x="919" y="72"/>
                  </a:lnTo>
                  <a:lnTo>
                    <a:pt x="914" y="76"/>
                  </a:lnTo>
                  <a:lnTo>
                    <a:pt x="908" y="79"/>
                  </a:lnTo>
                  <a:lnTo>
                    <a:pt x="914" y="55"/>
                  </a:lnTo>
                  <a:lnTo>
                    <a:pt x="921" y="51"/>
                  </a:lnTo>
                  <a:lnTo>
                    <a:pt x="926" y="48"/>
                  </a:lnTo>
                  <a:lnTo>
                    <a:pt x="933" y="42"/>
                  </a:lnTo>
                  <a:lnTo>
                    <a:pt x="938" y="37"/>
                  </a:lnTo>
                  <a:lnTo>
                    <a:pt x="945" y="30"/>
                  </a:lnTo>
                  <a:lnTo>
                    <a:pt x="952" y="25"/>
                  </a:lnTo>
                  <a:lnTo>
                    <a:pt x="958" y="21"/>
                  </a:lnTo>
                  <a:lnTo>
                    <a:pt x="963" y="17"/>
                  </a:lnTo>
                  <a:lnTo>
                    <a:pt x="967" y="19"/>
                  </a:lnTo>
                  <a:lnTo>
                    <a:pt x="968" y="21"/>
                  </a:lnTo>
                  <a:lnTo>
                    <a:pt x="972" y="25"/>
                  </a:lnTo>
                  <a:lnTo>
                    <a:pt x="974" y="26"/>
                  </a:lnTo>
                  <a:lnTo>
                    <a:pt x="977" y="28"/>
                  </a:lnTo>
                  <a:lnTo>
                    <a:pt x="981" y="32"/>
                  </a:lnTo>
                  <a:lnTo>
                    <a:pt x="982" y="33"/>
                  </a:lnTo>
                  <a:lnTo>
                    <a:pt x="984" y="37"/>
                  </a:lnTo>
                  <a:lnTo>
                    <a:pt x="989" y="33"/>
                  </a:lnTo>
                  <a:lnTo>
                    <a:pt x="995" y="30"/>
                  </a:lnTo>
                  <a:lnTo>
                    <a:pt x="998" y="26"/>
                  </a:lnTo>
                  <a:lnTo>
                    <a:pt x="1002" y="21"/>
                  </a:lnTo>
                  <a:lnTo>
                    <a:pt x="1005" y="17"/>
                  </a:lnTo>
                  <a:lnTo>
                    <a:pt x="1009" y="14"/>
                  </a:lnTo>
                  <a:lnTo>
                    <a:pt x="1012" y="10"/>
                  </a:lnTo>
                  <a:lnTo>
                    <a:pt x="1018" y="7"/>
                  </a:lnTo>
                  <a:lnTo>
                    <a:pt x="1019" y="10"/>
                  </a:lnTo>
                  <a:lnTo>
                    <a:pt x="1023" y="12"/>
                  </a:lnTo>
                  <a:lnTo>
                    <a:pt x="1025" y="14"/>
                  </a:lnTo>
                  <a:lnTo>
                    <a:pt x="1028" y="14"/>
                  </a:lnTo>
                  <a:lnTo>
                    <a:pt x="1032" y="16"/>
                  </a:lnTo>
                  <a:lnTo>
                    <a:pt x="1035" y="16"/>
                  </a:lnTo>
                  <a:lnTo>
                    <a:pt x="1039" y="16"/>
                  </a:lnTo>
                  <a:lnTo>
                    <a:pt x="1042" y="14"/>
                  </a:lnTo>
                  <a:close/>
                  <a:moveTo>
                    <a:pt x="1042" y="122"/>
                  </a:moveTo>
                  <a:lnTo>
                    <a:pt x="1042" y="131"/>
                  </a:lnTo>
                  <a:lnTo>
                    <a:pt x="1042" y="139"/>
                  </a:lnTo>
                  <a:lnTo>
                    <a:pt x="1042" y="148"/>
                  </a:lnTo>
                  <a:lnTo>
                    <a:pt x="1042" y="155"/>
                  </a:lnTo>
                  <a:lnTo>
                    <a:pt x="1046" y="161"/>
                  </a:lnTo>
                  <a:lnTo>
                    <a:pt x="1051" y="164"/>
                  </a:lnTo>
                  <a:lnTo>
                    <a:pt x="1058" y="168"/>
                  </a:lnTo>
                  <a:lnTo>
                    <a:pt x="1069" y="168"/>
                  </a:lnTo>
                  <a:lnTo>
                    <a:pt x="1069" y="161"/>
                  </a:lnTo>
                  <a:lnTo>
                    <a:pt x="1067" y="155"/>
                  </a:lnTo>
                  <a:lnTo>
                    <a:pt x="1065" y="150"/>
                  </a:lnTo>
                  <a:lnTo>
                    <a:pt x="1062" y="145"/>
                  </a:lnTo>
                  <a:lnTo>
                    <a:pt x="1058" y="139"/>
                  </a:lnTo>
                  <a:lnTo>
                    <a:pt x="1055" y="134"/>
                  </a:lnTo>
                  <a:lnTo>
                    <a:pt x="1050" y="127"/>
                  </a:lnTo>
                  <a:lnTo>
                    <a:pt x="1042" y="122"/>
                  </a:lnTo>
                  <a:close/>
                  <a:moveTo>
                    <a:pt x="1012" y="78"/>
                  </a:moveTo>
                  <a:lnTo>
                    <a:pt x="1002" y="81"/>
                  </a:lnTo>
                  <a:lnTo>
                    <a:pt x="995" y="85"/>
                  </a:lnTo>
                  <a:lnTo>
                    <a:pt x="991" y="86"/>
                  </a:lnTo>
                  <a:lnTo>
                    <a:pt x="991" y="88"/>
                  </a:lnTo>
                  <a:lnTo>
                    <a:pt x="991" y="90"/>
                  </a:lnTo>
                  <a:lnTo>
                    <a:pt x="993" y="95"/>
                  </a:lnTo>
                  <a:lnTo>
                    <a:pt x="995" y="102"/>
                  </a:lnTo>
                  <a:lnTo>
                    <a:pt x="995" y="113"/>
                  </a:lnTo>
                  <a:lnTo>
                    <a:pt x="1002" y="113"/>
                  </a:lnTo>
                  <a:lnTo>
                    <a:pt x="1007" y="111"/>
                  </a:lnTo>
                  <a:lnTo>
                    <a:pt x="1011" y="109"/>
                  </a:lnTo>
                  <a:lnTo>
                    <a:pt x="1014" y="108"/>
                  </a:lnTo>
                  <a:lnTo>
                    <a:pt x="1019" y="104"/>
                  </a:lnTo>
                  <a:lnTo>
                    <a:pt x="1023" y="102"/>
                  </a:lnTo>
                  <a:lnTo>
                    <a:pt x="1025" y="99"/>
                  </a:lnTo>
                  <a:lnTo>
                    <a:pt x="1028" y="95"/>
                  </a:lnTo>
                  <a:lnTo>
                    <a:pt x="1025" y="92"/>
                  </a:lnTo>
                  <a:lnTo>
                    <a:pt x="1023" y="88"/>
                  </a:lnTo>
                  <a:lnTo>
                    <a:pt x="1019" y="85"/>
                  </a:lnTo>
                  <a:lnTo>
                    <a:pt x="1018" y="83"/>
                  </a:lnTo>
                  <a:lnTo>
                    <a:pt x="1014" y="79"/>
                  </a:lnTo>
                  <a:lnTo>
                    <a:pt x="1014" y="78"/>
                  </a:lnTo>
                  <a:lnTo>
                    <a:pt x="1012" y="78"/>
                  </a:lnTo>
                  <a:close/>
                  <a:moveTo>
                    <a:pt x="894" y="800"/>
                  </a:moveTo>
                  <a:lnTo>
                    <a:pt x="887" y="802"/>
                  </a:lnTo>
                  <a:lnTo>
                    <a:pt x="880" y="806"/>
                  </a:lnTo>
                  <a:lnTo>
                    <a:pt x="875" y="807"/>
                  </a:lnTo>
                  <a:lnTo>
                    <a:pt x="873" y="811"/>
                  </a:lnTo>
                  <a:lnTo>
                    <a:pt x="871" y="816"/>
                  </a:lnTo>
                  <a:lnTo>
                    <a:pt x="869" y="823"/>
                  </a:lnTo>
                  <a:lnTo>
                    <a:pt x="869" y="834"/>
                  </a:lnTo>
                  <a:lnTo>
                    <a:pt x="869" y="846"/>
                  </a:lnTo>
                  <a:lnTo>
                    <a:pt x="878" y="846"/>
                  </a:lnTo>
                  <a:lnTo>
                    <a:pt x="885" y="845"/>
                  </a:lnTo>
                  <a:lnTo>
                    <a:pt x="892" y="843"/>
                  </a:lnTo>
                  <a:lnTo>
                    <a:pt x="898" y="843"/>
                  </a:lnTo>
                  <a:lnTo>
                    <a:pt x="903" y="841"/>
                  </a:lnTo>
                  <a:lnTo>
                    <a:pt x="908" y="843"/>
                  </a:lnTo>
                  <a:lnTo>
                    <a:pt x="914" y="843"/>
                  </a:lnTo>
                  <a:lnTo>
                    <a:pt x="921" y="846"/>
                  </a:lnTo>
                  <a:lnTo>
                    <a:pt x="938" y="827"/>
                  </a:lnTo>
                  <a:lnTo>
                    <a:pt x="921" y="807"/>
                  </a:lnTo>
                  <a:lnTo>
                    <a:pt x="894" y="800"/>
                  </a:lnTo>
                  <a:close/>
                  <a:moveTo>
                    <a:pt x="843" y="809"/>
                  </a:moveTo>
                  <a:lnTo>
                    <a:pt x="831" y="809"/>
                  </a:lnTo>
                  <a:lnTo>
                    <a:pt x="822" y="809"/>
                  </a:lnTo>
                  <a:lnTo>
                    <a:pt x="816" y="807"/>
                  </a:lnTo>
                  <a:lnTo>
                    <a:pt x="809" y="807"/>
                  </a:lnTo>
                  <a:lnTo>
                    <a:pt x="806" y="804"/>
                  </a:lnTo>
                  <a:lnTo>
                    <a:pt x="800" y="802"/>
                  </a:lnTo>
                  <a:lnTo>
                    <a:pt x="797" y="797"/>
                  </a:lnTo>
                  <a:lnTo>
                    <a:pt x="790" y="792"/>
                  </a:lnTo>
                  <a:lnTo>
                    <a:pt x="783" y="792"/>
                  </a:lnTo>
                  <a:lnTo>
                    <a:pt x="776" y="792"/>
                  </a:lnTo>
                  <a:lnTo>
                    <a:pt x="769" y="790"/>
                  </a:lnTo>
                  <a:lnTo>
                    <a:pt x="760" y="790"/>
                  </a:lnTo>
                  <a:lnTo>
                    <a:pt x="753" y="788"/>
                  </a:lnTo>
                  <a:lnTo>
                    <a:pt x="744" y="786"/>
                  </a:lnTo>
                  <a:lnTo>
                    <a:pt x="737" y="784"/>
                  </a:lnTo>
                  <a:lnTo>
                    <a:pt x="730" y="781"/>
                  </a:lnTo>
                  <a:lnTo>
                    <a:pt x="739" y="779"/>
                  </a:lnTo>
                  <a:lnTo>
                    <a:pt x="749" y="776"/>
                  </a:lnTo>
                  <a:lnTo>
                    <a:pt x="758" y="774"/>
                  </a:lnTo>
                  <a:lnTo>
                    <a:pt x="767" y="772"/>
                  </a:lnTo>
                  <a:lnTo>
                    <a:pt x="774" y="774"/>
                  </a:lnTo>
                  <a:lnTo>
                    <a:pt x="781" y="776"/>
                  </a:lnTo>
                  <a:lnTo>
                    <a:pt x="786" y="783"/>
                  </a:lnTo>
                  <a:lnTo>
                    <a:pt x="790" y="792"/>
                  </a:lnTo>
                  <a:lnTo>
                    <a:pt x="793" y="790"/>
                  </a:lnTo>
                  <a:lnTo>
                    <a:pt x="797" y="790"/>
                  </a:lnTo>
                  <a:lnTo>
                    <a:pt x="800" y="788"/>
                  </a:lnTo>
                  <a:lnTo>
                    <a:pt x="804" y="786"/>
                  </a:lnTo>
                  <a:lnTo>
                    <a:pt x="808" y="784"/>
                  </a:lnTo>
                  <a:lnTo>
                    <a:pt x="811" y="783"/>
                  </a:lnTo>
                  <a:lnTo>
                    <a:pt x="813" y="783"/>
                  </a:lnTo>
                  <a:lnTo>
                    <a:pt x="816" y="781"/>
                  </a:lnTo>
                  <a:lnTo>
                    <a:pt x="820" y="783"/>
                  </a:lnTo>
                  <a:lnTo>
                    <a:pt x="825" y="784"/>
                  </a:lnTo>
                  <a:lnTo>
                    <a:pt x="829" y="788"/>
                  </a:lnTo>
                  <a:lnTo>
                    <a:pt x="834" y="792"/>
                  </a:lnTo>
                  <a:lnTo>
                    <a:pt x="839" y="795"/>
                  </a:lnTo>
                  <a:lnTo>
                    <a:pt x="843" y="797"/>
                  </a:lnTo>
                  <a:lnTo>
                    <a:pt x="848" y="800"/>
                  </a:lnTo>
                  <a:lnTo>
                    <a:pt x="852" y="800"/>
                  </a:lnTo>
                  <a:lnTo>
                    <a:pt x="843" y="809"/>
                  </a:lnTo>
                  <a:close/>
                  <a:moveTo>
                    <a:pt x="98" y="380"/>
                  </a:moveTo>
                  <a:lnTo>
                    <a:pt x="89" y="380"/>
                  </a:lnTo>
                  <a:lnTo>
                    <a:pt x="80" y="383"/>
                  </a:lnTo>
                  <a:lnTo>
                    <a:pt x="69" y="383"/>
                  </a:lnTo>
                  <a:lnTo>
                    <a:pt x="69" y="382"/>
                  </a:lnTo>
                  <a:lnTo>
                    <a:pt x="69" y="380"/>
                  </a:lnTo>
                  <a:lnTo>
                    <a:pt x="71" y="380"/>
                  </a:lnTo>
                  <a:lnTo>
                    <a:pt x="73" y="380"/>
                  </a:lnTo>
                  <a:lnTo>
                    <a:pt x="75" y="380"/>
                  </a:lnTo>
                  <a:lnTo>
                    <a:pt x="75" y="378"/>
                  </a:lnTo>
                  <a:lnTo>
                    <a:pt x="75" y="376"/>
                  </a:lnTo>
                  <a:lnTo>
                    <a:pt x="76" y="376"/>
                  </a:lnTo>
                  <a:lnTo>
                    <a:pt x="80" y="376"/>
                  </a:lnTo>
                  <a:lnTo>
                    <a:pt x="80" y="378"/>
                  </a:lnTo>
                  <a:lnTo>
                    <a:pt x="82" y="378"/>
                  </a:lnTo>
                  <a:lnTo>
                    <a:pt x="83" y="378"/>
                  </a:lnTo>
                  <a:lnTo>
                    <a:pt x="85" y="378"/>
                  </a:lnTo>
                  <a:lnTo>
                    <a:pt x="87" y="378"/>
                  </a:lnTo>
                  <a:lnTo>
                    <a:pt x="87" y="376"/>
                  </a:lnTo>
                  <a:lnTo>
                    <a:pt x="85" y="376"/>
                  </a:lnTo>
                  <a:lnTo>
                    <a:pt x="85" y="374"/>
                  </a:lnTo>
                  <a:lnTo>
                    <a:pt x="83" y="374"/>
                  </a:lnTo>
                  <a:lnTo>
                    <a:pt x="85" y="374"/>
                  </a:lnTo>
                  <a:lnTo>
                    <a:pt x="87" y="374"/>
                  </a:lnTo>
                  <a:lnTo>
                    <a:pt x="89" y="374"/>
                  </a:lnTo>
                  <a:lnTo>
                    <a:pt x="91" y="374"/>
                  </a:lnTo>
                  <a:lnTo>
                    <a:pt x="91" y="376"/>
                  </a:lnTo>
                  <a:lnTo>
                    <a:pt x="92" y="376"/>
                  </a:lnTo>
                  <a:lnTo>
                    <a:pt x="94" y="376"/>
                  </a:lnTo>
                  <a:lnTo>
                    <a:pt x="96" y="378"/>
                  </a:lnTo>
                  <a:lnTo>
                    <a:pt x="98" y="380"/>
                  </a:lnTo>
                  <a:close/>
                  <a:moveTo>
                    <a:pt x="145" y="367"/>
                  </a:moveTo>
                  <a:lnTo>
                    <a:pt x="136" y="371"/>
                  </a:lnTo>
                  <a:lnTo>
                    <a:pt x="122" y="376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1"/>
                  </a:lnTo>
                  <a:lnTo>
                    <a:pt x="112" y="371"/>
                  </a:lnTo>
                  <a:lnTo>
                    <a:pt x="113" y="371"/>
                  </a:lnTo>
                  <a:lnTo>
                    <a:pt x="115" y="371"/>
                  </a:lnTo>
                  <a:lnTo>
                    <a:pt x="117" y="371"/>
                  </a:lnTo>
                  <a:lnTo>
                    <a:pt x="117" y="369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9" y="366"/>
                  </a:lnTo>
                  <a:lnTo>
                    <a:pt x="122" y="366"/>
                  </a:lnTo>
                  <a:lnTo>
                    <a:pt x="124" y="366"/>
                  </a:lnTo>
                  <a:lnTo>
                    <a:pt x="124" y="367"/>
                  </a:lnTo>
                  <a:lnTo>
                    <a:pt x="126" y="367"/>
                  </a:lnTo>
                  <a:lnTo>
                    <a:pt x="128" y="367"/>
                  </a:lnTo>
                  <a:lnTo>
                    <a:pt x="129" y="366"/>
                  </a:lnTo>
                  <a:lnTo>
                    <a:pt x="131" y="367"/>
                  </a:lnTo>
                  <a:lnTo>
                    <a:pt x="133" y="366"/>
                  </a:lnTo>
                  <a:lnTo>
                    <a:pt x="133" y="364"/>
                  </a:lnTo>
                  <a:lnTo>
                    <a:pt x="131" y="364"/>
                  </a:lnTo>
                  <a:lnTo>
                    <a:pt x="129" y="362"/>
                  </a:lnTo>
                  <a:lnTo>
                    <a:pt x="131" y="362"/>
                  </a:lnTo>
                  <a:lnTo>
                    <a:pt x="133" y="362"/>
                  </a:lnTo>
                  <a:lnTo>
                    <a:pt x="135" y="360"/>
                  </a:lnTo>
                  <a:lnTo>
                    <a:pt x="135" y="362"/>
                  </a:lnTo>
                  <a:lnTo>
                    <a:pt x="136" y="362"/>
                  </a:lnTo>
                  <a:lnTo>
                    <a:pt x="138" y="364"/>
                  </a:lnTo>
                  <a:lnTo>
                    <a:pt x="136" y="364"/>
                  </a:lnTo>
                  <a:lnTo>
                    <a:pt x="138" y="364"/>
                  </a:lnTo>
                  <a:lnTo>
                    <a:pt x="140" y="364"/>
                  </a:lnTo>
                  <a:lnTo>
                    <a:pt x="142" y="364"/>
                  </a:lnTo>
                  <a:lnTo>
                    <a:pt x="144" y="364"/>
                  </a:lnTo>
                  <a:lnTo>
                    <a:pt x="144" y="366"/>
                  </a:lnTo>
                  <a:lnTo>
                    <a:pt x="145" y="367"/>
                  </a:lnTo>
                  <a:close/>
                  <a:moveTo>
                    <a:pt x="32" y="387"/>
                  </a:moveTo>
                  <a:lnTo>
                    <a:pt x="59" y="387"/>
                  </a:lnTo>
                  <a:lnTo>
                    <a:pt x="57" y="385"/>
                  </a:lnTo>
                  <a:lnTo>
                    <a:pt x="55" y="385"/>
                  </a:lnTo>
                  <a:lnTo>
                    <a:pt x="53" y="385"/>
                  </a:lnTo>
                  <a:lnTo>
                    <a:pt x="52" y="385"/>
                  </a:lnTo>
                  <a:lnTo>
                    <a:pt x="50" y="383"/>
                  </a:lnTo>
                  <a:lnTo>
                    <a:pt x="48" y="383"/>
                  </a:lnTo>
                  <a:lnTo>
                    <a:pt x="46" y="383"/>
                  </a:lnTo>
                  <a:lnTo>
                    <a:pt x="45" y="385"/>
                  </a:lnTo>
                  <a:lnTo>
                    <a:pt x="43" y="385"/>
                  </a:lnTo>
                  <a:lnTo>
                    <a:pt x="41" y="385"/>
                  </a:lnTo>
                  <a:lnTo>
                    <a:pt x="39" y="385"/>
                  </a:lnTo>
                  <a:lnTo>
                    <a:pt x="39" y="383"/>
                  </a:lnTo>
                  <a:lnTo>
                    <a:pt x="38" y="383"/>
                  </a:lnTo>
                  <a:lnTo>
                    <a:pt x="38" y="382"/>
                  </a:lnTo>
                  <a:lnTo>
                    <a:pt x="36" y="382"/>
                  </a:lnTo>
                  <a:lnTo>
                    <a:pt x="32" y="385"/>
                  </a:lnTo>
                  <a:lnTo>
                    <a:pt x="32" y="387"/>
                  </a:lnTo>
                  <a:close/>
                  <a:moveTo>
                    <a:pt x="0" y="387"/>
                  </a:moveTo>
                  <a:lnTo>
                    <a:pt x="18" y="387"/>
                  </a:lnTo>
                  <a:lnTo>
                    <a:pt x="16" y="385"/>
                  </a:lnTo>
                  <a:lnTo>
                    <a:pt x="15" y="385"/>
                  </a:lnTo>
                  <a:lnTo>
                    <a:pt x="13" y="385"/>
                  </a:lnTo>
                  <a:lnTo>
                    <a:pt x="11" y="385"/>
                  </a:lnTo>
                  <a:lnTo>
                    <a:pt x="9" y="385"/>
                  </a:lnTo>
                  <a:lnTo>
                    <a:pt x="8" y="385"/>
                  </a:lnTo>
                  <a:lnTo>
                    <a:pt x="6" y="385"/>
                  </a:lnTo>
                  <a:lnTo>
                    <a:pt x="6" y="383"/>
                  </a:lnTo>
                  <a:lnTo>
                    <a:pt x="2" y="383"/>
                  </a:lnTo>
                  <a:lnTo>
                    <a:pt x="0" y="3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2" name="Freeform 7"/>
            <p:cNvSpPr>
              <a:spLocks/>
            </p:cNvSpPr>
            <p:nvPr/>
          </p:nvSpPr>
          <p:spPr bwMode="auto">
            <a:xfrm>
              <a:off x="1270000" y="1743075"/>
              <a:ext cx="7527925" cy="3584575"/>
            </a:xfrm>
            <a:custGeom>
              <a:avLst/>
              <a:gdLst>
                <a:gd name="T0" fmla="*/ 2147483647 w 4742"/>
                <a:gd name="T1" fmla="*/ 2147483647 h 2258"/>
                <a:gd name="T2" fmla="*/ 2147483647 w 4742"/>
                <a:gd name="T3" fmla="*/ 2147483647 h 2258"/>
                <a:gd name="T4" fmla="*/ 2147483647 w 4742"/>
                <a:gd name="T5" fmla="*/ 2147483647 h 2258"/>
                <a:gd name="T6" fmla="*/ 2147483647 w 4742"/>
                <a:gd name="T7" fmla="*/ 2147483647 h 2258"/>
                <a:gd name="T8" fmla="*/ 2147483647 w 4742"/>
                <a:gd name="T9" fmla="*/ 2147483647 h 2258"/>
                <a:gd name="T10" fmla="*/ 2147483647 w 4742"/>
                <a:gd name="T11" fmla="*/ 2147483647 h 2258"/>
                <a:gd name="T12" fmla="*/ 2147483647 w 4742"/>
                <a:gd name="T13" fmla="*/ 2147483647 h 2258"/>
                <a:gd name="T14" fmla="*/ 2147483647 w 4742"/>
                <a:gd name="T15" fmla="*/ 2147483647 h 2258"/>
                <a:gd name="T16" fmla="*/ 2147483647 w 4742"/>
                <a:gd name="T17" fmla="*/ 2147483647 h 2258"/>
                <a:gd name="T18" fmla="*/ 2147483647 w 4742"/>
                <a:gd name="T19" fmla="*/ 2147483647 h 2258"/>
                <a:gd name="T20" fmla="*/ 0 w 4742"/>
                <a:gd name="T21" fmla="*/ 2147483647 h 2258"/>
                <a:gd name="T22" fmla="*/ 2147483647 w 4742"/>
                <a:gd name="T23" fmla="*/ 2147483647 h 2258"/>
                <a:gd name="T24" fmla="*/ 2147483647 w 4742"/>
                <a:gd name="T25" fmla="*/ 2147483647 h 2258"/>
                <a:gd name="T26" fmla="*/ 2147483647 w 4742"/>
                <a:gd name="T27" fmla="*/ 2147483647 h 2258"/>
                <a:gd name="T28" fmla="*/ 2147483647 w 4742"/>
                <a:gd name="T29" fmla="*/ 2147483647 h 2258"/>
                <a:gd name="T30" fmla="*/ 2147483647 w 4742"/>
                <a:gd name="T31" fmla="*/ 2147483647 h 2258"/>
                <a:gd name="T32" fmla="*/ 2147483647 w 4742"/>
                <a:gd name="T33" fmla="*/ 2147483647 h 2258"/>
                <a:gd name="T34" fmla="*/ 2147483647 w 4742"/>
                <a:gd name="T35" fmla="*/ 2147483647 h 2258"/>
                <a:gd name="T36" fmla="*/ 2147483647 w 4742"/>
                <a:gd name="T37" fmla="*/ 2147483647 h 2258"/>
                <a:gd name="T38" fmla="*/ 2147483647 w 4742"/>
                <a:gd name="T39" fmla="*/ 2147483647 h 2258"/>
                <a:gd name="T40" fmla="*/ 2147483647 w 4742"/>
                <a:gd name="T41" fmla="*/ 2147483647 h 2258"/>
                <a:gd name="T42" fmla="*/ 2147483647 w 4742"/>
                <a:gd name="T43" fmla="*/ 0 h 2258"/>
                <a:gd name="T44" fmla="*/ 2147483647 w 4742"/>
                <a:gd name="T45" fmla="*/ 2147483647 h 2258"/>
                <a:gd name="T46" fmla="*/ 2147483647 w 4742"/>
                <a:gd name="T47" fmla="*/ 2147483647 h 2258"/>
                <a:gd name="T48" fmla="*/ 2147483647 w 4742"/>
                <a:gd name="T49" fmla="*/ 2147483647 h 2258"/>
                <a:gd name="T50" fmla="*/ 2147483647 w 4742"/>
                <a:gd name="T51" fmla="*/ 2147483647 h 2258"/>
                <a:gd name="T52" fmla="*/ 2147483647 w 4742"/>
                <a:gd name="T53" fmla="*/ 2147483647 h 2258"/>
                <a:gd name="T54" fmla="*/ 2147483647 w 4742"/>
                <a:gd name="T55" fmla="*/ 2147483647 h 2258"/>
                <a:gd name="T56" fmla="*/ 2147483647 w 4742"/>
                <a:gd name="T57" fmla="*/ 2147483647 h 2258"/>
                <a:gd name="T58" fmla="*/ 2147483647 w 4742"/>
                <a:gd name="T59" fmla="*/ 2147483647 h 2258"/>
                <a:gd name="T60" fmla="*/ 2147483647 w 4742"/>
                <a:gd name="T61" fmla="*/ 2147483647 h 2258"/>
                <a:gd name="T62" fmla="*/ 2147483647 w 4742"/>
                <a:gd name="T63" fmla="*/ 2147483647 h 2258"/>
                <a:gd name="T64" fmla="*/ 2147483647 w 4742"/>
                <a:gd name="T65" fmla="*/ 2147483647 h 2258"/>
                <a:gd name="T66" fmla="*/ 2147483647 w 4742"/>
                <a:gd name="T67" fmla="*/ 2147483647 h 2258"/>
                <a:gd name="T68" fmla="*/ 2147483647 w 4742"/>
                <a:gd name="T69" fmla="*/ 2147483647 h 2258"/>
                <a:gd name="T70" fmla="*/ 2147483647 w 4742"/>
                <a:gd name="T71" fmla="*/ 2147483647 h 2258"/>
                <a:gd name="T72" fmla="*/ 2147483647 w 4742"/>
                <a:gd name="T73" fmla="*/ 2147483647 h 2258"/>
                <a:gd name="T74" fmla="*/ 2147483647 w 4742"/>
                <a:gd name="T75" fmla="*/ 2147483647 h 2258"/>
                <a:gd name="T76" fmla="*/ 2147483647 w 4742"/>
                <a:gd name="T77" fmla="*/ 2147483647 h 2258"/>
                <a:gd name="T78" fmla="*/ 2147483647 w 4742"/>
                <a:gd name="T79" fmla="*/ 2147483647 h 2258"/>
                <a:gd name="T80" fmla="*/ 2147483647 w 4742"/>
                <a:gd name="T81" fmla="*/ 2147483647 h 2258"/>
                <a:gd name="T82" fmla="*/ 2147483647 w 4742"/>
                <a:gd name="T83" fmla="*/ 2147483647 h 2258"/>
                <a:gd name="T84" fmla="*/ 2147483647 w 4742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42"/>
                <a:gd name="T130" fmla="*/ 0 h 2258"/>
                <a:gd name="T131" fmla="*/ 4742 w 4742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42" h="2258">
                  <a:moveTo>
                    <a:pt x="1385" y="2258"/>
                  </a:moveTo>
                  <a:lnTo>
                    <a:pt x="1298" y="2235"/>
                  </a:lnTo>
                  <a:lnTo>
                    <a:pt x="1215" y="2210"/>
                  </a:lnTo>
                  <a:lnTo>
                    <a:pt x="1134" y="2184"/>
                  </a:lnTo>
                  <a:lnTo>
                    <a:pt x="1056" y="2157"/>
                  </a:lnTo>
                  <a:lnTo>
                    <a:pt x="980" y="2131"/>
                  </a:lnTo>
                  <a:lnTo>
                    <a:pt x="908" y="2102"/>
                  </a:lnTo>
                  <a:lnTo>
                    <a:pt x="839" y="2072"/>
                  </a:lnTo>
                  <a:lnTo>
                    <a:pt x="772" y="2042"/>
                  </a:lnTo>
                  <a:lnTo>
                    <a:pt x="708" y="2012"/>
                  </a:lnTo>
                  <a:lnTo>
                    <a:pt x="647" y="1981"/>
                  </a:lnTo>
                  <a:lnTo>
                    <a:pt x="588" y="1949"/>
                  </a:lnTo>
                  <a:lnTo>
                    <a:pt x="532" y="1917"/>
                  </a:lnTo>
                  <a:lnTo>
                    <a:pt x="479" y="1883"/>
                  </a:lnTo>
                  <a:lnTo>
                    <a:pt x="429" y="1848"/>
                  </a:lnTo>
                  <a:lnTo>
                    <a:pt x="382" y="1814"/>
                  </a:lnTo>
                  <a:lnTo>
                    <a:pt x="338" y="1779"/>
                  </a:lnTo>
                  <a:lnTo>
                    <a:pt x="295" y="1742"/>
                  </a:lnTo>
                  <a:lnTo>
                    <a:pt x="256" y="1707"/>
                  </a:lnTo>
                  <a:lnTo>
                    <a:pt x="221" y="1670"/>
                  </a:lnTo>
                  <a:lnTo>
                    <a:pt x="188" y="1632"/>
                  </a:lnTo>
                  <a:lnTo>
                    <a:pt x="156" y="1595"/>
                  </a:lnTo>
                  <a:lnTo>
                    <a:pt x="127" y="1556"/>
                  </a:lnTo>
                  <a:lnTo>
                    <a:pt x="103" y="1518"/>
                  </a:lnTo>
                  <a:lnTo>
                    <a:pt x="80" y="1479"/>
                  </a:lnTo>
                  <a:lnTo>
                    <a:pt x="60" y="1440"/>
                  </a:lnTo>
                  <a:lnTo>
                    <a:pt x="44" y="1401"/>
                  </a:lnTo>
                  <a:lnTo>
                    <a:pt x="30" y="1360"/>
                  </a:lnTo>
                  <a:lnTo>
                    <a:pt x="18" y="1321"/>
                  </a:lnTo>
                  <a:lnTo>
                    <a:pt x="9" y="1281"/>
                  </a:lnTo>
                  <a:lnTo>
                    <a:pt x="4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2" y="1120"/>
                  </a:lnTo>
                  <a:lnTo>
                    <a:pt x="7" y="1079"/>
                  </a:lnTo>
                  <a:lnTo>
                    <a:pt x="14" y="1039"/>
                  </a:lnTo>
                  <a:lnTo>
                    <a:pt x="25" y="998"/>
                  </a:lnTo>
                  <a:lnTo>
                    <a:pt x="39" y="957"/>
                  </a:lnTo>
                  <a:lnTo>
                    <a:pt x="55" y="917"/>
                  </a:lnTo>
                  <a:lnTo>
                    <a:pt x="73" y="878"/>
                  </a:lnTo>
                  <a:lnTo>
                    <a:pt x="94" y="837"/>
                  </a:lnTo>
                  <a:lnTo>
                    <a:pt x="119" y="797"/>
                  </a:lnTo>
                  <a:lnTo>
                    <a:pt x="145" y="758"/>
                  </a:lnTo>
                  <a:lnTo>
                    <a:pt x="175" y="719"/>
                  </a:lnTo>
                  <a:lnTo>
                    <a:pt x="207" y="680"/>
                  </a:lnTo>
                  <a:lnTo>
                    <a:pt x="242" y="641"/>
                  </a:lnTo>
                  <a:lnTo>
                    <a:pt x="279" y="602"/>
                  </a:lnTo>
                  <a:lnTo>
                    <a:pt x="320" y="563"/>
                  </a:lnTo>
                  <a:lnTo>
                    <a:pt x="362" y="526"/>
                  </a:lnTo>
                  <a:lnTo>
                    <a:pt x="408" y="489"/>
                  </a:lnTo>
                  <a:lnTo>
                    <a:pt x="458" y="452"/>
                  </a:lnTo>
                  <a:lnTo>
                    <a:pt x="509" y="415"/>
                  </a:lnTo>
                  <a:lnTo>
                    <a:pt x="562" y="379"/>
                  </a:lnTo>
                  <a:lnTo>
                    <a:pt x="618" y="344"/>
                  </a:lnTo>
                  <a:lnTo>
                    <a:pt x="678" y="309"/>
                  </a:lnTo>
                  <a:lnTo>
                    <a:pt x="740" y="275"/>
                  </a:lnTo>
                  <a:lnTo>
                    <a:pt x="806" y="242"/>
                  </a:lnTo>
                  <a:lnTo>
                    <a:pt x="873" y="208"/>
                  </a:lnTo>
                  <a:lnTo>
                    <a:pt x="942" y="176"/>
                  </a:lnTo>
                  <a:lnTo>
                    <a:pt x="1014" y="144"/>
                  </a:lnTo>
                  <a:lnTo>
                    <a:pt x="1090" y="114"/>
                  </a:lnTo>
                  <a:lnTo>
                    <a:pt x="1168" y="84"/>
                  </a:lnTo>
                  <a:lnTo>
                    <a:pt x="1249" y="54"/>
                  </a:lnTo>
                  <a:lnTo>
                    <a:pt x="1332" y="26"/>
                  </a:lnTo>
                  <a:lnTo>
                    <a:pt x="1418" y="0"/>
                  </a:lnTo>
                  <a:lnTo>
                    <a:pt x="3324" y="0"/>
                  </a:lnTo>
                  <a:lnTo>
                    <a:pt x="3411" y="26"/>
                  </a:lnTo>
                  <a:lnTo>
                    <a:pt x="3494" y="54"/>
                  </a:lnTo>
                  <a:lnTo>
                    <a:pt x="3573" y="84"/>
                  </a:lnTo>
                  <a:lnTo>
                    <a:pt x="3653" y="114"/>
                  </a:lnTo>
                  <a:lnTo>
                    <a:pt x="3727" y="144"/>
                  </a:lnTo>
                  <a:lnTo>
                    <a:pt x="3801" y="176"/>
                  </a:lnTo>
                  <a:lnTo>
                    <a:pt x="3870" y="208"/>
                  </a:lnTo>
                  <a:lnTo>
                    <a:pt x="3937" y="242"/>
                  </a:lnTo>
                  <a:lnTo>
                    <a:pt x="4002" y="275"/>
                  </a:lnTo>
                  <a:lnTo>
                    <a:pt x="4064" y="309"/>
                  </a:lnTo>
                  <a:lnTo>
                    <a:pt x="4124" y="344"/>
                  </a:lnTo>
                  <a:lnTo>
                    <a:pt x="4181" y="379"/>
                  </a:lnTo>
                  <a:lnTo>
                    <a:pt x="4234" y="415"/>
                  </a:lnTo>
                  <a:lnTo>
                    <a:pt x="4285" y="452"/>
                  </a:lnTo>
                  <a:lnTo>
                    <a:pt x="4334" y="489"/>
                  </a:lnTo>
                  <a:lnTo>
                    <a:pt x="4378" y="526"/>
                  </a:lnTo>
                  <a:lnTo>
                    <a:pt x="4423" y="563"/>
                  </a:lnTo>
                  <a:lnTo>
                    <a:pt x="4463" y="602"/>
                  </a:lnTo>
                  <a:lnTo>
                    <a:pt x="4500" y="641"/>
                  </a:lnTo>
                  <a:lnTo>
                    <a:pt x="4536" y="680"/>
                  </a:lnTo>
                  <a:lnTo>
                    <a:pt x="4567" y="719"/>
                  </a:lnTo>
                  <a:lnTo>
                    <a:pt x="4597" y="758"/>
                  </a:lnTo>
                  <a:lnTo>
                    <a:pt x="4624" y="797"/>
                  </a:lnTo>
                  <a:lnTo>
                    <a:pt x="4649" y="837"/>
                  </a:lnTo>
                  <a:lnTo>
                    <a:pt x="4670" y="878"/>
                  </a:lnTo>
                  <a:lnTo>
                    <a:pt x="4687" y="917"/>
                  </a:lnTo>
                  <a:lnTo>
                    <a:pt x="4703" y="957"/>
                  </a:lnTo>
                  <a:lnTo>
                    <a:pt x="4718" y="998"/>
                  </a:lnTo>
                  <a:lnTo>
                    <a:pt x="4728" y="1039"/>
                  </a:lnTo>
                  <a:lnTo>
                    <a:pt x="4735" y="1079"/>
                  </a:lnTo>
                  <a:lnTo>
                    <a:pt x="4740" y="1120"/>
                  </a:lnTo>
                  <a:lnTo>
                    <a:pt x="4742" y="1161"/>
                  </a:lnTo>
                  <a:lnTo>
                    <a:pt x="4742" y="1201"/>
                  </a:lnTo>
                  <a:lnTo>
                    <a:pt x="4739" y="1240"/>
                  </a:lnTo>
                  <a:lnTo>
                    <a:pt x="4733" y="1281"/>
                  </a:lnTo>
                  <a:lnTo>
                    <a:pt x="4725" y="1321"/>
                  </a:lnTo>
                  <a:lnTo>
                    <a:pt x="4712" y="1360"/>
                  </a:lnTo>
                  <a:lnTo>
                    <a:pt x="4698" y="1401"/>
                  </a:lnTo>
                  <a:lnTo>
                    <a:pt x="4682" y="1440"/>
                  </a:lnTo>
                  <a:lnTo>
                    <a:pt x="4661" y="1479"/>
                  </a:lnTo>
                  <a:lnTo>
                    <a:pt x="4640" y="1518"/>
                  </a:lnTo>
                  <a:lnTo>
                    <a:pt x="4613" y="1556"/>
                  </a:lnTo>
                  <a:lnTo>
                    <a:pt x="4587" y="1595"/>
                  </a:lnTo>
                  <a:lnTo>
                    <a:pt x="4555" y="1632"/>
                  </a:lnTo>
                  <a:lnTo>
                    <a:pt x="4521" y="1670"/>
                  </a:lnTo>
                  <a:lnTo>
                    <a:pt x="4486" y="1707"/>
                  </a:lnTo>
                  <a:lnTo>
                    <a:pt x="4447" y="1742"/>
                  </a:lnTo>
                  <a:lnTo>
                    <a:pt x="4405" y="1779"/>
                  </a:lnTo>
                  <a:lnTo>
                    <a:pt x="4361" y="1814"/>
                  </a:lnTo>
                  <a:lnTo>
                    <a:pt x="4313" y="1848"/>
                  </a:lnTo>
                  <a:lnTo>
                    <a:pt x="4262" y="1883"/>
                  </a:lnTo>
                  <a:lnTo>
                    <a:pt x="4209" y="1917"/>
                  </a:lnTo>
                  <a:lnTo>
                    <a:pt x="4154" y="1949"/>
                  </a:lnTo>
                  <a:lnTo>
                    <a:pt x="4096" y="1981"/>
                  </a:lnTo>
                  <a:lnTo>
                    <a:pt x="4034" y="2012"/>
                  </a:lnTo>
                  <a:lnTo>
                    <a:pt x="3970" y="2042"/>
                  </a:lnTo>
                  <a:lnTo>
                    <a:pt x="3903" y="2072"/>
                  </a:lnTo>
                  <a:lnTo>
                    <a:pt x="3834" y="2102"/>
                  </a:lnTo>
                  <a:lnTo>
                    <a:pt x="3762" y="2131"/>
                  </a:lnTo>
                  <a:lnTo>
                    <a:pt x="3686" y="2157"/>
                  </a:lnTo>
                  <a:lnTo>
                    <a:pt x="3608" y="2184"/>
                  </a:lnTo>
                  <a:lnTo>
                    <a:pt x="3527" y="2210"/>
                  </a:lnTo>
                  <a:lnTo>
                    <a:pt x="3444" y="2235"/>
                  </a:lnTo>
                  <a:lnTo>
                    <a:pt x="3358" y="2258"/>
                  </a:lnTo>
                  <a:lnTo>
                    <a:pt x="1385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3" name="Freeform 8"/>
            <p:cNvSpPr>
              <a:spLocks/>
            </p:cNvSpPr>
            <p:nvPr/>
          </p:nvSpPr>
          <p:spPr bwMode="auto">
            <a:xfrm>
              <a:off x="1455738" y="1743075"/>
              <a:ext cx="7151687" cy="3584575"/>
            </a:xfrm>
            <a:custGeom>
              <a:avLst/>
              <a:gdLst>
                <a:gd name="T0" fmla="*/ 2147483647 w 4505"/>
                <a:gd name="T1" fmla="*/ 2147483647 h 2258"/>
                <a:gd name="T2" fmla="*/ 2147483647 w 4505"/>
                <a:gd name="T3" fmla="*/ 2147483647 h 2258"/>
                <a:gd name="T4" fmla="*/ 2147483647 w 4505"/>
                <a:gd name="T5" fmla="*/ 2147483647 h 2258"/>
                <a:gd name="T6" fmla="*/ 2147483647 w 4505"/>
                <a:gd name="T7" fmla="*/ 2147483647 h 2258"/>
                <a:gd name="T8" fmla="*/ 2147483647 w 4505"/>
                <a:gd name="T9" fmla="*/ 2147483647 h 2258"/>
                <a:gd name="T10" fmla="*/ 2147483647 w 4505"/>
                <a:gd name="T11" fmla="*/ 2147483647 h 2258"/>
                <a:gd name="T12" fmla="*/ 2147483647 w 4505"/>
                <a:gd name="T13" fmla="*/ 2147483647 h 2258"/>
                <a:gd name="T14" fmla="*/ 2147483647 w 4505"/>
                <a:gd name="T15" fmla="*/ 2147483647 h 2258"/>
                <a:gd name="T16" fmla="*/ 2147483647 w 4505"/>
                <a:gd name="T17" fmla="*/ 2147483647 h 2258"/>
                <a:gd name="T18" fmla="*/ 2147483647 w 4505"/>
                <a:gd name="T19" fmla="*/ 2147483647 h 2258"/>
                <a:gd name="T20" fmla="*/ 0 w 4505"/>
                <a:gd name="T21" fmla="*/ 2147483647 h 2258"/>
                <a:gd name="T22" fmla="*/ 2147483647 w 4505"/>
                <a:gd name="T23" fmla="*/ 2147483647 h 2258"/>
                <a:gd name="T24" fmla="*/ 2147483647 w 4505"/>
                <a:gd name="T25" fmla="*/ 2147483647 h 2258"/>
                <a:gd name="T26" fmla="*/ 2147483647 w 4505"/>
                <a:gd name="T27" fmla="*/ 2147483647 h 2258"/>
                <a:gd name="T28" fmla="*/ 2147483647 w 4505"/>
                <a:gd name="T29" fmla="*/ 2147483647 h 2258"/>
                <a:gd name="T30" fmla="*/ 2147483647 w 4505"/>
                <a:gd name="T31" fmla="*/ 2147483647 h 2258"/>
                <a:gd name="T32" fmla="*/ 2147483647 w 4505"/>
                <a:gd name="T33" fmla="*/ 2147483647 h 2258"/>
                <a:gd name="T34" fmla="*/ 2147483647 w 4505"/>
                <a:gd name="T35" fmla="*/ 2147483647 h 2258"/>
                <a:gd name="T36" fmla="*/ 2147483647 w 4505"/>
                <a:gd name="T37" fmla="*/ 2147483647 h 2258"/>
                <a:gd name="T38" fmla="*/ 2147483647 w 4505"/>
                <a:gd name="T39" fmla="*/ 2147483647 h 2258"/>
                <a:gd name="T40" fmla="*/ 2147483647 w 4505"/>
                <a:gd name="T41" fmla="*/ 2147483647 h 2258"/>
                <a:gd name="T42" fmla="*/ 2147483647 w 4505"/>
                <a:gd name="T43" fmla="*/ 0 h 2258"/>
                <a:gd name="T44" fmla="*/ 2147483647 w 4505"/>
                <a:gd name="T45" fmla="*/ 2147483647 h 2258"/>
                <a:gd name="T46" fmla="*/ 2147483647 w 4505"/>
                <a:gd name="T47" fmla="*/ 2147483647 h 2258"/>
                <a:gd name="T48" fmla="*/ 2147483647 w 4505"/>
                <a:gd name="T49" fmla="*/ 2147483647 h 2258"/>
                <a:gd name="T50" fmla="*/ 2147483647 w 4505"/>
                <a:gd name="T51" fmla="*/ 2147483647 h 2258"/>
                <a:gd name="T52" fmla="*/ 2147483647 w 4505"/>
                <a:gd name="T53" fmla="*/ 2147483647 h 2258"/>
                <a:gd name="T54" fmla="*/ 2147483647 w 4505"/>
                <a:gd name="T55" fmla="*/ 2147483647 h 2258"/>
                <a:gd name="T56" fmla="*/ 2147483647 w 4505"/>
                <a:gd name="T57" fmla="*/ 2147483647 h 2258"/>
                <a:gd name="T58" fmla="*/ 2147483647 w 4505"/>
                <a:gd name="T59" fmla="*/ 2147483647 h 2258"/>
                <a:gd name="T60" fmla="*/ 2147483647 w 4505"/>
                <a:gd name="T61" fmla="*/ 2147483647 h 2258"/>
                <a:gd name="T62" fmla="*/ 2147483647 w 4505"/>
                <a:gd name="T63" fmla="*/ 2147483647 h 2258"/>
                <a:gd name="T64" fmla="*/ 2147483647 w 4505"/>
                <a:gd name="T65" fmla="*/ 2147483647 h 2258"/>
                <a:gd name="T66" fmla="*/ 2147483647 w 4505"/>
                <a:gd name="T67" fmla="*/ 2147483647 h 2258"/>
                <a:gd name="T68" fmla="*/ 2147483647 w 4505"/>
                <a:gd name="T69" fmla="*/ 2147483647 h 2258"/>
                <a:gd name="T70" fmla="*/ 2147483647 w 4505"/>
                <a:gd name="T71" fmla="*/ 2147483647 h 2258"/>
                <a:gd name="T72" fmla="*/ 2147483647 w 4505"/>
                <a:gd name="T73" fmla="*/ 2147483647 h 2258"/>
                <a:gd name="T74" fmla="*/ 2147483647 w 4505"/>
                <a:gd name="T75" fmla="*/ 2147483647 h 2258"/>
                <a:gd name="T76" fmla="*/ 2147483647 w 4505"/>
                <a:gd name="T77" fmla="*/ 2147483647 h 2258"/>
                <a:gd name="T78" fmla="*/ 2147483647 w 4505"/>
                <a:gd name="T79" fmla="*/ 2147483647 h 2258"/>
                <a:gd name="T80" fmla="*/ 2147483647 w 4505"/>
                <a:gd name="T81" fmla="*/ 2147483647 h 2258"/>
                <a:gd name="T82" fmla="*/ 2147483647 w 4505"/>
                <a:gd name="T83" fmla="*/ 2147483647 h 2258"/>
                <a:gd name="T84" fmla="*/ 2147483647 w 4505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05"/>
                <a:gd name="T130" fmla="*/ 0 h 2258"/>
                <a:gd name="T131" fmla="*/ 4505 w 4505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05" h="2258">
                  <a:moveTo>
                    <a:pt x="1316" y="2258"/>
                  </a:moveTo>
                  <a:lnTo>
                    <a:pt x="1233" y="2235"/>
                  </a:lnTo>
                  <a:lnTo>
                    <a:pt x="1153" y="2210"/>
                  </a:lnTo>
                  <a:lnTo>
                    <a:pt x="1077" y="2184"/>
                  </a:lnTo>
                  <a:lnTo>
                    <a:pt x="1003" y="2157"/>
                  </a:lnTo>
                  <a:lnTo>
                    <a:pt x="931" y="2131"/>
                  </a:lnTo>
                  <a:lnTo>
                    <a:pt x="862" y="2102"/>
                  </a:lnTo>
                  <a:lnTo>
                    <a:pt x="796" y="2072"/>
                  </a:lnTo>
                  <a:lnTo>
                    <a:pt x="733" y="2042"/>
                  </a:lnTo>
                  <a:lnTo>
                    <a:pt x="673" y="2012"/>
                  </a:lnTo>
                  <a:lnTo>
                    <a:pt x="614" y="1981"/>
                  </a:lnTo>
                  <a:lnTo>
                    <a:pt x="558" y="1949"/>
                  </a:lnTo>
                  <a:lnTo>
                    <a:pt x="505" y="1917"/>
                  </a:lnTo>
                  <a:lnTo>
                    <a:pt x="456" y="1883"/>
                  </a:lnTo>
                  <a:lnTo>
                    <a:pt x="408" y="1848"/>
                  </a:lnTo>
                  <a:lnTo>
                    <a:pt x="362" y="1814"/>
                  </a:lnTo>
                  <a:lnTo>
                    <a:pt x="320" y="1779"/>
                  </a:lnTo>
                  <a:lnTo>
                    <a:pt x="281" y="1742"/>
                  </a:lnTo>
                  <a:lnTo>
                    <a:pt x="244" y="1707"/>
                  </a:lnTo>
                  <a:lnTo>
                    <a:pt x="208" y="1670"/>
                  </a:lnTo>
                  <a:lnTo>
                    <a:pt x="176" y="1632"/>
                  </a:lnTo>
                  <a:lnTo>
                    <a:pt x="148" y="1595"/>
                  </a:lnTo>
                  <a:lnTo>
                    <a:pt x="122" y="1556"/>
                  </a:lnTo>
                  <a:lnTo>
                    <a:pt x="97" y="1518"/>
                  </a:lnTo>
                  <a:lnTo>
                    <a:pt x="76" y="1479"/>
                  </a:lnTo>
                  <a:lnTo>
                    <a:pt x="56" y="1440"/>
                  </a:lnTo>
                  <a:lnTo>
                    <a:pt x="40" y="1401"/>
                  </a:lnTo>
                  <a:lnTo>
                    <a:pt x="28" y="1360"/>
                  </a:lnTo>
                  <a:lnTo>
                    <a:pt x="18" y="1321"/>
                  </a:lnTo>
                  <a:lnTo>
                    <a:pt x="9" y="1281"/>
                  </a:lnTo>
                  <a:lnTo>
                    <a:pt x="3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2" y="1120"/>
                  </a:lnTo>
                  <a:lnTo>
                    <a:pt x="7" y="1079"/>
                  </a:lnTo>
                  <a:lnTo>
                    <a:pt x="14" y="1039"/>
                  </a:lnTo>
                  <a:lnTo>
                    <a:pt x="23" y="998"/>
                  </a:lnTo>
                  <a:lnTo>
                    <a:pt x="35" y="957"/>
                  </a:lnTo>
                  <a:lnTo>
                    <a:pt x="51" y="917"/>
                  </a:lnTo>
                  <a:lnTo>
                    <a:pt x="69" y="878"/>
                  </a:lnTo>
                  <a:lnTo>
                    <a:pt x="88" y="837"/>
                  </a:lnTo>
                  <a:lnTo>
                    <a:pt x="111" y="797"/>
                  </a:lnTo>
                  <a:lnTo>
                    <a:pt x="138" y="758"/>
                  </a:lnTo>
                  <a:lnTo>
                    <a:pt x="166" y="719"/>
                  </a:lnTo>
                  <a:lnTo>
                    <a:pt x="196" y="680"/>
                  </a:lnTo>
                  <a:lnTo>
                    <a:pt x="229" y="641"/>
                  </a:lnTo>
                  <a:lnTo>
                    <a:pt x="265" y="602"/>
                  </a:lnTo>
                  <a:lnTo>
                    <a:pt x="304" y="563"/>
                  </a:lnTo>
                  <a:lnTo>
                    <a:pt x="344" y="526"/>
                  </a:lnTo>
                  <a:lnTo>
                    <a:pt x="388" y="489"/>
                  </a:lnTo>
                  <a:lnTo>
                    <a:pt x="434" y="452"/>
                  </a:lnTo>
                  <a:lnTo>
                    <a:pt x="482" y="415"/>
                  </a:lnTo>
                  <a:lnTo>
                    <a:pt x="533" y="379"/>
                  </a:lnTo>
                  <a:lnTo>
                    <a:pt x="588" y="344"/>
                  </a:lnTo>
                  <a:lnTo>
                    <a:pt x="643" y="309"/>
                  </a:lnTo>
                  <a:lnTo>
                    <a:pt x="703" y="275"/>
                  </a:lnTo>
                  <a:lnTo>
                    <a:pt x="763" y="242"/>
                  </a:lnTo>
                  <a:lnTo>
                    <a:pt x="828" y="208"/>
                  </a:lnTo>
                  <a:lnTo>
                    <a:pt x="893" y="176"/>
                  </a:lnTo>
                  <a:lnTo>
                    <a:pt x="962" y="144"/>
                  </a:lnTo>
                  <a:lnTo>
                    <a:pt x="1035" y="114"/>
                  </a:lnTo>
                  <a:lnTo>
                    <a:pt x="1109" y="84"/>
                  </a:lnTo>
                  <a:lnTo>
                    <a:pt x="1185" y="54"/>
                  </a:lnTo>
                  <a:lnTo>
                    <a:pt x="1264" y="26"/>
                  </a:lnTo>
                  <a:lnTo>
                    <a:pt x="1346" y="0"/>
                  </a:lnTo>
                  <a:lnTo>
                    <a:pt x="3158" y="0"/>
                  </a:lnTo>
                  <a:lnTo>
                    <a:pt x="3239" y="26"/>
                  </a:lnTo>
                  <a:lnTo>
                    <a:pt x="3318" y="54"/>
                  </a:lnTo>
                  <a:lnTo>
                    <a:pt x="3394" y="84"/>
                  </a:lnTo>
                  <a:lnTo>
                    <a:pt x="3468" y="114"/>
                  </a:lnTo>
                  <a:lnTo>
                    <a:pt x="3541" y="144"/>
                  </a:lnTo>
                  <a:lnTo>
                    <a:pt x="3610" y="176"/>
                  </a:lnTo>
                  <a:lnTo>
                    <a:pt x="3677" y="208"/>
                  </a:lnTo>
                  <a:lnTo>
                    <a:pt x="3740" y="242"/>
                  </a:lnTo>
                  <a:lnTo>
                    <a:pt x="3802" y="275"/>
                  </a:lnTo>
                  <a:lnTo>
                    <a:pt x="3861" y="309"/>
                  </a:lnTo>
                  <a:lnTo>
                    <a:pt x="3917" y="344"/>
                  </a:lnTo>
                  <a:lnTo>
                    <a:pt x="3970" y="379"/>
                  </a:lnTo>
                  <a:lnTo>
                    <a:pt x="4021" y="415"/>
                  </a:lnTo>
                  <a:lnTo>
                    <a:pt x="4071" y="452"/>
                  </a:lnTo>
                  <a:lnTo>
                    <a:pt x="4117" y="489"/>
                  </a:lnTo>
                  <a:lnTo>
                    <a:pt x="4159" y="526"/>
                  </a:lnTo>
                  <a:lnTo>
                    <a:pt x="4201" y="563"/>
                  </a:lnTo>
                  <a:lnTo>
                    <a:pt x="4238" y="602"/>
                  </a:lnTo>
                  <a:lnTo>
                    <a:pt x="4276" y="641"/>
                  </a:lnTo>
                  <a:lnTo>
                    <a:pt x="4307" y="680"/>
                  </a:lnTo>
                  <a:lnTo>
                    <a:pt x="4339" y="719"/>
                  </a:lnTo>
                  <a:lnTo>
                    <a:pt x="4367" y="758"/>
                  </a:lnTo>
                  <a:lnTo>
                    <a:pt x="4392" y="797"/>
                  </a:lnTo>
                  <a:lnTo>
                    <a:pt x="4415" y="837"/>
                  </a:lnTo>
                  <a:lnTo>
                    <a:pt x="4434" y="878"/>
                  </a:lnTo>
                  <a:lnTo>
                    <a:pt x="4454" y="917"/>
                  </a:lnTo>
                  <a:lnTo>
                    <a:pt x="4468" y="957"/>
                  </a:lnTo>
                  <a:lnTo>
                    <a:pt x="4480" y="998"/>
                  </a:lnTo>
                  <a:lnTo>
                    <a:pt x="4491" y="1039"/>
                  </a:lnTo>
                  <a:lnTo>
                    <a:pt x="4498" y="1079"/>
                  </a:lnTo>
                  <a:lnTo>
                    <a:pt x="4503" y="1120"/>
                  </a:lnTo>
                  <a:lnTo>
                    <a:pt x="4505" y="1161"/>
                  </a:lnTo>
                  <a:lnTo>
                    <a:pt x="4505" y="1201"/>
                  </a:lnTo>
                  <a:lnTo>
                    <a:pt x="4502" y="1240"/>
                  </a:lnTo>
                  <a:lnTo>
                    <a:pt x="4496" y="1281"/>
                  </a:lnTo>
                  <a:lnTo>
                    <a:pt x="4487" y="1321"/>
                  </a:lnTo>
                  <a:lnTo>
                    <a:pt x="4477" y="1360"/>
                  </a:lnTo>
                  <a:lnTo>
                    <a:pt x="4463" y="1401"/>
                  </a:lnTo>
                  <a:lnTo>
                    <a:pt x="4447" y="1440"/>
                  </a:lnTo>
                  <a:lnTo>
                    <a:pt x="4427" y="1479"/>
                  </a:lnTo>
                  <a:lnTo>
                    <a:pt x="4406" y="1518"/>
                  </a:lnTo>
                  <a:lnTo>
                    <a:pt x="4383" y="1556"/>
                  </a:lnTo>
                  <a:lnTo>
                    <a:pt x="4357" y="1595"/>
                  </a:lnTo>
                  <a:lnTo>
                    <a:pt x="4327" y="1632"/>
                  </a:lnTo>
                  <a:lnTo>
                    <a:pt x="4295" y="1670"/>
                  </a:lnTo>
                  <a:lnTo>
                    <a:pt x="4261" y="1707"/>
                  </a:lnTo>
                  <a:lnTo>
                    <a:pt x="4224" y="1742"/>
                  </a:lnTo>
                  <a:lnTo>
                    <a:pt x="4184" y="1779"/>
                  </a:lnTo>
                  <a:lnTo>
                    <a:pt x="4141" y="1814"/>
                  </a:lnTo>
                  <a:lnTo>
                    <a:pt x="4097" y="1848"/>
                  </a:lnTo>
                  <a:lnTo>
                    <a:pt x="4049" y="1883"/>
                  </a:lnTo>
                  <a:lnTo>
                    <a:pt x="3998" y="1917"/>
                  </a:lnTo>
                  <a:lnTo>
                    <a:pt x="3945" y="1949"/>
                  </a:lnTo>
                  <a:lnTo>
                    <a:pt x="3891" y="1981"/>
                  </a:lnTo>
                  <a:lnTo>
                    <a:pt x="3832" y="2012"/>
                  </a:lnTo>
                  <a:lnTo>
                    <a:pt x="3772" y="2042"/>
                  </a:lnTo>
                  <a:lnTo>
                    <a:pt x="3709" y="2072"/>
                  </a:lnTo>
                  <a:lnTo>
                    <a:pt x="3642" y="2102"/>
                  </a:lnTo>
                  <a:lnTo>
                    <a:pt x="3573" y="2131"/>
                  </a:lnTo>
                  <a:lnTo>
                    <a:pt x="3502" y="2157"/>
                  </a:lnTo>
                  <a:lnTo>
                    <a:pt x="3428" y="2184"/>
                  </a:lnTo>
                  <a:lnTo>
                    <a:pt x="3350" y="2210"/>
                  </a:lnTo>
                  <a:lnTo>
                    <a:pt x="3271" y="2235"/>
                  </a:lnTo>
                  <a:lnTo>
                    <a:pt x="3189" y="2258"/>
                  </a:lnTo>
                  <a:lnTo>
                    <a:pt x="1316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4" name="Freeform 9"/>
            <p:cNvSpPr>
              <a:spLocks/>
            </p:cNvSpPr>
            <p:nvPr/>
          </p:nvSpPr>
          <p:spPr bwMode="auto">
            <a:xfrm>
              <a:off x="1758950" y="1743075"/>
              <a:ext cx="6548438" cy="3584575"/>
            </a:xfrm>
            <a:custGeom>
              <a:avLst/>
              <a:gdLst>
                <a:gd name="T0" fmla="*/ 2147483647 w 4125"/>
                <a:gd name="T1" fmla="*/ 2147483647 h 2258"/>
                <a:gd name="T2" fmla="*/ 2147483647 w 4125"/>
                <a:gd name="T3" fmla="*/ 2147483647 h 2258"/>
                <a:gd name="T4" fmla="*/ 2147483647 w 4125"/>
                <a:gd name="T5" fmla="*/ 2147483647 h 2258"/>
                <a:gd name="T6" fmla="*/ 2147483647 w 4125"/>
                <a:gd name="T7" fmla="*/ 2147483647 h 2258"/>
                <a:gd name="T8" fmla="*/ 2147483647 w 4125"/>
                <a:gd name="T9" fmla="*/ 2147483647 h 2258"/>
                <a:gd name="T10" fmla="*/ 2147483647 w 4125"/>
                <a:gd name="T11" fmla="*/ 2147483647 h 2258"/>
                <a:gd name="T12" fmla="*/ 2147483647 w 4125"/>
                <a:gd name="T13" fmla="*/ 2147483647 h 2258"/>
                <a:gd name="T14" fmla="*/ 2147483647 w 4125"/>
                <a:gd name="T15" fmla="*/ 2147483647 h 2258"/>
                <a:gd name="T16" fmla="*/ 2147483647 w 4125"/>
                <a:gd name="T17" fmla="*/ 2147483647 h 2258"/>
                <a:gd name="T18" fmla="*/ 2147483647 w 4125"/>
                <a:gd name="T19" fmla="*/ 2147483647 h 2258"/>
                <a:gd name="T20" fmla="*/ 0 w 4125"/>
                <a:gd name="T21" fmla="*/ 2147483647 h 2258"/>
                <a:gd name="T22" fmla="*/ 2147483647 w 4125"/>
                <a:gd name="T23" fmla="*/ 2147483647 h 2258"/>
                <a:gd name="T24" fmla="*/ 2147483647 w 4125"/>
                <a:gd name="T25" fmla="*/ 2147483647 h 2258"/>
                <a:gd name="T26" fmla="*/ 2147483647 w 4125"/>
                <a:gd name="T27" fmla="*/ 2147483647 h 2258"/>
                <a:gd name="T28" fmla="*/ 2147483647 w 4125"/>
                <a:gd name="T29" fmla="*/ 2147483647 h 2258"/>
                <a:gd name="T30" fmla="*/ 2147483647 w 4125"/>
                <a:gd name="T31" fmla="*/ 2147483647 h 2258"/>
                <a:gd name="T32" fmla="*/ 2147483647 w 4125"/>
                <a:gd name="T33" fmla="*/ 2147483647 h 2258"/>
                <a:gd name="T34" fmla="*/ 2147483647 w 4125"/>
                <a:gd name="T35" fmla="*/ 2147483647 h 2258"/>
                <a:gd name="T36" fmla="*/ 2147483647 w 4125"/>
                <a:gd name="T37" fmla="*/ 2147483647 h 2258"/>
                <a:gd name="T38" fmla="*/ 2147483647 w 4125"/>
                <a:gd name="T39" fmla="*/ 2147483647 h 2258"/>
                <a:gd name="T40" fmla="*/ 2147483647 w 4125"/>
                <a:gd name="T41" fmla="*/ 2147483647 h 2258"/>
                <a:gd name="T42" fmla="*/ 2147483647 w 4125"/>
                <a:gd name="T43" fmla="*/ 0 h 2258"/>
                <a:gd name="T44" fmla="*/ 2147483647 w 4125"/>
                <a:gd name="T45" fmla="*/ 2147483647 h 2258"/>
                <a:gd name="T46" fmla="*/ 2147483647 w 4125"/>
                <a:gd name="T47" fmla="*/ 2147483647 h 2258"/>
                <a:gd name="T48" fmla="*/ 2147483647 w 4125"/>
                <a:gd name="T49" fmla="*/ 2147483647 h 2258"/>
                <a:gd name="T50" fmla="*/ 2147483647 w 4125"/>
                <a:gd name="T51" fmla="*/ 2147483647 h 2258"/>
                <a:gd name="T52" fmla="*/ 2147483647 w 4125"/>
                <a:gd name="T53" fmla="*/ 2147483647 h 2258"/>
                <a:gd name="T54" fmla="*/ 2147483647 w 4125"/>
                <a:gd name="T55" fmla="*/ 2147483647 h 2258"/>
                <a:gd name="T56" fmla="*/ 2147483647 w 4125"/>
                <a:gd name="T57" fmla="*/ 2147483647 h 2258"/>
                <a:gd name="T58" fmla="*/ 2147483647 w 4125"/>
                <a:gd name="T59" fmla="*/ 2147483647 h 2258"/>
                <a:gd name="T60" fmla="*/ 2147483647 w 4125"/>
                <a:gd name="T61" fmla="*/ 2147483647 h 2258"/>
                <a:gd name="T62" fmla="*/ 2147483647 w 4125"/>
                <a:gd name="T63" fmla="*/ 2147483647 h 2258"/>
                <a:gd name="T64" fmla="*/ 2147483647 w 4125"/>
                <a:gd name="T65" fmla="*/ 2147483647 h 2258"/>
                <a:gd name="T66" fmla="*/ 2147483647 w 4125"/>
                <a:gd name="T67" fmla="*/ 2147483647 h 2258"/>
                <a:gd name="T68" fmla="*/ 2147483647 w 4125"/>
                <a:gd name="T69" fmla="*/ 2147483647 h 2258"/>
                <a:gd name="T70" fmla="*/ 2147483647 w 4125"/>
                <a:gd name="T71" fmla="*/ 2147483647 h 2258"/>
                <a:gd name="T72" fmla="*/ 2147483647 w 4125"/>
                <a:gd name="T73" fmla="*/ 2147483647 h 2258"/>
                <a:gd name="T74" fmla="*/ 2147483647 w 4125"/>
                <a:gd name="T75" fmla="*/ 2147483647 h 2258"/>
                <a:gd name="T76" fmla="*/ 2147483647 w 4125"/>
                <a:gd name="T77" fmla="*/ 2147483647 h 2258"/>
                <a:gd name="T78" fmla="*/ 2147483647 w 4125"/>
                <a:gd name="T79" fmla="*/ 2147483647 h 2258"/>
                <a:gd name="T80" fmla="*/ 2147483647 w 4125"/>
                <a:gd name="T81" fmla="*/ 2147483647 h 2258"/>
                <a:gd name="T82" fmla="*/ 2147483647 w 4125"/>
                <a:gd name="T83" fmla="*/ 2147483647 h 2258"/>
                <a:gd name="T84" fmla="*/ 2147483647 w 4125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25"/>
                <a:gd name="T130" fmla="*/ 0 h 2258"/>
                <a:gd name="T131" fmla="*/ 4125 w 4125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25" h="2258">
                  <a:moveTo>
                    <a:pt x="1204" y="2258"/>
                  </a:moveTo>
                  <a:lnTo>
                    <a:pt x="1128" y="2235"/>
                  </a:lnTo>
                  <a:lnTo>
                    <a:pt x="1056" y="2210"/>
                  </a:lnTo>
                  <a:lnTo>
                    <a:pt x="985" y="2184"/>
                  </a:lnTo>
                  <a:lnTo>
                    <a:pt x="918" y="2157"/>
                  </a:lnTo>
                  <a:lnTo>
                    <a:pt x="853" y="2131"/>
                  </a:lnTo>
                  <a:lnTo>
                    <a:pt x="789" y="2102"/>
                  </a:lnTo>
                  <a:lnTo>
                    <a:pt x="729" y="2072"/>
                  </a:lnTo>
                  <a:lnTo>
                    <a:pt x="671" y="2042"/>
                  </a:lnTo>
                  <a:lnTo>
                    <a:pt x="614" y="2012"/>
                  </a:lnTo>
                  <a:lnTo>
                    <a:pt x="561" y="1981"/>
                  </a:lnTo>
                  <a:lnTo>
                    <a:pt x="510" y="1949"/>
                  </a:lnTo>
                  <a:lnTo>
                    <a:pt x="462" y="1917"/>
                  </a:lnTo>
                  <a:lnTo>
                    <a:pt x="416" y="1883"/>
                  </a:lnTo>
                  <a:lnTo>
                    <a:pt x="372" y="1848"/>
                  </a:lnTo>
                  <a:lnTo>
                    <a:pt x="332" y="1814"/>
                  </a:lnTo>
                  <a:lnTo>
                    <a:pt x="293" y="1779"/>
                  </a:lnTo>
                  <a:lnTo>
                    <a:pt x="256" y="1742"/>
                  </a:lnTo>
                  <a:lnTo>
                    <a:pt x="222" y="1707"/>
                  </a:lnTo>
                  <a:lnTo>
                    <a:pt x="190" y="1670"/>
                  </a:lnTo>
                  <a:lnTo>
                    <a:pt x="162" y="1632"/>
                  </a:lnTo>
                  <a:lnTo>
                    <a:pt x="136" y="1595"/>
                  </a:lnTo>
                  <a:lnTo>
                    <a:pt x="111" y="1556"/>
                  </a:lnTo>
                  <a:lnTo>
                    <a:pt x="88" y="1518"/>
                  </a:lnTo>
                  <a:lnTo>
                    <a:pt x="68" y="1479"/>
                  </a:lnTo>
                  <a:lnTo>
                    <a:pt x="53" y="1440"/>
                  </a:lnTo>
                  <a:lnTo>
                    <a:pt x="37" y="1401"/>
                  </a:lnTo>
                  <a:lnTo>
                    <a:pt x="24" y="1360"/>
                  </a:lnTo>
                  <a:lnTo>
                    <a:pt x="15" y="1321"/>
                  </a:lnTo>
                  <a:lnTo>
                    <a:pt x="7" y="1281"/>
                  </a:lnTo>
                  <a:lnTo>
                    <a:pt x="1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1" y="1120"/>
                  </a:lnTo>
                  <a:lnTo>
                    <a:pt x="5" y="1079"/>
                  </a:lnTo>
                  <a:lnTo>
                    <a:pt x="12" y="1039"/>
                  </a:lnTo>
                  <a:lnTo>
                    <a:pt x="21" y="998"/>
                  </a:lnTo>
                  <a:lnTo>
                    <a:pt x="33" y="957"/>
                  </a:lnTo>
                  <a:lnTo>
                    <a:pt x="46" y="917"/>
                  </a:lnTo>
                  <a:lnTo>
                    <a:pt x="63" y="878"/>
                  </a:lnTo>
                  <a:lnTo>
                    <a:pt x="81" y="837"/>
                  </a:lnTo>
                  <a:lnTo>
                    <a:pt x="102" y="797"/>
                  </a:lnTo>
                  <a:lnTo>
                    <a:pt x="125" y="758"/>
                  </a:lnTo>
                  <a:lnTo>
                    <a:pt x="151" y="719"/>
                  </a:lnTo>
                  <a:lnTo>
                    <a:pt x="180" y="680"/>
                  </a:lnTo>
                  <a:lnTo>
                    <a:pt x="210" y="641"/>
                  </a:lnTo>
                  <a:lnTo>
                    <a:pt x="242" y="602"/>
                  </a:lnTo>
                  <a:lnTo>
                    <a:pt x="277" y="563"/>
                  </a:lnTo>
                  <a:lnTo>
                    <a:pt x="316" y="526"/>
                  </a:lnTo>
                  <a:lnTo>
                    <a:pt x="355" y="489"/>
                  </a:lnTo>
                  <a:lnTo>
                    <a:pt x="397" y="452"/>
                  </a:lnTo>
                  <a:lnTo>
                    <a:pt x="441" y="415"/>
                  </a:lnTo>
                  <a:lnTo>
                    <a:pt x="489" y="379"/>
                  </a:lnTo>
                  <a:lnTo>
                    <a:pt x="538" y="344"/>
                  </a:lnTo>
                  <a:lnTo>
                    <a:pt x="589" y="309"/>
                  </a:lnTo>
                  <a:lnTo>
                    <a:pt x="642" y="275"/>
                  </a:lnTo>
                  <a:lnTo>
                    <a:pt x="699" y="242"/>
                  </a:lnTo>
                  <a:lnTo>
                    <a:pt x="757" y="208"/>
                  </a:lnTo>
                  <a:lnTo>
                    <a:pt x="819" y="176"/>
                  </a:lnTo>
                  <a:lnTo>
                    <a:pt x="883" y="144"/>
                  </a:lnTo>
                  <a:lnTo>
                    <a:pt x="948" y="114"/>
                  </a:lnTo>
                  <a:lnTo>
                    <a:pt x="1015" y="84"/>
                  </a:lnTo>
                  <a:lnTo>
                    <a:pt x="1086" y="54"/>
                  </a:lnTo>
                  <a:lnTo>
                    <a:pt x="1158" y="26"/>
                  </a:lnTo>
                  <a:lnTo>
                    <a:pt x="1234" y="0"/>
                  </a:lnTo>
                  <a:lnTo>
                    <a:pt x="2891" y="0"/>
                  </a:lnTo>
                  <a:lnTo>
                    <a:pt x="2965" y="26"/>
                  </a:lnTo>
                  <a:lnTo>
                    <a:pt x="3037" y="54"/>
                  </a:lnTo>
                  <a:lnTo>
                    <a:pt x="3108" y="84"/>
                  </a:lnTo>
                  <a:lnTo>
                    <a:pt x="3177" y="114"/>
                  </a:lnTo>
                  <a:lnTo>
                    <a:pt x="3242" y="144"/>
                  </a:lnTo>
                  <a:lnTo>
                    <a:pt x="3306" y="176"/>
                  </a:lnTo>
                  <a:lnTo>
                    <a:pt x="3366" y="208"/>
                  </a:lnTo>
                  <a:lnTo>
                    <a:pt x="3424" y="242"/>
                  </a:lnTo>
                  <a:lnTo>
                    <a:pt x="3481" y="275"/>
                  </a:lnTo>
                  <a:lnTo>
                    <a:pt x="3535" y="309"/>
                  </a:lnTo>
                  <a:lnTo>
                    <a:pt x="3587" y="344"/>
                  </a:lnTo>
                  <a:lnTo>
                    <a:pt x="3636" y="379"/>
                  </a:lnTo>
                  <a:lnTo>
                    <a:pt x="3682" y="415"/>
                  </a:lnTo>
                  <a:lnTo>
                    <a:pt x="3726" y="452"/>
                  </a:lnTo>
                  <a:lnTo>
                    <a:pt x="3768" y="489"/>
                  </a:lnTo>
                  <a:lnTo>
                    <a:pt x="3809" y="526"/>
                  </a:lnTo>
                  <a:lnTo>
                    <a:pt x="3846" y="563"/>
                  </a:lnTo>
                  <a:lnTo>
                    <a:pt x="3881" y="602"/>
                  </a:lnTo>
                  <a:lnTo>
                    <a:pt x="3913" y="641"/>
                  </a:lnTo>
                  <a:lnTo>
                    <a:pt x="3945" y="680"/>
                  </a:lnTo>
                  <a:lnTo>
                    <a:pt x="3973" y="719"/>
                  </a:lnTo>
                  <a:lnTo>
                    <a:pt x="3998" y="758"/>
                  </a:lnTo>
                  <a:lnTo>
                    <a:pt x="4021" y="797"/>
                  </a:lnTo>
                  <a:lnTo>
                    <a:pt x="4042" y="837"/>
                  </a:lnTo>
                  <a:lnTo>
                    <a:pt x="4062" y="878"/>
                  </a:lnTo>
                  <a:lnTo>
                    <a:pt x="4077" y="917"/>
                  </a:lnTo>
                  <a:lnTo>
                    <a:pt x="4092" y="957"/>
                  </a:lnTo>
                  <a:lnTo>
                    <a:pt x="4102" y="998"/>
                  </a:lnTo>
                  <a:lnTo>
                    <a:pt x="4111" y="1039"/>
                  </a:lnTo>
                  <a:lnTo>
                    <a:pt x="4118" y="1079"/>
                  </a:lnTo>
                  <a:lnTo>
                    <a:pt x="4123" y="1120"/>
                  </a:lnTo>
                  <a:lnTo>
                    <a:pt x="4125" y="1161"/>
                  </a:lnTo>
                  <a:lnTo>
                    <a:pt x="4123" y="1201"/>
                  </a:lnTo>
                  <a:lnTo>
                    <a:pt x="4122" y="1240"/>
                  </a:lnTo>
                  <a:lnTo>
                    <a:pt x="4116" y="1281"/>
                  </a:lnTo>
                  <a:lnTo>
                    <a:pt x="4109" y="1321"/>
                  </a:lnTo>
                  <a:lnTo>
                    <a:pt x="4099" y="1360"/>
                  </a:lnTo>
                  <a:lnTo>
                    <a:pt x="4086" y="1401"/>
                  </a:lnTo>
                  <a:lnTo>
                    <a:pt x="4072" y="1440"/>
                  </a:lnTo>
                  <a:lnTo>
                    <a:pt x="4055" y="1479"/>
                  </a:lnTo>
                  <a:lnTo>
                    <a:pt x="4035" y="1518"/>
                  </a:lnTo>
                  <a:lnTo>
                    <a:pt x="4012" y="1556"/>
                  </a:lnTo>
                  <a:lnTo>
                    <a:pt x="3989" y="1595"/>
                  </a:lnTo>
                  <a:lnTo>
                    <a:pt x="3961" y="1632"/>
                  </a:lnTo>
                  <a:lnTo>
                    <a:pt x="3933" y="1670"/>
                  </a:lnTo>
                  <a:lnTo>
                    <a:pt x="3901" y="1707"/>
                  </a:lnTo>
                  <a:lnTo>
                    <a:pt x="3867" y="1742"/>
                  </a:lnTo>
                  <a:lnTo>
                    <a:pt x="3830" y="1779"/>
                  </a:lnTo>
                  <a:lnTo>
                    <a:pt x="3791" y="1814"/>
                  </a:lnTo>
                  <a:lnTo>
                    <a:pt x="3751" y="1848"/>
                  </a:lnTo>
                  <a:lnTo>
                    <a:pt x="3707" y="1883"/>
                  </a:lnTo>
                  <a:lnTo>
                    <a:pt x="3661" y="1917"/>
                  </a:lnTo>
                  <a:lnTo>
                    <a:pt x="3613" y="1949"/>
                  </a:lnTo>
                  <a:lnTo>
                    <a:pt x="3562" y="1981"/>
                  </a:lnTo>
                  <a:lnTo>
                    <a:pt x="3509" y="2012"/>
                  </a:lnTo>
                  <a:lnTo>
                    <a:pt x="3452" y="2042"/>
                  </a:lnTo>
                  <a:lnTo>
                    <a:pt x="3394" y="2072"/>
                  </a:lnTo>
                  <a:lnTo>
                    <a:pt x="3334" y="2102"/>
                  </a:lnTo>
                  <a:lnTo>
                    <a:pt x="3270" y="2131"/>
                  </a:lnTo>
                  <a:lnTo>
                    <a:pt x="3205" y="2157"/>
                  </a:lnTo>
                  <a:lnTo>
                    <a:pt x="3138" y="2184"/>
                  </a:lnTo>
                  <a:lnTo>
                    <a:pt x="3067" y="2210"/>
                  </a:lnTo>
                  <a:lnTo>
                    <a:pt x="2995" y="2235"/>
                  </a:lnTo>
                  <a:lnTo>
                    <a:pt x="2919" y="2258"/>
                  </a:lnTo>
                  <a:lnTo>
                    <a:pt x="1204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5" name="Freeform 10"/>
            <p:cNvSpPr>
              <a:spLocks/>
            </p:cNvSpPr>
            <p:nvPr/>
          </p:nvSpPr>
          <p:spPr bwMode="auto">
            <a:xfrm>
              <a:off x="2066925" y="1743075"/>
              <a:ext cx="5929313" cy="3584575"/>
            </a:xfrm>
            <a:custGeom>
              <a:avLst/>
              <a:gdLst>
                <a:gd name="T0" fmla="*/ 2147483647 w 3735"/>
                <a:gd name="T1" fmla="*/ 2147483647 h 2258"/>
                <a:gd name="T2" fmla="*/ 2147483647 w 3735"/>
                <a:gd name="T3" fmla="*/ 2147483647 h 2258"/>
                <a:gd name="T4" fmla="*/ 2147483647 w 3735"/>
                <a:gd name="T5" fmla="*/ 2147483647 h 2258"/>
                <a:gd name="T6" fmla="*/ 2147483647 w 3735"/>
                <a:gd name="T7" fmla="*/ 2147483647 h 2258"/>
                <a:gd name="T8" fmla="*/ 2147483647 w 3735"/>
                <a:gd name="T9" fmla="*/ 2147483647 h 2258"/>
                <a:gd name="T10" fmla="*/ 2147483647 w 3735"/>
                <a:gd name="T11" fmla="*/ 2147483647 h 2258"/>
                <a:gd name="T12" fmla="*/ 2147483647 w 3735"/>
                <a:gd name="T13" fmla="*/ 2147483647 h 2258"/>
                <a:gd name="T14" fmla="*/ 2147483647 w 3735"/>
                <a:gd name="T15" fmla="*/ 2147483647 h 2258"/>
                <a:gd name="T16" fmla="*/ 2147483647 w 3735"/>
                <a:gd name="T17" fmla="*/ 2147483647 h 2258"/>
                <a:gd name="T18" fmla="*/ 2147483647 w 3735"/>
                <a:gd name="T19" fmla="*/ 2147483647 h 2258"/>
                <a:gd name="T20" fmla="*/ 0 w 3735"/>
                <a:gd name="T21" fmla="*/ 2147483647 h 2258"/>
                <a:gd name="T22" fmla="*/ 2147483647 w 3735"/>
                <a:gd name="T23" fmla="*/ 2147483647 h 2258"/>
                <a:gd name="T24" fmla="*/ 2147483647 w 3735"/>
                <a:gd name="T25" fmla="*/ 2147483647 h 2258"/>
                <a:gd name="T26" fmla="*/ 2147483647 w 3735"/>
                <a:gd name="T27" fmla="*/ 2147483647 h 2258"/>
                <a:gd name="T28" fmla="*/ 2147483647 w 3735"/>
                <a:gd name="T29" fmla="*/ 2147483647 h 2258"/>
                <a:gd name="T30" fmla="*/ 2147483647 w 3735"/>
                <a:gd name="T31" fmla="*/ 2147483647 h 2258"/>
                <a:gd name="T32" fmla="*/ 2147483647 w 3735"/>
                <a:gd name="T33" fmla="*/ 2147483647 h 2258"/>
                <a:gd name="T34" fmla="*/ 2147483647 w 3735"/>
                <a:gd name="T35" fmla="*/ 2147483647 h 2258"/>
                <a:gd name="T36" fmla="*/ 2147483647 w 3735"/>
                <a:gd name="T37" fmla="*/ 2147483647 h 2258"/>
                <a:gd name="T38" fmla="*/ 2147483647 w 3735"/>
                <a:gd name="T39" fmla="*/ 2147483647 h 2258"/>
                <a:gd name="T40" fmla="*/ 2147483647 w 3735"/>
                <a:gd name="T41" fmla="*/ 2147483647 h 2258"/>
                <a:gd name="T42" fmla="*/ 2147483647 w 3735"/>
                <a:gd name="T43" fmla="*/ 0 h 2258"/>
                <a:gd name="T44" fmla="*/ 2147483647 w 3735"/>
                <a:gd name="T45" fmla="*/ 2147483647 h 2258"/>
                <a:gd name="T46" fmla="*/ 2147483647 w 3735"/>
                <a:gd name="T47" fmla="*/ 2147483647 h 2258"/>
                <a:gd name="T48" fmla="*/ 2147483647 w 3735"/>
                <a:gd name="T49" fmla="*/ 2147483647 h 2258"/>
                <a:gd name="T50" fmla="*/ 2147483647 w 3735"/>
                <a:gd name="T51" fmla="*/ 2147483647 h 2258"/>
                <a:gd name="T52" fmla="*/ 2147483647 w 3735"/>
                <a:gd name="T53" fmla="*/ 2147483647 h 2258"/>
                <a:gd name="T54" fmla="*/ 2147483647 w 3735"/>
                <a:gd name="T55" fmla="*/ 2147483647 h 2258"/>
                <a:gd name="T56" fmla="*/ 2147483647 w 3735"/>
                <a:gd name="T57" fmla="*/ 2147483647 h 2258"/>
                <a:gd name="T58" fmla="*/ 2147483647 w 3735"/>
                <a:gd name="T59" fmla="*/ 2147483647 h 2258"/>
                <a:gd name="T60" fmla="*/ 2147483647 w 3735"/>
                <a:gd name="T61" fmla="*/ 2147483647 h 2258"/>
                <a:gd name="T62" fmla="*/ 2147483647 w 3735"/>
                <a:gd name="T63" fmla="*/ 2147483647 h 2258"/>
                <a:gd name="T64" fmla="*/ 2147483647 w 3735"/>
                <a:gd name="T65" fmla="*/ 2147483647 h 2258"/>
                <a:gd name="T66" fmla="*/ 2147483647 w 3735"/>
                <a:gd name="T67" fmla="*/ 2147483647 h 2258"/>
                <a:gd name="T68" fmla="*/ 2147483647 w 3735"/>
                <a:gd name="T69" fmla="*/ 2147483647 h 2258"/>
                <a:gd name="T70" fmla="*/ 2147483647 w 3735"/>
                <a:gd name="T71" fmla="*/ 2147483647 h 2258"/>
                <a:gd name="T72" fmla="*/ 2147483647 w 3735"/>
                <a:gd name="T73" fmla="*/ 2147483647 h 2258"/>
                <a:gd name="T74" fmla="*/ 2147483647 w 3735"/>
                <a:gd name="T75" fmla="*/ 2147483647 h 2258"/>
                <a:gd name="T76" fmla="*/ 2147483647 w 3735"/>
                <a:gd name="T77" fmla="*/ 2147483647 h 2258"/>
                <a:gd name="T78" fmla="*/ 2147483647 w 3735"/>
                <a:gd name="T79" fmla="*/ 2147483647 h 2258"/>
                <a:gd name="T80" fmla="*/ 2147483647 w 3735"/>
                <a:gd name="T81" fmla="*/ 2147483647 h 2258"/>
                <a:gd name="T82" fmla="*/ 2147483647 w 3735"/>
                <a:gd name="T83" fmla="*/ 2147483647 h 2258"/>
                <a:gd name="T84" fmla="*/ 2147483647 w 3735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35"/>
                <a:gd name="T130" fmla="*/ 0 h 2258"/>
                <a:gd name="T131" fmla="*/ 3735 w 3735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35" h="2258">
                  <a:moveTo>
                    <a:pt x="1091" y="2258"/>
                  </a:moveTo>
                  <a:lnTo>
                    <a:pt x="1024" y="2235"/>
                  </a:lnTo>
                  <a:lnTo>
                    <a:pt x="957" y="2210"/>
                  </a:lnTo>
                  <a:lnTo>
                    <a:pt x="894" y="2184"/>
                  </a:lnTo>
                  <a:lnTo>
                    <a:pt x="832" y="2157"/>
                  </a:lnTo>
                  <a:lnTo>
                    <a:pt x="773" y="2131"/>
                  </a:lnTo>
                  <a:lnTo>
                    <a:pt x="717" y="2102"/>
                  </a:lnTo>
                  <a:lnTo>
                    <a:pt x="662" y="2072"/>
                  </a:lnTo>
                  <a:lnTo>
                    <a:pt x="609" y="2042"/>
                  </a:lnTo>
                  <a:lnTo>
                    <a:pt x="558" y="2012"/>
                  </a:lnTo>
                  <a:lnTo>
                    <a:pt x="510" y="1981"/>
                  </a:lnTo>
                  <a:lnTo>
                    <a:pt x="464" y="1949"/>
                  </a:lnTo>
                  <a:lnTo>
                    <a:pt x="420" y="1917"/>
                  </a:lnTo>
                  <a:lnTo>
                    <a:pt x="378" y="1883"/>
                  </a:lnTo>
                  <a:lnTo>
                    <a:pt x="339" y="1848"/>
                  </a:lnTo>
                  <a:lnTo>
                    <a:pt x="302" y="1814"/>
                  </a:lnTo>
                  <a:lnTo>
                    <a:pt x="267" y="1779"/>
                  </a:lnTo>
                  <a:lnTo>
                    <a:pt x="233" y="1742"/>
                  </a:lnTo>
                  <a:lnTo>
                    <a:pt x="203" y="1707"/>
                  </a:lnTo>
                  <a:lnTo>
                    <a:pt x="175" y="1670"/>
                  </a:lnTo>
                  <a:lnTo>
                    <a:pt x="148" y="1632"/>
                  </a:lnTo>
                  <a:lnTo>
                    <a:pt x="123" y="1595"/>
                  </a:lnTo>
                  <a:lnTo>
                    <a:pt x="102" y="1556"/>
                  </a:lnTo>
                  <a:lnTo>
                    <a:pt x="81" y="1518"/>
                  </a:lnTo>
                  <a:lnTo>
                    <a:pt x="63" y="1479"/>
                  </a:lnTo>
                  <a:lnTo>
                    <a:pt x="49" y="1440"/>
                  </a:lnTo>
                  <a:lnTo>
                    <a:pt x="35" y="1401"/>
                  </a:lnTo>
                  <a:lnTo>
                    <a:pt x="25" y="1360"/>
                  </a:lnTo>
                  <a:lnTo>
                    <a:pt x="14" y="1321"/>
                  </a:lnTo>
                  <a:lnTo>
                    <a:pt x="9" y="1281"/>
                  </a:lnTo>
                  <a:lnTo>
                    <a:pt x="3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2" y="1120"/>
                  </a:lnTo>
                  <a:lnTo>
                    <a:pt x="5" y="1079"/>
                  </a:lnTo>
                  <a:lnTo>
                    <a:pt x="12" y="1039"/>
                  </a:lnTo>
                  <a:lnTo>
                    <a:pt x="21" y="998"/>
                  </a:lnTo>
                  <a:lnTo>
                    <a:pt x="30" y="957"/>
                  </a:lnTo>
                  <a:lnTo>
                    <a:pt x="44" y="917"/>
                  </a:lnTo>
                  <a:lnTo>
                    <a:pt x="58" y="878"/>
                  </a:lnTo>
                  <a:lnTo>
                    <a:pt x="74" y="837"/>
                  </a:lnTo>
                  <a:lnTo>
                    <a:pt x="93" y="797"/>
                  </a:lnTo>
                  <a:lnTo>
                    <a:pt x="115" y="758"/>
                  </a:lnTo>
                  <a:lnTo>
                    <a:pt x="138" y="719"/>
                  </a:lnTo>
                  <a:lnTo>
                    <a:pt x="164" y="680"/>
                  </a:lnTo>
                  <a:lnTo>
                    <a:pt x="191" y="641"/>
                  </a:lnTo>
                  <a:lnTo>
                    <a:pt x="221" y="602"/>
                  </a:lnTo>
                  <a:lnTo>
                    <a:pt x="252" y="563"/>
                  </a:lnTo>
                  <a:lnTo>
                    <a:pt x="286" y="526"/>
                  </a:lnTo>
                  <a:lnTo>
                    <a:pt x="323" y="489"/>
                  </a:lnTo>
                  <a:lnTo>
                    <a:pt x="360" y="452"/>
                  </a:lnTo>
                  <a:lnTo>
                    <a:pt x="401" y="415"/>
                  </a:lnTo>
                  <a:lnTo>
                    <a:pt x="443" y="379"/>
                  </a:lnTo>
                  <a:lnTo>
                    <a:pt x="487" y="344"/>
                  </a:lnTo>
                  <a:lnTo>
                    <a:pt x="535" y="309"/>
                  </a:lnTo>
                  <a:lnTo>
                    <a:pt x="583" y="275"/>
                  </a:lnTo>
                  <a:lnTo>
                    <a:pt x="634" y="242"/>
                  </a:lnTo>
                  <a:lnTo>
                    <a:pt x="687" y="208"/>
                  </a:lnTo>
                  <a:lnTo>
                    <a:pt x="742" y="176"/>
                  </a:lnTo>
                  <a:lnTo>
                    <a:pt x="800" y="144"/>
                  </a:lnTo>
                  <a:lnTo>
                    <a:pt x="858" y="114"/>
                  </a:lnTo>
                  <a:lnTo>
                    <a:pt x="920" y="84"/>
                  </a:lnTo>
                  <a:lnTo>
                    <a:pt x="984" y="54"/>
                  </a:lnTo>
                  <a:lnTo>
                    <a:pt x="1049" y="26"/>
                  </a:lnTo>
                  <a:lnTo>
                    <a:pt x="1118" y="0"/>
                  </a:lnTo>
                  <a:lnTo>
                    <a:pt x="2617" y="0"/>
                  </a:lnTo>
                  <a:lnTo>
                    <a:pt x="2686" y="26"/>
                  </a:lnTo>
                  <a:lnTo>
                    <a:pt x="2751" y="54"/>
                  </a:lnTo>
                  <a:lnTo>
                    <a:pt x="2815" y="84"/>
                  </a:lnTo>
                  <a:lnTo>
                    <a:pt x="2877" y="114"/>
                  </a:lnTo>
                  <a:lnTo>
                    <a:pt x="2935" y="144"/>
                  </a:lnTo>
                  <a:lnTo>
                    <a:pt x="2993" y="176"/>
                  </a:lnTo>
                  <a:lnTo>
                    <a:pt x="3048" y="208"/>
                  </a:lnTo>
                  <a:lnTo>
                    <a:pt x="3101" y="242"/>
                  </a:lnTo>
                  <a:lnTo>
                    <a:pt x="3152" y="275"/>
                  </a:lnTo>
                  <a:lnTo>
                    <a:pt x="3200" y="309"/>
                  </a:lnTo>
                  <a:lnTo>
                    <a:pt x="3248" y="344"/>
                  </a:lnTo>
                  <a:lnTo>
                    <a:pt x="3292" y="379"/>
                  </a:lnTo>
                  <a:lnTo>
                    <a:pt x="3334" y="415"/>
                  </a:lnTo>
                  <a:lnTo>
                    <a:pt x="3375" y="452"/>
                  </a:lnTo>
                  <a:lnTo>
                    <a:pt x="3412" y="489"/>
                  </a:lnTo>
                  <a:lnTo>
                    <a:pt x="3449" y="526"/>
                  </a:lnTo>
                  <a:lnTo>
                    <a:pt x="3483" y="563"/>
                  </a:lnTo>
                  <a:lnTo>
                    <a:pt x="3514" y="602"/>
                  </a:lnTo>
                  <a:lnTo>
                    <a:pt x="3544" y="641"/>
                  </a:lnTo>
                  <a:lnTo>
                    <a:pt x="3571" y="680"/>
                  </a:lnTo>
                  <a:lnTo>
                    <a:pt x="3597" y="719"/>
                  </a:lnTo>
                  <a:lnTo>
                    <a:pt x="3620" y="758"/>
                  </a:lnTo>
                  <a:lnTo>
                    <a:pt x="3642" y="797"/>
                  </a:lnTo>
                  <a:lnTo>
                    <a:pt x="3661" y="837"/>
                  </a:lnTo>
                  <a:lnTo>
                    <a:pt x="3677" y="878"/>
                  </a:lnTo>
                  <a:lnTo>
                    <a:pt x="3691" y="917"/>
                  </a:lnTo>
                  <a:lnTo>
                    <a:pt x="3705" y="957"/>
                  </a:lnTo>
                  <a:lnTo>
                    <a:pt x="3714" y="998"/>
                  </a:lnTo>
                  <a:lnTo>
                    <a:pt x="3723" y="1039"/>
                  </a:lnTo>
                  <a:lnTo>
                    <a:pt x="3730" y="1079"/>
                  </a:lnTo>
                  <a:lnTo>
                    <a:pt x="3733" y="1120"/>
                  </a:lnTo>
                  <a:lnTo>
                    <a:pt x="3735" y="1161"/>
                  </a:lnTo>
                  <a:lnTo>
                    <a:pt x="3733" y="1201"/>
                  </a:lnTo>
                  <a:lnTo>
                    <a:pt x="3732" y="1240"/>
                  </a:lnTo>
                  <a:lnTo>
                    <a:pt x="3726" y="1281"/>
                  </a:lnTo>
                  <a:lnTo>
                    <a:pt x="3719" y="1321"/>
                  </a:lnTo>
                  <a:lnTo>
                    <a:pt x="3710" y="1360"/>
                  </a:lnTo>
                  <a:lnTo>
                    <a:pt x="3700" y="1401"/>
                  </a:lnTo>
                  <a:lnTo>
                    <a:pt x="3686" y="1440"/>
                  </a:lnTo>
                  <a:lnTo>
                    <a:pt x="3672" y="1479"/>
                  </a:lnTo>
                  <a:lnTo>
                    <a:pt x="3654" y="1518"/>
                  </a:lnTo>
                  <a:lnTo>
                    <a:pt x="3633" y="1556"/>
                  </a:lnTo>
                  <a:lnTo>
                    <a:pt x="3612" y="1595"/>
                  </a:lnTo>
                  <a:lnTo>
                    <a:pt x="3587" y="1632"/>
                  </a:lnTo>
                  <a:lnTo>
                    <a:pt x="3560" y="1670"/>
                  </a:lnTo>
                  <a:lnTo>
                    <a:pt x="3532" y="1707"/>
                  </a:lnTo>
                  <a:lnTo>
                    <a:pt x="3502" y="1742"/>
                  </a:lnTo>
                  <a:lnTo>
                    <a:pt x="3468" y="1779"/>
                  </a:lnTo>
                  <a:lnTo>
                    <a:pt x="3433" y="1814"/>
                  </a:lnTo>
                  <a:lnTo>
                    <a:pt x="3396" y="1848"/>
                  </a:lnTo>
                  <a:lnTo>
                    <a:pt x="3357" y="1883"/>
                  </a:lnTo>
                  <a:lnTo>
                    <a:pt x="3315" y="1917"/>
                  </a:lnTo>
                  <a:lnTo>
                    <a:pt x="3271" y="1949"/>
                  </a:lnTo>
                  <a:lnTo>
                    <a:pt x="3225" y="1981"/>
                  </a:lnTo>
                  <a:lnTo>
                    <a:pt x="3177" y="2012"/>
                  </a:lnTo>
                  <a:lnTo>
                    <a:pt x="3126" y="2042"/>
                  </a:lnTo>
                  <a:lnTo>
                    <a:pt x="3073" y="2072"/>
                  </a:lnTo>
                  <a:lnTo>
                    <a:pt x="3018" y="2102"/>
                  </a:lnTo>
                  <a:lnTo>
                    <a:pt x="2962" y="2131"/>
                  </a:lnTo>
                  <a:lnTo>
                    <a:pt x="2903" y="2157"/>
                  </a:lnTo>
                  <a:lnTo>
                    <a:pt x="2841" y="2184"/>
                  </a:lnTo>
                  <a:lnTo>
                    <a:pt x="2778" y="2210"/>
                  </a:lnTo>
                  <a:lnTo>
                    <a:pt x="2711" y="2235"/>
                  </a:lnTo>
                  <a:lnTo>
                    <a:pt x="2644" y="2258"/>
                  </a:lnTo>
                  <a:lnTo>
                    <a:pt x="1091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6" name="Freeform 11"/>
            <p:cNvSpPr>
              <a:spLocks/>
            </p:cNvSpPr>
            <p:nvPr/>
          </p:nvSpPr>
          <p:spPr bwMode="auto">
            <a:xfrm>
              <a:off x="2425700" y="1743075"/>
              <a:ext cx="5211763" cy="3584575"/>
            </a:xfrm>
            <a:custGeom>
              <a:avLst/>
              <a:gdLst>
                <a:gd name="T0" fmla="*/ 2147483647 w 3283"/>
                <a:gd name="T1" fmla="*/ 2147483647 h 2258"/>
                <a:gd name="T2" fmla="*/ 2147483647 w 3283"/>
                <a:gd name="T3" fmla="*/ 2147483647 h 2258"/>
                <a:gd name="T4" fmla="*/ 2147483647 w 3283"/>
                <a:gd name="T5" fmla="*/ 2147483647 h 2258"/>
                <a:gd name="T6" fmla="*/ 2147483647 w 3283"/>
                <a:gd name="T7" fmla="*/ 2147483647 h 2258"/>
                <a:gd name="T8" fmla="*/ 2147483647 w 3283"/>
                <a:gd name="T9" fmla="*/ 2147483647 h 2258"/>
                <a:gd name="T10" fmla="*/ 2147483647 w 3283"/>
                <a:gd name="T11" fmla="*/ 2147483647 h 2258"/>
                <a:gd name="T12" fmla="*/ 2147483647 w 3283"/>
                <a:gd name="T13" fmla="*/ 2147483647 h 2258"/>
                <a:gd name="T14" fmla="*/ 2147483647 w 3283"/>
                <a:gd name="T15" fmla="*/ 2147483647 h 2258"/>
                <a:gd name="T16" fmla="*/ 2147483647 w 3283"/>
                <a:gd name="T17" fmla="*/ 2147483647 h 2258"/>
                <a:gd name="T18" fmla="*/ 2147483647 w 3283"/>
                <a:gd name="T19" fmla="*/ 2147483647 h 2258"/>
                <a:gd name="T20" fmla="*/ 0 w 3283"/>
                <a:gd name="T21" fmla="*/ 2147483647 h 2258"/>
                <a:gd name="T22" fmla="*/ 2147483647 w 3283"/>
                <a:gd name="T23" fmla="*/ 2147483647 h 2258"/>
                <a:gd name="T24" fmla="*/ 2147483647 w 3283"/>
                <a:gd name="T25" fmla="*/ 2147483647 h 2258"/>
                <a:gd name="T26" fmla="*/ 2147483647 w 3283"/>
                <a:gd name="T27" fmla="*/ 2147483647 h 2258"/>
                <a:gd name="T28" fmla="*/ 2147483647 w 3283"/>
                <a:gd name="T29" fmla="*/ 2147483647 h 2258"/>
                <a:gd name="T30" fmla="*/ 2147483647 w 3283"/>
                <a:gd name="T31" fmla="*/ 2147483647 h 2258"/>
                <a:gd name="T32" fmla="*/ 2147483647 w 3283"/>
                <a:gd name="T33" fmla="*/ 2147483647 h 2258"/>
                <a:gd name="T34" fmla="*/ 2147483647 w 3283"/>
                <a:gd name="T35" fmla="*/ 2147483647 h 2258"/>
                <a:gd name="T36" fmla="*/ 2147483647 w 3283"/>
                <a:gd name="T37" fmla="*/ 2147483647 h 2258"/>
                <a:gd name="T38" fmla="*/ 2147483647 w 3283"/>
                <a:gd name="T39" fmla="*/ 2147483647 h 2258"/>
                <a:gd name="T40" fmla="*/ 2147483647 w 3283"/>
                <a:gd name="T41" fmla="*/ 2147483647 h 2258"/>
                <a:gd name="T42" fmla="*/ 2147483647 w 3283"/>
                <a:gd name="T43" fmla="*/ 0 h 2258"/>
                <a:gd name="T44" fmla="*/ 2147483647 w 3283"/>
                <a:gd name="T45" fmla="*/ 2147483647 h 2258"/>
                <a:gd name="T46" fmla="*/ 2147483647 w 3283"/>
                <a:gd name="T47" fmla="*/ 2147483647 h 2258"/>
                <a:gd name="T48" fmla="*/ 2147483647 w 3283"/>
                <a:gd name="T49" fmla="*/ 2147483647 h 2258"/>
                <a:gd name="T50" fmla="*/ 2147483647 w 3283"/>
                <a:gd name="T51" fmla="*/ 2147483647 h 2258"/>
                <a:gd name="T52" fmla="*/ 2147483647 w 3283"/>
                <a:gd name="T53" fmla="*/ 2147483647 h 2258"/>
                <a:gd name="T54" fmla="*/ 2147483647 w 3283"/>
                <a:gd name="T55" fmla="*/ 2147483647 h 2258"/>
                <a:gd name="T56" fmla="*/ 2147483647 w 3283"/>
                <a:gd name="T57" fmla="*/ 2147483647 h 2258"/>
                <a:gd name="T58" fmla="*/ 2147483647 w 3283"/>
                <a:gd name="T59" fmla="*/ 2147483647 h 2258"/>
                <a:gd name="T60" fmla="*/ 2147483647 w 3283"/>
                <a:gd name="T61" fmla="*/ 2147483647 h 2258"/>
                <a:gd name="T62" fmla="*/ 2147483647 w 3283"/>
                <a:gd name="T63" fmla="*/ 2147483647 h 2258"/>
                <a:gd name="T64" fmla="*/ 2147483647 w 3283"/>
                <a:gd name="T65" fmla="*/ 2147483647 h 2258"/>
                <a:gd name="T66" fmla="*/ 2147483647 w 3283"/>
                <a:gd name="T67" fmla="*/ 2147483647 h 2258"/>
                <a:gd name="T68" fmla="*/ 2147483647 w 3283"/>
                <a:gd name="T69" fmla="*/ 2147483647 h 2258"/>
                <a:gd name="T70" fmla="*/ 2147483647 w 3283"/>
                <a:gd name="T71" fmla="*/ 2147483647 h 2258"/>
                <a:gd name="T72" fmla="*/ 2147483647 w 3283"/>
                <a:gd name="T73" fmla="*/ 2147483647 h 2258"/>
                <a:gd name="T74" fmla="*/ 2147483647 w 3283"/>
                <a:gd name="T75" fmla="*/ 2147483647 h 2258"/>
                <a:gd name="T76" fmla="*/ 2147483647 w 3283"/>
                <a:gd name="T77" fmla="*/ 2147483647 h 2258"/>
                <a:gd name="T78" fmla="*/ 2147483647 w 3283"/>
                <a:gd name="T79" fmla="*/ 2147483647 h 2258"/>
                <a:gd name="T80" fmla="*/ 2147483647 w 3283"/>
                <a:gd name="T81" fmla="*/ 2147483647 h 2258"/>
                <a:gd name="T82" fmla="*/ 2147483647 w 3283"/>
                <a:gd name="T83" fmla="*/ 2147483647 h 2258"/>
                <a:gd name="T84" fmla="*/ 2147483647 w 3283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83"/>
                <a:gd name="T130" fmla="*/ 0 h 2258"/>
                <a:gd name="T131" fmla="*/ 3283 w 3283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83" h="2258">
                  <a:moveTo>
                    <a:pt x="959" y="2258"/>
                  </a:moveTo>
                  <a:lnTo>
                    <a:pt x="899" y="2235"/>
                  </a:lnTo>
                  <a:lnTo>
                    <a:pt x="841" y="2210"/>
                  </a:lnTo>
                  <a:lnTo>
                    <a:pt x="786" y="2184"/>
                  </a:lnTo>
                  <a:lnTo>
                    <a:pt x="731" y="2157"/>
                  </a:lnTo>
                  <a:lnTo>
                    <a:pt x="678" y="2131"/>
                  </a:lnTo>
                  <a:lnTo>
                    <a:pt x="629" y="2102"/>
                  </a:lnTo>
                  <a:lnTo>
                    <a:pt x="581" y="2072"/>
                  </a:lnTo>
                  <a:lnTo>
                    <a:pt x="535" y="2042"/>
                  </a:lnTo>
                  <a:lnTo>
                    <a:pt x="489" y="2012"/>
                  </a:lnTo>
                  <a:lnTo>
                    <a:pt x="447" y="1981"/>
                  </a:lnTo>
                  <a:lnTo>
                    <a:pt x="406" y="1949"/>
                  </a:lnTo>
                  <a:lnTo>
                    <a:pt x="369" y="1917"/>
                  </a:lnTo>
                  <a:lnTo>
                    <a:pt x="332" y="1883"/>
                  </a:lnTo>
                  <a:lnTo>
                    <a:pt x="297" y="1848"/>
                  </a:lnTo>
                  <a:lnTo>
                    <a:pt x="265" y="1814"/>
                  </a:lnTo>
                  <a:lnTo>
                    <a:pt x="233" y="1779"/>
                  </a:lnTo>
                  <a:lnTo>
                    <a:pt x="205" y="1742"/>
                  </a:lnTo>
                  <a:lnTo>
                    <a:pt x="178" y="1707"/>
                  </a:lnTo>
                  <a:lnTo>
                    <a:pt x="152" y="1670"/>
                  </a:lnTo>
                  <a:lnTo>
                    <a:pt x="129" y="1632"/>
                  </a:lnTo>
                  <a:lnTo>
                    <a:pt x="108" y="1595"/>
                  </a:lnTo>
                  <a:lnTo>
                    <a:pt x="88" y="1556"/>
                  </a:lnTo>
                  <a:lnTo>
                    <a:pt x="71" y="1518"/>
                  </a:lnTo>
                  <a:lnTo>
                    <a:pt x="55" y="1479"/>
                  </a:lnTo>
                  <a:lnTo>
                    <a:pt x="42" y="1440"/>
                  </a:lnTo>
                  <a:lnTo>
                    <a:pt x="30" y="1401"/>
                  </a:lnTo>
                  <a:lnTo>
                    <a:pt x="21" y="1360"/>
                  </a:lnTo>
                  <a:lnTo>
                    <a:pt x="12" y="1321"/>
                  </a:lnTo>
                  <a:lnTo>
                    <a:pt x="7" y="1281"/>
                  </a:lnTo>
                  <a:lnTo>
                    <a:pt x="2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2" y="1120"/>
                  </a:lnTo>
                  <a:lnTo>
                    <a:pt x="5" y="1079"/>
                  </a:lnTo>
                  <a:lnTo>
                    <a:pt x="11" y="1039"/>
                  </a:lnTo>
                  <a:lnTo>
                    <a:pt x="18" y="998"/>
                  </a:lnTo>
                  <a:lnTo>
                    <a:pt x="26" y="957"/>
                  </a:lnTo>
                  <a:lnTo>
                    <a:pt x="37" y="917"/>
                  </a:lnTo>
                  <a:lnTo>
                    <a:pt x="51" y="878"/>
                  </a:lnTo>
                  <a:lnTo>
                    <a:pt x="65" y="837"/>
                  </a:lnTo>
                  <a:lnTo>
                    <a:pt x="81" y="797"/>
                  </a:lnTo>
                  <a:lnTo>
                    <a:pt x="101" y="758"/>
                  </a:lnTo>
                  <a:lnTo>
                    <a:pt x="120" y="719"/>
                  </a:lnTo>
                  <a:lnTo>
                    <a:pt x="143" y="680"/>
                  </a:lnTo>
                  <a:lnTo>
                    <a:pt x="168" y="641"/>
                  </a:lnTo>
                  <a:lnTo>
                    <a:pt x="194" y="602"/>
                  </a:lnTo>
                  <a:lnTo>
                    <a:pt x="221" y="563"/>
                  </a:lnTo>
                  <a:lnTo>
                    <a:pt x="251" y="526"/>
                  </a:lnTo>
                  <a:lnTo>
                    <a:pt x="282" y="489"/>
                  </a:lnTo>
                  <a:lnTo>
                    <a:pt x="316" y="452"/>
                  </a:lnTo>
                  <a:lnTo>
                    <a:pt x="351" y="415"/>
                  </a:lnTo>
                  <a:lnTo>
                    <a:pt x="388" y="379"/>
                  </a:lnTo>
                  <a:lnTo>
                    <a:pt x="429" y="344"/>
                  </a:lnTo>
                  <a:lnTo>
                    <a:pt x="470" y="309"/>
                  </a:lnTo>
                  <a:lnTo>
                    <a:pt x="512" y="275"/>
                  </a:lnTo>
                  <a:lnTo>
                    <a:pt x="556" y="242"/>
                  </a:lnTo>
                  <a:lnTo>
                    <a:pt x="604" y="208"/>
                  </a:lnTo>
                  <a:lnTo>
                    <a:pt x="652" y="176"/>
                  </a:lnTo>
                  <a:lnTo>
                    <a:pt x="703" y="144"/>
                  </a:lnTo>
                  <a:lnTo>
                    <a:pt x="754" y="114"/>
                  </a:lnTo>
                  <a:lnTo>
                    <a:pt x="809" y="84"/>
                  </a:lnTo>
                  <a:lnTo>
                    <a:pt x="865" y="54"/>
                  </a:lnTo>
                  <a:lnTo>
                    <a:pt x="922" y="26"/>
                  </a:lnTo>
                  <a:lnTo>
                    <a:pt x="982" y="0"/>
                  </a:lnTo>
                  <a:lnTo>
                    <a:pt x="2301" y="0"/>
                  </a:lnTo>
                  <a:lnTo>
                    <a:pt x="2361" y="26"/>
                  </a:lnTo>
                  <a:lnTo>
                    <a:pt x="2418" y="54"/>
                  </a:lnTo>
                  <a:lnTo>
                    <a:pt x="2474" y="84"/>
                  </a:lnTo>
                  <a:lnTo>
                    <a:pt x="2529" y="114"/>
                  </a:lnTo>
                  <a:lnTo>
                    <a:pt x="2580" y="144"/>
                  </a:lnTo>
                  <a:lnTo>
                    <a:pt x="2631" y="176"/>
                  </a:lnTo>
                  <a:lnTo>
                    <a:pt x="2679" y="208"/>
                  </a:lnTo>
                  <a:lnTo>
                    <a:pt x="2727" y="242"/>
                  </a:lnTo>
                  <a:lnTo>
                    <a:pt x="2771" y="275"/>
                  </a:lnTo>
                  <a:lnTo>
                    <a:pt x="2813" y="309"/>
                  </a:lnTo>
                  <a:lnTo>
                    <a:pt x="2856" y="344"/>
                  </a:lnTo>
                  <a:lnTo>
                    <a:pt x="2895" y="379"/>
                  </a:lnTo>
                  <a:lnTo>
                    <a:pt x="2932" y="415"/>
                  </a:lnTo>
                  <a:lnTo>
                    <a:pt x="2967" y="452"/>
                  </a:lnTo>
                  <a:lnTo>
                    <a:pt x="3001" y="489"/>
                  </a:lnTo>
                  <a:lnTo>
                    <a:pt x="3032" y="526"/>
                  </a:lnTo>
                  <a:lnTo>
                    <a:pt x="3062" y="563"/>
                  </a:lnTo>
                  <a:lnTo>
                    <a:pt x="3091" y="602"/>
                  </a:lnTo>
                  <a:lnTo>
                    <a:pt x="3115" y="641"/>
                  </a:lnTo>
                  <a:lnTo>
                    <a:pt x="3140" y="680"/>
                  </a:lnTo>
                  <a:lnTo>
                    <a:pt x="3163" y="719"/>
                  </a:lnTo>
                  <a:lnTo>
                    <a:pt x="3182" y="758"/>
                  </a:lnTo>
                  <a:lnTo>
                    <a:pt x="3202" y="797"/>
                  </a:lnTo>
                  <a:lnTo>
                    <a:pt x="3218" y="837"/>
                  </a:lnTo>
                  <a:lnTo>
                    <a:pt x="3234" y="878"/>
                  </a:lnTo>
                  <a:lnTo>
                    <a:pt x="3246" y="917"/>
                  </a:lnTo>
                  <a:lnTo>
                    <a:pt x="3257" y="957"/>
                  </a:lnTo>
                  <a:lnTo>
                    <a:pt x="3265" y="998"/>
                  </a:lnTo>
                  <a:lnTo>
                    <a:pt x="3272" y="1039"/>
                  </a:lnTo>
                  <a:lnTo>
                    <a:pt x="3278" y="1079"/>
                  </a:lnTo>
                  <a:lnTo>
                    <a:pt x="3281" y="1120"/>
                  </a:lnTo>
                  <a:lnTo>
                    <a:pt x="3283" y="1161"/>
                  </a:lnTo>
                  <a:lnTo>
                    <a:pt x="3283" y="1201"/>
                  </a:lnTo>
                  <a:lnTo>
                    <a:pt x="3281" y="1240"/>
                  </a:lnTo>
                  <a:lnTo>
                    <a:pt x="3278" y="1281"/>
                  </a:lnTo>
                  <a:lnTo>
                    <a:pt x="3271" y="1321"/>
                  </a:lnTo>
                  <a:lnTo>
                    <a:pt x="3264" y="1360"/>
                  </a:lnTo>
                  <a:lnTo>
                    <a:pt x="3253" y="1401"/>
                  </a:lnTo>
                  <a:lnTo>
                    <a:pt x="3241" y="1440"/>
                  </a:lnTo>
                  <a:lnTo>
                    <a:pt x="3228" y="1479"/>
                  </a:lnTo>
                  <a:lnTo>
                    <a:pt x="3212" y="1518"/>
                  </a:lnTo>
                  <a:lnTo>
                    <a:pt x="3195" y="1556"/>
                  </a:lnTo>
                  <a:lnTo>
                    <a:pt x="3175" y="1595"/>
                  </a:lnTo>
                  <a:lnTo>
                    <a:pt x="3154" y="1632"/>
                  </a:lnTo>
                  <a:lnTo>
                    <a:pt x="3131" y="1670"/>
                  </a:lnTo>
                  <a:lnTo>
                    <a:pt x="3106" y="1707"/>
                  </a:lnTo>
                  <a:lnTo>
                    <a:pt x="3078" y="1742"/>
                  </a:lnTo>
                  <a:lnTo>
                    <a:pt x="3050" y="1779"/>
                  </a:lnTo>
                  <a:lnTo>
                    <a:pt x="3018" y="1814"/>
                  </a:lnTo>
                  <a:lnTo>
                    <a:pt x="2986" y="1848"/>
                  </a:lnTo>
                  <a:lnTo>
                    <a:pt x="2951" y="1883"/>
                  </a:lnTo>
                  <a:lnTo>
                    <a:pt x="2914" y="1917"/>
                  </a:lnTo>
                  <a:lnTo>
                    <a:pt x="2877" y="1949"/>
                  </a:lnTo>
                  <a:lnTo>
                    <a:pt x="2836" y="1981"/>
                  </a:lnTo>
                  <a:lnTo>
                    <a:pt x="2794" y="2012"/>
                  </a:lnTo>
                  <a:lnTo>
                    <a:pt x="2748" y="2042"/>
                  </a:lnTo>
                  <a:lnTo>
                    <a:pt x="2702" y="2072"/>
                  </a:lnTo>
                  <a:lnTo>
                    <a:pt x="2654" y="2102"/>
                  </a:lnTo>
                  <a:lnTo>
                    <a:pt x="2605" y="2131"/>
                  </a:lnTo>
                  <a:lnTo>
                    <a:pt x="2552" y="2157"/>
                  </a:lnTo>
                  <a:lnTo>
                    <a:pt x="2497" y="2184"/>
                  </a:lnTo>
                  <a:lnTo>
                    <a:pt x="2442" y="2210"/>
                  </a:lnTo>
                  <a:lnTo>
                    <a:pt x="2384" y="2235"/>
                  </a:lnTo>
                  <a:lnTo>
                    <a:pt x="2324" y="2258"/>
                  </a:lnTo>
                  <a:lnTo>
                    <a:pt x="959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7" name="Freeform 12"/>
            <p:cNvSpPr>
              <a:spLocks/>
            </p:cNvSpPr>
            <p:nvPr/>
          </p:nvSpPr>
          <p:spPr bwMode="auto">
            <a:xfrm>
              <a:off x="2890838" y="1743075"/>
              <a:ext cx="4281487" cy="3584575"/>
            </a:xfrm>
            <a:custGeom>
              <a:avLst/>
              <a:gdLst>
                <a:gd name="T0" fmla="*/ 2147483647 w 2697"/>
                <a:gd name="T1" fmla="*/ 2147483647 h 2258"/>
                <a:gd name="T2" fmla="*/ 2147483647 w 2697"/>
                <a:gd name="T3" fmla="*/ 2147483647 h 2258"/>
                <a:gd name="T4" fmla="*/ 2147483647 w 2697"/>
                <a:gd name="T5" fmla="*/ 2147483647 h 2258"/>
                <a:gd name="T6" fmla="*/ 2147483647 w 2697"/>
                <a:gd name="T7" fmla="*/ 2147483647 h 2258"/>
                <a:gd name="T8" fmla="*/ 2147483647 w 2697"/>
                <a:gd name="T9" fmla="*/ 2147483647 h 2258"/>
                <a:gd name="T10" fmla="*/ 2147483647 w 2697"/>
                <a:gd name="T11" fmla="*/ 2147483647 h 2258"/>
                <a:gd name="T12" fmla="*/ 2147483647 w 2697"/>
                <a:gd name="T13" fmla="*/ 2147483647 h 2258"/>
                <a:gd name="T14" fmla="*/ 2147483647 w 2697"/>
                <a:gd name="T15" fmla="*/ 2147483647 h 2258"/>
                <a:gd name="T16" fmla="*/ 2147483647 w 2697"/>
                <a:gd name="T17" fmla="*/ 2147483647 h 2258"/>
                <a:gd name="T18" fmla="*/ 2147483647 w 2697"/>
                <a:gd name="T19" fmla="*/ 2147483647 h 2258"/>
                <a:gd name="T20" fmla="*/ 0 w 2697"/>
                <a:gd name="T21" fmla="*/ 2147483647 h 2258"/>
                <a:gd name="T22" fmla="*/ 2147483647 w 2697"/>
                <a:gd name="T23" fmla="*/ 2147483647 h 2258"/>
                <a:gd name="T24" fmla="*/ 2147483647 w 2697"/>
                <a:gd name="T25" fmla="*/ 2147483647 h 2258"/>
                <a:gd name="T26" fmla="*/ 2147483647 w 2697"/>
                <a:gd name="T27" fmla="*/ 2147483647 h 2258"/>
                <a:gd name="T28" fmla="*/ 2147483647 w 2697"/>
                <a:gd name="T29" fmla="*/ 2147483647 h 2258"/>
                <a:gd name="T30" fmla="*/ 2147483647 w 2697"/>
                <a:gd name="T31" fmla="*/ 2147483647 h 2258"/>
                <a:gd name="T32" fmla="*/ 2147483647 w 2697"/>
                <a:gd name="T33" fmla="*/ 2147483647 h 2258"/>
                <a:gd name="T34" fmla="*/ 2147483647 w 2697"/>
                <a:gd name="T35" fmla="*/ 2147483647 h 2258"/>
                <a:gd name="T36" fmla="*/ 2147483647 w 2697"/>
                <a:gd name="T37" fmla="*/ 2147483647 h 2258"/>
                <a:gd name="T38" fmla="*/ 2147483647 w 2697"/>
                <a:gd name="T39" fmla="*/ 2147483647 h 2258"/>
                <a:gd name="T40" fmla="*/ 2147483647 w 2697"/>
                <a:gd name="T41" fmla="*/ 2147483647 h 2258"/>
                <a:gd name="T42" fmla="*/ 2147483647 w 2697"/>
                <a:gd name="T43" fmla="*/ 0 h 2258"/>
                <a:gd name="T44" fmla="*/ 2147483647 w 2697"/>
                <a:gd name="T45" fmla="*/ 2147483647 h 2258"/>
                <a:gd name="T46" fmla="*/ 2147483647 w 2697"/>
                <a:gd name="T47" fmla="*/ 2147483647 h 2258"/>
                <a:gd name="T48" fmla="*/ 2147483647 w 2697"/>
                <a:gd name="T49" fmla="*/ 2147483647 h 2258"/>
                <a:gd name="T50" fmla="*/ 2147483647 w 2697"/>
                <a:gd name="T51" fmla="*/ 2147483647 h 2258"/>
                <a:gd name="T52" fmla="*/ 2147483647 w 2697"/>
                <a:gd name="T53" fmla="*/ 2147483647 h 2258"/>
                <a:gd name="T54" fmla="*/ 2147483647 w 2697"/>
                <a:gd name="T55" fmla="*/ 2147483647 h 2258"/>
                <a:gd name="T56" fmla="*/ 2147483647 w 2697"/>
                <a:gd name="T57" fmla="*/ 2147483647 h 2258"/>
                <a:gd name="T58" fmla="*/ 2147483647 w 2697"/>
                <a:gd name="T59" fmla="*/ 2147483647 h 2258"/>
                <a:gd name="T60" fmla="*/ 2147483647 w 2697"/>
                <a:gd name="T61" fmla="*/ 2147483647 h 2258"/>
                <a:gd name="T62" fmla="*/ 2147483647 w 2697"/>
                <a:gd name="T63" fmla="*/ 2147483647 h 2258"/>
                <a:gd name="T64" fmla="*/ 2147483647 w 2697"/>
                <a:gd name="T65" fmla="*/ 2147483647 h 2258"/>
                <a:gd name="T66" fmla="*/ 2147483647 w 2697"/>
                <a:gd name="T67" fmla="*/ 2147483647 h 2258"/>
                <a:gd name="T68" fmla="*/ 2147483647 w 2697"/>
                <a:gd name="T69" fmla="*/ 2147483647 h 2258"/>
                <a:gd name="T70" fmla="*/ 2147483647 w 2697"/>
                <a:gd name="T71" fmla="*/ 2147483647 h 2258"/>
                <a:gd name="T72" fmla="*/ 2147483647 w 2697"/>
                <a:gd name="T73" fmla="*/ 2147483647 h 2258"/>
                <a:gd name="T74" fmla="*/ 2147483647 w 2697"/>
                <a:gd name="T75" fmla="*/ 2147483647 h 2258"/>
                <a:gd name="T76" fmla="*/ 2147483647 w 2697"/>
                <a:gd name="T77" fmla="*/ 2147483647 h 2258"/>
                <a:gd name="T78" fmla="*/ 2147483647 w 2697"/>
                <a:gd name="T79" fmla="*/ 2147483647 h 2258"/>
                <a:gd name="T80" fmla="*/ 2147483647 w 2697"/>
                <a:gd name="T81" fmla="*/ 2147483647 h 2258"/>
                <a:gd name="T82" fmla="*/ 2147483647 w 2697"/>
                <a:gd name="T83" fmla="*/ 2147483647 h 2258"/>
                <a:gd name="T84" fmla="*/ 2147483647 w 2697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7"/>
                <a:gd name="T130" fmla="*/ 0 h 2258"/>
                <a:gd name="T131" fmla="*/ 2697 w 2697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7" h="2258">
                  <a:moveTo>
                    <a:pt x="788" y="2258"/>
                  </a:moveTo>
                  <a:lnTo>
                    <a:pt x="738" y="2235"/>
                  </a:lnTo>
                  <a:lnTo>
                    <a:pt x="691" y="2210"/>
                  </a:lnTo>
                  <a:lnTo>
                    <a:pt x="645" y="2184"/>
                  </a:lnTo>
                  <a:lnTo>
                    <a:pt x="601" y="2157"/>
                  </a:lnTo>
                  <a:lnTo>
                    <a:pt x="558" y="2131"/>
                  </a:lnTo>
                  <a:lnTo>
                    <a:pt x="518" y="2102"/>
                  </a:lnTo>
                  <a:lnTo>
                    <a:pt x="477" y="2072"/>
                  </a:lnTo>
                  <a:lnTo>
                    <a:pt x="440" y="2042"/>
                  </a:lnTo>
                  <a:lnTo>
                    <a:pt x="403" y="2012"/>
                  </a:lnTo>
                  <a:lnTo>
                    <a:pt x="367" y="1981"/>
                  </a:lnTo>
                  <a:lnTo>
                    <a:pt x="334" y="1949"/>
                  </a:lnTo>
                  <a:lnTo>
                    <a:pt x="302" y="1917"/>
                  </a:lnTo>
                  <a:lnTo>
                    <a:pt x="272" y="1883"/>
                  </a:lnTo>
                  <a:lnTo>
                    <a:pt x="244" y="1848"/>
                  </a:lnTo>
                  <a:lnTo>
                    <a:pt x="217" y="1814"/>
                  </a:lnTo>
                  <a:lnTo>
                    <a:pt x="193" y="1779"/>
                  </a:lnTo>
                  <a:lnTo>
                    <a:pt x="168" y="1742"/>
                  </a:lnTo>
                  <a:lnTo>
                    <a:pt x="147" y="1707"/>
                  </a:lnTo>
                  <a:lnTo>
                    <a:pt x="125" y="1670"/>
                  </a:lnTo>
                  <a:lnTo>
                    <a:pt x="106" y="1632"/>
                  </a:lnTo>
                  <a:lnTo>
                    <a:pt x="88" y="1595"/>
                  </a:lnTo>
                  <a:lnTo>
                    <a:pt x="73" y="1556"/>
                  </a:lnTo>
                  <a:lnTo>
                    <a:pt x="58" y="1518"/>
                  </a:lnTo>
                  <a:lnTo>
                    <a:pt x="46" y="1479"/>
                  </a:lnTo>
                  <a:lnTo>
                    <a:pt x="35" y="1440"/>
                  </a:lnTo>
                  <a:lnTo>
                    <a:pt x="25" y="1401"/>
                  </a:lnTo>
                  <a:lnTo>
                    <a:pt x="18" y="1360"/>
                  </a:lnTo>
                  <a:lnTo>
                    <a:pt x="11" y="1321"/>
                  </a:lnTo>
                  <a:lnTo>
                    <a:pt x="5" y="1281"/>
                  </a:lnTo>
                  <a:lnTo>
                    <a:pt x="2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2" y="1120"/>
                  </a:lnTo>
                  <a:lnTo>
                    <a:pt x="4" y="1079"/>
                  </a:lnTo>
                  <a:lnTo>
                    <a:pt x="9" y="1039"/>
                  </a:lnTo>
                  <a:lnTo>
                    <a:pt x="14" y="998"/>
                  </a:lnTo>
                  <a:lnTo>
                    <a:pt x="21" y="957"/>
                  </a:lnTo>
                  <a:lnTo>
                    <a:pt x="32" y="917"/>
                  </a:lnTo>
                  <a:lnTo>
                    <a:pt x="42" y="878"/>
                  </a:lnTo>
                  <a:lnTo>
                    <a:pt x="53" y="837"/>
                  </a:lnTo>
                  <a:lnTo>
                    <a:pt x="67" y="797"/>
                  </a:lnTo>
                  <a:lnTo>
                    <a:pt x="83" y="758"/>
                  </a:lnTo>
                  <a:lnTo>
                    <a:pt x="99" y="719"/>
                  </a:lnTo>
                  <a:lnTo>
                    <a:pt x="118" y="680"/>
                  </a:lnTo>
                  <a:lnTo>
                    <a:pt x="138" y="641"/>
                  </a:lnTo>
                  <a:lnTo>
                    <a:pt x="159" y="602"/>
                  </a:lnTo>
                  <a:lnTo>
                    <a:pt x="182" y="563"/>
                  </a:lnTo>
                  <a:lnTo>
                    <a:pt x="207" y="526"/>
                  </a:lnTo>
                  <a:lnTo>
                    <a:pt x="233" y="489"/>
                  </a:lnTo>
                  <a:lnTo>
                    <a:pt x="260" y="452"/>
                  </a:lnTo>
                  <a:lnTo>
                    <a:pt x="290" y="415"/>
                  </a:lnTo>
                  <a:lnTo>
                    <a:pt x="320" y="379"/>
                  </a:lnTo>
                  <a:lnTo>
                    <a:pt x="352" y="344"/>
                  </a:lnTo>
                  <a:lnTo>
                    <a:pt x="385" y="309"/>
                  </a:lnTo>
                  <a:lnTo>
                    <a:pt x="420" y="275"/>
                  </a:lnTo>
                  <a:lnTo>
                    <a:pt x="458" y="242"/>
                  </a:lnTo>
                  <a:lnTo>
                    <a:pt x="496" y="208"/>
                  </a:lnTo>
                  <a:lnTo>
                    <a:pt x="535" y="176"/>
                  </a:lnTo>
                  <a:lnTo>
                    <a:pt x="578" y="144"/>
                  </a:lnTo>
                  <a:lnTo>
                    <a:pt x="620" y="114"/>
                  </a:lnTo>
                  <a:lnTo>
                    <a:pt x="664" y="84"/>
                  </a:lnTo>
                  <a:lnTo>
                    <a:pt x="710" y="54"/>
                  </a:lnTo>
                  <a:lnTo>
                    <a:pt x="758" y="26"/>
                  </a:lnTo>
                  <a:lnTo>
                    <a:pt x="807" y="0"/>
                  </a:lnTo>
                  <a:lnTo>
                    <a:pt x="1892" y="0"/>
                  </a:lnTo>
                  <a:lnTo>
                    <a:pt x="1939" y="26"/>
                  </a:lnTo>
                  <a:lnTo>
                    <a:pt x="1987" y="54"/>
                  </a:lnTo>
                  <a:lnTo>
                    <a:pt x="2033" y="84"/>
                  </a:lnTo>
                  <a:lnTo>
                    <a:pt x="2077" y="114"/>
                  </a:lnTo>
                  <a:lnTo>
                    <a:pt x="2121" y="144"/>
                  </a:lnTo>
                  <a:lnTo>
                    <a:pt x="2162" y="176"/>
                  </a:lnTo>
                  <a:lnTo>
                    <a:pt x="2202" y="208"/>
                  </a:lnTo>
                  <a:lnTo>
                    <a:pt x="2239" y="242"/>
                  </a:lnTo>
                  <a:lnTo>
                    <a:pt x="2277" y="275"/>
                  </a:lnTo>
                  <a:lnTo>
                    <a:pt x="2312" y="309"/>
                  </a:lnTo>
                  <a:lnTo>
                    <a:pt x="2345" y="344"/>
                  </a:lnTo>
                  <a:lnTo>
                    <a:pt x="2377" y="379"/>
                  </a:lnTo>
                  <a:lnTo>
                    <a:pt x="2409" y="415"/>
                  </a:lnTo>
                  <a:lnTo>
                    <a:pt x="2437" y="452"/>
                  </a:lnTo>
                  <a:lnTo>
                    <a:pt x="2466" y="489"/>
                  </a:lnTo>
                  <a:lnTo>
                    <a:pt x="2492" y="526"/>
                  </a:lnTo>
                  <a:lnTo>
                    <a:pt x="2515" y="563"/>
                  </a:lnTo>
                  <a:lnTo>
                    <a:pt x="2538" y="602"/>
                  </a:lnTo>
                  <a:lnTo>
                    <a:pt x="2561" y="641"/>
                  </a:lnTo>
                  <a:lnTo>
                    <a:pt x="2580" y="680"/>
                  </a:lnTo>
                  <a:lnTo>
                    <a:pt x="2598" y="719"/>
                  </a:lnTo>
                  <a:lnTo>
                    <a:pt x="2616" y="758"/>
                  </a:lnTo>
                  <a:lnTo>
                    <a:pt x="2630" y="797"/>
                  </a:lnTo>
                  <a:lnTo>
                    <a:pt x="2644" y="837"/>
                  </a:lnTo>
                  <a:lnTo>
                    <a:pt x="2656" y="878"/>
                  </a:lnTo>
                  <a:lnTo>
                    <a:pt x="2667" y="917"/>
                  </a:lnTo>
                  <a:lnTo>
                    <a:pt x="2676" y="957"/>
                  </a:lnTo>
                  <a:lnTo>
                    <a:pt x="2683" y="998"/>
                  </a:lnTo>
                  <a:lnTo>
                    <a:pt x="2690" y="1039"/>
                  </a:lnTo>
                  <a:lnTo>
                    <a:pt x="2693" y="1079"/>
                  </a:lnTo>
                  <a:lnTo>
                    <a:pt x="2697" y="1120"/>
                  </a:lnTo>
                  <a:lnTo>
                    <a:pt x="2697" y="1161"/>
                  </a:lnTo>
                  <a:lnTo>
                    <a:pt x="2697" y="1201"/>
                  </a:lnTo>
                  <a:lnTo>
                    <a:pt x="2695" y="1240"/>
                  </a:lnTo>
                  <a:lnTo>
                    <a:pt x="2692" y="1281"/>
                  </a:lnTo>
                  <a:lnTo>
                    <a:pt x="2686" y="1321"/>
                  </a:lnTo>
                  <a:lnTo>
                    <a:pt x="2681" y="1360"/>
                  </a:lnTo>
                  <a:lnTo>
                    <a:pt x="2672" y="1401"/>
                  </a:lnTo>
                  <a:lnTo>
                    <a:pt x="2663" y="1440"/>
                  </a:lnTo>
                  <a:lnTo>
                    <a:pt x="2651" y="1479"/>
                  </a:lnTo>
                  <a:lnTo>
                    <a:pt x="2639" y="1518"/>
                  </a:lnTo>
                  <a:lnTo>
                    <a:pt x="2624" y="1556"/>
                  </a:lnTo>
                  <a:lnTo>
                    <a:pt x="2609" y="1595"/>
                  </a:lnTo>
                  <a:lnTo>
                    <a:pt x="2591" y="1632"/>
                  </a:lnTo>
                  <a:lnTo>
                    <a:pt x="2572" y="1670"/>
                  </a:lnTo>
                  <a:lnTo>
                    <a:pt x="2550" y="1707"/>
                  </a:lnTo>
                  <a:lnTo>
                    <a:pt x="2529" y="1742"/>
                  </a:lnTo>
                  <a:lnTo>
                    <a:pt x="2504" y="1779"/>
                  </a:lnTo>
                  <a:lnTo>
                    <a:pt x="2480" y="1814"/>
                  </a:lnTo>
                  <a:lnTo>
                    <a:pt x="2453" y="1848"/>
                  </a:lnTo>
                  <a:lnTo>
                    <a:pt x="2425" y="1883"/>
                  </a:lnTo>
                  <a:lnTo>
                    <a:pt x="2395" y="1917"/>
                  </a:lnTo>
                  <a:lnTo>
                    <a:pt x="2363" y="1949"/>
                  </a:lnTo>
                  <a:lnTo>
                    <a:pt x="2330" y="1981"/>
                  </a:lnTo>
                  <a:lnTo>
                    <a:pt x="2294" y="2012"/>
                  </a:lnTo>
                  <a:lnTo>
                    <a:pt x="2257" y="2042"/>
                  </a:lnTo>
                  <a:lnTo>
                    <a:pt x="2220" y="2072"/>
                  </a:lnTo>
                  <a:lnTo>
                    <a:pt x="2179" y="2102"/>
                  </a:lnTo>
                  <a:lnTo>
                    <a:pt x="2139" y="2131"/>
                  </a:lnTo>
                  <a:lnTo>
                    <a:pt x="2096" y="2157"/>
                  </a:lnTo>
                  <a:lnTo>
                    <a:pt x="2052" y="2184"/>
                  </a:lnTo>
                  <a:lnTo>
                    <a:pt x="2006" y="2210"/>
                  </a:lnTo>
                  <a:lnTo>
                    <a:pt x="1959" y="2235"/>
                  </a:lnTo>
                  <a:lnTo>
                    <a:pt x="1909" y="2258"/>
                  </a:lnTo>
                  <a:lnTo>
                    <a:pt x="788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8" name="Freeform 13"/>
            <p:cNvSpPr>
              <a:spLocks/>
            </p:cNvSpPr>
            <p:nvPr/>
          </p:nvSpPr>
          <p:spPr bwMode="auto">
            <a:xfrm>
              <a:off x="3502025" y="1743075"/>
              <a:ext cx="3059113" cy="3584575"/>
            </a:xfrm>
            <a:custGeom>
              <a:avLst/>
              <a:gdLst>
                <a:gd name="T0" fmla="*/ 2147483647 w 1927"/>
                <a:gd name="T1" fmla="*/ 2147483647 h 2258"/>
                <a:gd name="T2" fmla="*/ 2147483647 w 1927"/>
                <a:gd name="T3" fmla="*/ 2147483647 h 2258"/>
                <a:gd name="T4" fmla="*/ 2147483647 w 1927"/>
                <a:gd name="T5" fmla="*/ 2147483647 h 2258"/>
                <a:gd name="T6" fmla="*/ 2147483647 w 1927"/>
                <a:gd name="T7" fmla="*/ 2147483647 h 2258"/>
                <a:gd name="T8" fmla="*/ 2147483647 w 1927"/>
                <a:gd name="T9" fmla="*/ 2147483647 h 2258"/>
                <a:gd name="T10" fmla="*/ 2147483647 w 1927"/>
                <a:gd name="T11" fmla="*/ 2147483647 h 2258"/>
                <a:gd name="T12" fmla="*/ 2147483647 w 1927"/>
                <a:gd name="T13" fmla="*/ 2147483647 h 2258"/>
                <a:gd name="T14" fmla="*/ 2147483647 w 1927"/>
                <a:gd name="T15" fmla="*/ 2147483647 h 2258"/>
                <a:gd name="T16" fmla="*/ 2147483647 w 1927"/>
                <a:gd name="T17" fmla="*/ 2147483647 h 2258"/>
                <a:gd name="T18" fmla="*/ 2147483647 w 1927"/>
                <a:gd name="T19" fmla="*/ 2147483647 h 2258"/>
                <a:gd name="T20" fmla="*/ 0 w 1927"/>
                <a:gd name="T21" fmla="*/ 2147483647 h 2258"/>
                <a:gd name="T22" fmla="*/ 2147483647 w 1927"/>
                <a:gd name="T23" fmla="*/ 2147483647 h 2258"/>
                <a:gd name="T24" fmla="*/ 2147483647 w 1927"/>
                <a:gd name="T25" fmla="*/ 2147483647 h 2258"/>
                <a:gd name="T26" fmla="*/ 2147483647 w 1927"/>
                <a:gd name="T27" fmla="*/ 2147483647 h 2258"/>
                <a:gd name="T28" fmla="*/ 2147483647 w 1927"/>
                <a:gd name="T29" fmla="*/ 2147483647 h 2258"/>
                <a:gd name="T30" fmla="*/ 2147483647 w 1927"/>
                <a:gd name="T31" fmla="*/ 2147483647 h 2258"/>
                <a:gd name="T32" fmla="*/ 2147483647 w 1927"/>
                <a:gd name="T33" fmla="*/ 2147483647 h 2258"/>
                <a:gd name="T34" fmla="*/ 2147483647 w 1927"/>
                <a:gd name="T35" fmla="*/ 2147483647 h 2258"/>
                <a:gd name="T36" fmla="*/ 2147483647 w 1927"/>
                <a:gd name="T37" fmla="*/ 2147483647 h 2258"/>
                <a:gd name="T38" fmla="*/ 2147483647 w 1927"/>
                <a:gd name="T39" fmla="*/ 2147483647 h 2258"/>
                <a:gd name="T40" fmla="*/ 2147483647 w 1927"/>
                <a:gd name="T41" fmla="*/ 2147483647 h 2258"/>
                <a:gd name="T42" fmla="*/ 2147483647 w 1927"/>
                <a:gd name="T43" fmla="*/ 0 h 2258"/>
                <a:gd name="T44" fmla="*/ 2147483647 w 1927"/>
                <a:gd name="T45" fmla="*/ 2147483647 h 2258"/>
                <a:gd name="T46" fmla="*/ 2147483647 w 1927"/>
                <a:gd name="T47" fmla="*/ 2147483647 h 2258"/>
                <a:gd name="T48" fmla="*/ 2147483647 w 1927"/>
                <a:gd name="T49" fmla="*/ 2147483647 h 2258"/>
                <a:gd name="T50" fmla="*/ 2147483647 w 1927"/>
                <a:gd name="T51" fmla="*/ 2147483647 h 2258"/>
                <a:gd name="T52" fmla="*/ 2147483647 w 1927"/>
                <a:gd name="T53" fmla="*/ 2147483647 h 2258"/>
                <a:gd name="T54" fmla="*/ 2147483647 w 1927"/>
                <a:gd name="T55" fmla="*/ 2147483647 h 2258"/>
                <a:gd name="T56" fmla="*/ 2147483647 w 1927"/>
                <a:gd name="T57" fmla="*/ 2147483647 h 2258"/>
                <a:gd name="T58" fmla="*/ 2147483647 w 1927"/>
                <a:gd name="T59" fmla="*/ 2147483647 h 2258"/>
                <a:gd name="T60" fmla="*/ 2147483647 w 1927"/>
                <a:gd name="T61" fmla="*/ 2147483647 h 2258"/>
                <a:gd name="T62" fmla="*/ 2147483647 w 1927"/>
                <a:gd name="T63" fmla="*/ 2147483647 h 2258"/>
                <a:gd name="T64" fmla="*/ 2147483647 w 1927"/>
                <a:gd name="T65" fmla="*/ 2147483647 h 2258"/>
                <a:gd name="T66" fmla="*/ 2147483647 w 1927"/>
                <a:gd name="T67" fmla="*/ 2147483647 h 2258"/>
                <a:gd name="T68" fmla="*/ 2147483647 w 1927"/>
                <a:gd name="T69" fmla="*/ 2147483647 h 2258"/>
                <a:gd name="T70" fmla="*/ 2147483647 w 1927"/>
                <a:gd name="T71" fmla="*/ 2147483647 h 2258"/>
                <a:gd name="T72" fmla="*/ 2147483647 w 1927"/>
                <a:gd name="T73" fmla="*/ 2147483647 h 2258"/>
                <a:gd name="T74" fmla="*/ 2147483647 w 1927"/>
                <a:gd name="T75" fmla="*/ 2147483647 h 2258"/>
                <a:gd name="T76" fmla="*/ 2147483647 w 1927"/>
                <a:gd name="T77" fmla="*/ 2147483647 h 2258"/>
                <a:gd name="T78" fmla="*/ 2147483647 w 1927"/>
                <a:gd name="T79" fmla="*/ 2147483647 h 2258"/>
                <a:gd name="T80" fmla="*/ 2147483647 w 1927"/>
                <a:gd name="T81" fmla="*/ 2147483647 h 2258"/>
                <a:gd name="T82" fmla="*/ 2147483647 w 1927"/>
                <a:gd name="T83" fmla="*/ 2147483647 h 2258"/>
                <a:gd name="T84" fmla="*/ 2147483647 w 1927"/>
                <a:gd name="T85" fmla="*/ 2147483647 h 2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27"/>
                <a:gd name="T130" fmla="*/ 0 h 2258"/>
                <a:gd name="T131" fmla="*/ 1927 w 1927"/>
                <a:gd name="T132" fmla="*/ 2258 h 2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27" h="2258">
                  <a:moveTo>
                    <a:pt x="563" y="2258"/>
                  </a:moveTo>
                  <a:lnTo>
                    <a:pt x="528" y="2235"/>
                  </a:lnTo>
                  <a:lnTo>
                    <a:pt x="495" y="2210"/>
                  </a:lnTo>
                  <a:lnTo>
                    <a:pt x="461" y="2184"/>
                  </a:lnTo>
                  <a:lnTo>
                    <a:pt x="429" y="2157"/>
                  </a:lnTo>
                  <a:lnTo>
                    <a:pt x="399" y="2131"/>
                  </a:lnTo>
                  <a:lnTo>
                    <a:pt x="369" y="2102"/>
                  </a:lnTo>
                  <a:lnTo>
                    <a:pt x="341" y="2072"/>
                  </a:lnTo>
                  <a:lnTo>
                    <a:pt x="314" y="2042"/>
                  </a:lnTo>
                  <a:lnTo>
                    <a:pt x="288" y="2012"/>
                  </a:lnTo>
                  <a:lnTo>
                    <a:pt x="263" y="1981"/>
                  </a:lnTo>
                  <a:lnTo>
                    <a:pt x="239" y="1949"/>
                  </a:lnTo>
                  <a:lnTo>
                    <a:pt x="217" y="1917"/>
                  </a:lnTo>
                  <a:lnTo>
                    <a:pt x="194" y="1883"/>
                  </a:lnTo>
                  <a:lnTo>
                    <a:pt x="175" y="1848"/>
                  </a:lnTo>
                  <a:lnTo>
                    <a:pt x="156" y="1814"/>
                  </a:lnTo>
                  <a:lnTo>
                    <a:pt x="138" y="1779"/>
                  </a:lnTo>
                  <a:lnTo>
                    <a:pt x="120" y="1742"/>
                  </a:lnTo>
                  <a:lnTo>
                    <a:pt x="104" y="1707"/>
                  </a:lnTo>
                  <a:lnTo>
                    <a:pt x="90" y="1670"/>
                  </a:lnTo>
                  <a:lnTo>
                    <a:pt x="76" y="1632"/>
                  </a:lnTo>
                  <a:lnTo>
                    <a:pt x="64" y="1595"/>
                  </a:lnTo>
                  <a:lnTo>
                    <a:pt x="51" y="1556"/>
                  </a:lnTo>
                  <a:lnTo>
                    <a:pt x="42" y="1518"/>
                  </a:lnTo>
                  <a:lnTo>
                    <a:pt x="32" y="1479"/>
                  </a:lnTo>
                  <a:lnTo>
                    <a:pt x="25" y="1440"/>
                  </a:lnTo>
                  <a:lnTo>
                    <a:pt x="18" y="1401"/>
                  </a:lnTo>
                  <a:lnTo>
                    <a:pt x="12" y="1360"/>
                  </a:lnTo>
                  <a:lnTo>
                    <a:pt x="7" y="1321"/>
                  </a:lnTo>
                  <a:lnTo>
                    <a:pt x="4" y="1281"/>
                  </a:lnTo>
                  <a:lnTo>
                    <a:pt x="2" y="1240"/>
                  </a:lnTo>
                  <a:lnTo>
                    <a:pt x="0" y="1201"/>
                  </a:lnTo>
                  <a:lnTo>
                    <a:pt x="0" y="1161"/>
                  </a:lnTo>
                  <a:lnTo>
                    <a:pt x="0" y="1120"/>
                  </a:lnTo>
                  <a:lnTo>
                    <a:pt x="4" y="1079"/>
                  </a:lnTo>
                  <a:lnTo>
                    <a:pt x="5" y="1039"/>
                  </a:lnTo>
                  <a:lnTo>
                    <a:pt x="11" y="998"/>
                  </a:lnTo>
                  <a:lnTo>
                    <a:pt x="16" y="957"/>
                  </a:lnTo>
                  <a:lnTo>
                    <a:pt x="21" y="917"/>
                  </a:lnTo>
                  <a:lnTo>
                    <a:pt x="30" y="878"/>
                  </a:lnTo>
                  <a:lnTo>
                    <a:pt x="39" y="837"/>
                  </a:lnTo>
                  <a:lnTo>
                    <a:pt x="48" y="797"/>
                  </a:lnTo>
                  <a:lnTo>
                    <a:pt x="58" y="758"/>
                  </a:lnTo>
                  <a:lnTo>
                    <a:pt x="71" y="719"/>
                  </a:lnTo>
                  <a:lnTo>
                    <a:pt x="85" y="680"/>
                  </a:lnTo>
                  <a:lnTo>
                    <a:pt x="99" y="641"/>
                  </a:lnTo>
                  <a:lnTo>
                    <a:pt x="113" y="602"/>
                  </a:lnTo>
                  <a:lnTo>
                    <a:pt x="131" y="563"/>
                  </a:lnTo>
                  <a:lnTo>
                    <a:pt x="147" y="526"/>
                  </a:lnTo>
                  <a:lnTo>
                    <a:pt x="166" y="489"/>
                  </a:lnTo>
                  <a:lnTo>
                    <a:pt x="186" y="452"/>
                  </a:lnTo>
                  <a:lnTo>
                    <a:pt x="207" y="415"/>
                  </a:lnTo>
                  <a:lnTo>
                    <a:pt x="228" y="379"/>
                  </a:lnTo>
                  <a:lnTo>
                    <a:pt x="251" y="344"/>
                  </a:lnTo>
                  <a:lnTo>
                    <a:pt x="276" y="309"/>
                  </a:lnTo>
                  <a:lnTo>
                    <a:pt x="300" y="275"/>
                  </a:lnTo>
                  <a:lnTo>
                    <a:pt x="327" y="242"/>
                  </a:lnTo>
                  <a:lnTo>
                    <a:pt x="355" y="208"/>
                  </a:lnTo>
                  <a:lnTo>
                    <a:pt x="383" y="176"/>
                  </a:lnTo>
                  <a:lnTo>
                    <a:pt x="413" y="144"/>
                  </a:lnTo>
                  <a:lnTo>
                    <a:pt x="443" y="114"/>
                  </a:lnTo>
                  <a:lnTo>
                    <a:pt x="475" y="84"/>
                  </a:lnTo>
                  <a:lnTo>
                    <a:pt x="509" y="54"/>
                  </a:lnTo>
                  <a:lnTo>
                    <a:pt x="542" y="26"/>
                  </a:lnTo>
                  <a:lnTo>
                    <a:pt x="578" y="0"/>
                  </a:lnTo>
                  <a:lnTo>
                    <a:pt x="1351" y="0"/>
                  </a:lnTo>
                  <a:lnTo>
                    <a:pt x="1386" y="26"/>
                  </a:lnTo>
                  <a:lnTo>
                    <a:pt x="1420" y="54"/>
                  </a:lnTo>
                  <a:lnTo>
                    <a:pt x="1452" y="84"/>
                  </a:lnTo>
                  <a:lnTo>
                    <a:pt x="1484" y="114"/>
                  </a:lnTo>
                  <a:lnTo>
                    <a:pt x="1515" y="144"/>
                  </a:lnTo>
                  <a:lnTo>
                    <a:pt x="1544" y="176"/>
                  </a:lnTo>
                  <a:lnTo>
                    <a:pt x="1574" y="208"/>
                  </a:lnTo>
                  <a:lnTo>
                    <a:pt x="1600" y="242"/>
                  </a:lnTo>
                  <a:lnTo>
                    <a:pt x="1627" y="275"/>
                  </a:lnTo>
                  <a:lnTo>
                    <a:pt x="1651" y="309"/>
                  </a:lnTo>
                  <a:lnTo>
                    <a:pt x="1676" y="344"/>
                  </a:lnTo>
                  <a:lnTo>
                    <a:pt x="1699" y="379"/>
                  </a:lnTo>
                  <a:lnTo>
                    <a:pt x="1720" y="415"/>
                  </a:lnTo>
                  <a:lnTo>
                    <a:pt x="1741" y="452"/>
                  </a:lnTo>
                  <a:lnTo>
                    <a:pt x="1761" y="489"/>
                  </a:lnTo>
                  <a:lnTo>
                    <a:pt x="1780" y="526"/>
                  </a:lnTo>
                  <a:lnTo>
                    <a:pt x="1798" y="563"/>
                  </a:lnTo>
                  <a:lnTo>
                    <a:pt x="1814" y="602"/>
                  </a:lnTo>
                  <a:lnTo>
                    <a:pt x="1830" y="641"/>
                  </a:lnTo>
                  <a:lnTo>
                    <a:pt x="1844" y="680"/>
                  </a:lnTo>
                  <a:lnTo>
                    <a:pt x="1856" y="719"/>
                  </a:lnTo>
                  <a:lnTo>
                    <a:pt x="1869" y="758"/>
                  </a:lnTo>
                  <a:lnTo>
                    <a:pt x="1879" y="797"/>
                  </a:lnTo>
                  <a:lnTo>
                    <a:pt x="1890" y="837"/>
                  </a:lnTo>
                  <a:lnTo>
                    <a:pt x="1897" y="878"/>
                  </a:lnTo>
                  <a:lnTo>
                    <a:pt x="1906" y="917"/>
                  </a:lnTo>
                  <a:lnTo>
                    <a:pt x="1911" y="957"/>
                  </a:lnTo>
                  <a:lnTo>
                    <a:pt x="1916" y="998"/>
                  </a:lnTo>
                  <a:lnTo>
                    <a:pt x="1922" y="1039"/>
                  </a:lnTo>
                  <a:lnTo>
                    <a:pt x="1925" y="1079"/>
                  </a:lnTo>
                  <a:lnTo>
                    <a:pt x="1927" y="1120"/>
                  </a:lnTo>
                  <a:lnTo>
                    <a:pt x="1927" y="1161"/>
                  </a:lnTo>
                  <a:lnTo>
                    <a:pt x="1927" y="1201"/>
                  </a:lnTo>
                  <a:lnTo>
                    <a:pt x="1925" y="1240"/>
                  </a:lnTo>
                  <a:lnTo>
                    <a:pt x="1923" y="1281"/>
                  </a:lnTo>
                  <a:lnTo>
                    <a:pt x="1920" y="1321"/>
                  </a:lnTo>
                  <a:lnTo>
                    <a:pt x="1915" y="1360"/>
                  </a:lnTo>
                  <a:lnTo>
                    <a:pt x="1909" y="1401"/>
                  </a:lnTo>
                  <a:lnTo>
                    <a:pt x="1902" y="1440"/>
                  </a:lnTo>
                  <a:lnTo>
                    <a:pt x="1895" y="1479"/>
                  </a:lnTo>
                  <a:lnTo>
                    <a:pt x="1885" y="1518"/>
                  </a:lnTo>
                  <a:lnTo>
                    <a:pt x="1876" y="1556"/>
                  </a:lnTo>
                  <a:lnTo>
                    <a:pt x="1863" y="1595"/>
                  </a:lnTo>
                  <a:lnTo>
                    <a:pt x="1851" y="1632"/>
                  </a:lnTo>
                  <a:lnTo>
                    <a:pt x="1837" y="1670"/>
                  </a:lnTo>
                  <a:lnTo>
                    <a:pt x="1823" y="1707"/>
                  </a:lnTo>
                  <a:lnTo>
                    <a:pt x="1807" y="1742"/>
                  </a:lnTo>
                  <a:lnTo>
                    <a:pt x="1791" y="1779"/>
                  </a:lnTo>
                  <a:lnTo>
                    <a:pt x="1771" y="1814"/>
                  </a:lnTo>
                  <a:lnTo>
                    <a:pt x="1752" y="1848"/>
                  </a:lnTo>
                  <a:lnTo>
                    <a:pt x="1733" y="1883"/>
                  </a:lnTo>
                  <a:lnTo>
                    <a:pt x="1711" y="1917"/>
                  </a:lnTo>
                  <a:lnTo>
                    <a:pt x="1688" y="1949"/>
                  </a:lnTo>
                  <a:lnTo>
                    <a:pt x="1664" y="1981"/>
                  </a:lnTo>
                  <a:lnTo>
                    <a:pt x="1639" y="2012"/>
                  </a:lnTo>
                  <a:lnTo>
                    <a:pt x="1614" y="2042"/>
                  </a:lnTo>
                  <a:lnTo>
                    <a:pt x="1586" y="2072"/>
                  </a:lnTo>
                  <a:lnTo>
                    <a:pt x="1558" y="2102"/>
                  </a:lnTo>
                  <a:lnTo>
                    <a:pt x="1530" y="2131"/>
                  </a:lnTo>
                  <a:lnTo>
                    <a:pt x="1498" y="2157"/>
                  </a:lnTo>
                  <a:lnTo>
                    <a:pt x="1466" y="2184"/>
                  </a:lnTo>
                  <a:lnTo>
                    <a:pt x="1434" y="2210"/>
                  </a:lnTo>
                  <a:lnTo>
                    <a:pt x="1399" y="2235"/>
                  </a:lnTo>
                  <a:lnTo>
                    <a:pt x="1365" y="2258"/>
                  </a:lnTo>
                  <a:lnTo>
                    <a:pt x="563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59" name="Freeform 14"/>
            <p:cNvSpPr>
              <a:spLocks/>
            </p:cNvSpPr>
            <p:nvPr/>
          </p:nvSpPr>
          <p:spPr bwMode="auto">
            <a:xfrm>
              <a:off x="4211638" y="1743075"/>
              <a:ext cx="1643062" cy="3584575"/>
            </a:xfrm>
            <a:custGeom>
              <a:avLst/>
              <a:gdLst>
                <a:gd name="T0" fmla="*/ 2147483647 w 1035"/>
                <a:gd name="T1" fmla="*/ 2147483647 h 2258"/>
                <a:gd name="T2" fmla="*/ 2147483647 w 1035"/>
                <a:gd name="T3" fmla="*/ 2147483647 h 2258"/>
                <a:gd name="T4" fmla="*/ 2147483647 w 1035"/>
                <a:gd name="T5" fmla="*/ 2147483647 h 2258"/>
                <a:gd name="T6" fmla="*/ 2147483647 w 1035"/>
                <a:gd name="T7" fmla="*/ 2147483647 h 2258"/>
                <a:gd name="T8" fmla="*/ 2147483647 w 1035"/>
                <a:gd name="T9" fmla="*/ 2147483647 h 2258"/>
                <a:gd name="T10" fmla="*/ 2147483647 w 1035"/>
                <a:gd name="T11" fmla="*/ 2147483647 h 2258"/>
                <a:gd name="T12" fmla="*/ 2147483647 w 1035"/>
                <a:gd name="T13" fmla="*/ 2147483647 h 2258"/>
                <a:gd name="T14" fmla="*/ 2147483647 w 1035"/>
                <a:gd name="T15" fmla="*/ 2147483647 h 2258"/>
                <a:gd name="T16" fmla="*/ 2147483647 w 1035"/>
                <a:gd name="T17" fmla="*/ 2147483647 h 2258"/>
                <a:gd name="T18" fmla="*/ 0 w 1035"/>
                <a:gd name="T19" fmla="*/ 2147483647 h 2258"/>
                <a:gd name="T20" fmla="*/ 2147483647 w 1035"/>
                <a:gd name="T21" fmla="*/ 2147483647 h 2258"/>
                <a:gd name="T22" fmla="*/ 2147483647 w 1035"/>
                <a:gd name="T23" fmla="*/ 2147483647 h 2258"/>
                <a:gd name="T24" fmla="*/ 2147483647 w 1035"/>
                <a:gd name="T25" fmla="*/ 2147483647 h 2258"/>
                <a:gd name="T26" fmla="*/ 2147483647 w 1035"/>
                <a:gd name="T27" fmla="*/ 2147483647 h 2258"/>
                <a:gd name="T28" fmla="*/ 2147483647 w 1035"/>
                <a:gd name="T29" fmla="*/ 2147483647 h 2258"/>
                <a:gd name="T30" fmla="*/ 2147483647 w 1035"/>
                <a:gd name="T31" fmla="*/ 2147483647 h 2258"/>
                <a:gd name="T32" fmla="*/ 2147483647 w 1035"/>
                <a:gd name="T33" fmla="*/ 2147483647 h 2258"/>
                <a:gd name="T34" fmla="*/ 2147483647 w 1035"/>
                <a:gd name="T35" fmla="*/ 2147483647 h 2258"/>
                <a:gd name="T36" fmla="*/ 2147483647 w 1035"/>
                <a:gd name="T37" fmla="*/ 2147483647 h 2258"/>
                <a:gd name="T38" fmla="*/ 2147483647 w 1035"/>
                <a:gd name="T39" fmla="*/ 0 h 2258"/>
                <a:gd name="T40" fmla="*/ 2147483647 w 1035"/>
                <a:gd name="T41" fmla="*/ 2147483647 h 2258"/>
                <a:gd name="T42" fmla="*/ 2147483647 w 1035"/>
                <a:gd name="T43" fmla="*/ 2147483647 h 2258"/>
                <a:gd name="T44" fmla="*/ 2147483647 w 1035"/>
                <a:gd name="T45" fmla="*/ 2147483647 h 2258"/>
                <a:gd name="T46" fmla="*/ 2147483647 w 1035"/>
                <a:gd name="T47" fmla="*/ 2147483647 h 2258"/>
                <a:gd name="T48" fmla="*/ 2147483647 w 1035"/>
                <a:gd name="T49" fmla="*/ 2147483647 h 2258"/>
                <a:gd name="T50" fmla="*/ 2147483647 w 1035"/>
                <a:gd name="T51" fmla="*/ 2147483647 h 2258"/>
                <a:gd name="T52" fmla="*/ 2147483647 w 1035"/>
                <a:gd name="T53" fmla="*/ 2147483647 h 2258"/>
                <a:gd name="T54" fmla="*/ 2147483647 w 1035"/>
                <a:gd name="T55" fmla="*/ 2147483647 h 2258"/>
                <a:gd name="T56" fmla="*/ 2147483647 w 1035"/>
                <a:gd name="T57" fmla="*/ 2147483647 h 2258"/>
                <a:gd name="T58" fmla="*/ 2147483647 w 1035"/>
                <a:gd name="T59" fmla="*/ 2147483647 h 2258"/>
                <a:gd name="T60" fmla="*/ 2147483647 w 1035"/>
                <a:gd name="T61" fmla="*/ 2147483647 h 2258"/>
                <a:gd name="T62" fmla="*/ 2147483647 w 1035"/>
                <a:gd name="T63" fmla="*/ 2147483647 h 2258"/>
                <a:gd name="T64" fmla="*/ 2147483647 w 1035"/>
                <a:gd name="T65" fmla="*/ 2147483647 h 2258"/>
                <a:gd name="T66" fmla="*/ 2147483647 w 1035"/>
                <a:gd name="T67" fmla="*/ 2147483647 h 2258"/>
                <a:gd name="T68" fmla="*/ 2147483647 w 1035"/>
                <a:gd name="T69" fmla="*/ 2147483647 h 2258"/>
                <a:gd name="T70" fmla="*/ 2147483647 w 1035"/>
                <a:gd name="T71" fmla="*/ 2147483647 h 2258"/>
                <a:gd name="T72" fmla="*/ 2147483647 w 1035"/>
                <a:gd name="T73" fmla="*/ 2147483647 h 2258"/>
                <a:gd name="T74" fmla="*/ 2147483647 w 1035"/>
                <a:gd name="T75" fmla="*/ 2147483647 h 2258"/>
                <a:gd name="T76" fmla="*/ 2147483647 w 1035"/>
                <a:gd name="T77" fmla="*/ 2147483647 h 22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35"/>
                <a:gd name="T118" fmla="*/ 0 h 2258"/>
                <a:gd name="T119" fmla="*/ 1035 w 1035"/>
                <a:gd name="T120" fmla="*/ 2258 h 225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35" h="2258">
                  <a:moveTo>
                    <a:pt x="302" y="2258"/>
                  </a:moveTo>
                  <a:lnTo>
                    <a:pt x="284" y="2235"/>
                  </a:lnTo>
                  <a:lnTo>
                    <a:pt x="265" y="2210"/>
                  </a:lnTo>
                  <a:lnTo>
                    <a:pt x="247" y="2184"/>
                  </a:lnTo>
                  <a:lnTo>
                    <a:pt x="231" y="2157"/>
                  </a:lnTo>
                  <a:lnTo>
                    <a:pt x="214" y="2131"/>
                  </a:lnTo>
                  <a:lnTo>
                    <a:pt x="198" y="2102"/>
                  </a:lnTo>
                  <a:lnTo>
                    <a:pt x="184" y="2072"/>
                  </a:lnTo>
                  <a:lnTo>
                    <a:pt x="168" y="2042"/>
                  </a:lnTo>
                  <a:lnTo>
                    <a:pt x="141" y="1981"/>
                  </a:lnTo>
                  <a:lnTo>
                    <a:pt x="116" y="1917"/>
                  </a:lnTo>
                  <a:lnTo>
                    <a:pt x="94" y="1848"/>
                  </a:lnTo>
                  <a:lnTo>
                    <a:pt x="74" y="1779"/>
                  </a:lnTo>
                  <a:lnTo>
                    <a:pt x="56" y="1707"/>
                  </a:lnTo>
                  <a:lnTo>
                    <a:pt x="41" y="1632"/>
                  </a:lnTo>
                  <a:lnTo>
                    <a:pt x="28" y="1556"/>
                  </a:lnTo>
                  <a:lnTo>
                    <a:pt x="18" y="1479"/>
                  </a:lnTo>
                  <a:lnTo>
                    <a:pt x="9" y="1401"/>
                  </a:lnTo>
                  <a:lnTo>
                    <a:pt x="3" y="1321"/>
                  </a:lnTo>
                  <a:lnTo>
                    <a:pt x="0" y="1240"/>
                  </a:lnTo>
                  <a:lnTo>
                    <a:pt x="0" y="1161"/>
                  </a:lnTo>
                  <a:lnTo>
                    <a:pt x="2" y="1079"/>
                  </a:lnTo>
                  <a:lnTo>
                    <a:pt x="5" y="998"/>
                  </a:lnTo>
                  <a:lnTo>
                    <a:pt x="12" y="917"/>
                  </a:lnTo>
                  <a:lnTo>
                    <a:pt x="21" y="837"/>
                  </a:lnTo>
                  <a:lnTo>
                    <a:pt x="32" y="758"/>
                  </a:lnTo>
                  <a:lnTo>
                    <a:pt x="44" y="680"/>
                  </a:lnTo>
                  <a:lnTo>
                    <a:pt x="60" y="602"/>
                  </a:lnTo>
                  <a:lnTo>
                    <a:pt x="79" y="526"/>
                  </a:lnTo>
                  <a:lnTo>
                    <a:pt x="99" y="452"/>
                  </a:lnTo>
                  <a:lnTo>
                    <a:pt x="122" y="379"/>
                  </a:lnTo>
                  <a:lnTo>
                    <a:pt x="148" y="309"/>
                  </a:lnTo>
                  <a:lnTo>
                    <a:pt x="175" y="242"/>
                  </a:lnTo>
                  <a:lnTo>
                    <a:pt x="205" y="176"/>
                  </a:lnTo>
                  <a:lnTo>
                    <a:pt x="238" y="114"/>
                  </a:lnTo>
                  <a:lnTo>
                    <a:pt x="254" y="84"/>
                  </a:lnTo>
                  <a:lnTo>
                    <a:pt x="272" y="54"/>
                  </a:lnTo>
                  <a:lnTo>
                    <a:pt x="291" y="26"/>
                  </a:lnTo>
                  <a:lnTo>
                    <a:pt x="309" y="0"/>
                  </a:lnTo>
                  <a:lnTo>
                    <a:pt x="726" y="0"/>
                  </a:lnTo>
                  <a:lnTo>
                    <a:pt x="745" y="26"/>
                  </a:lnTo>
                  <a:lnTo>
                    <a:pt x="763" y="54"/>
                  </a:lnTo>
                  <a:lnTo>
                    <a:pt x="781" y="84"/>
                  </a:lnTo>
                  <a:lnTo>
                    <a:pt x="796" y="114"/>
                  </a:lnTo>
                  <a:lnTo>
                    <a:pt x="830" y="176"/>
                  </a:lnTo>
                  <a:lnTo>
                    <a:pt x="860" y="242"/>
                  </a:lnTo>
                  <a:lnTo>
                    <a:pt x="886" y="309"/>
                  </a:lnTo>
                  <a:lnTo>
                    <a:pt x="913" y="379"/>
                  </a:lnTo>
                  <a:lnTo>
                    <a:pt x="936" y="452"/>
                  </a:lnTo>
                  <a:lnTo>
                    <a:pt x="955" y="526"/>
                  </a:lnTo>
                  <a:lnTo>
                    <a:pt x="975" y="602"/>
                  </a:lnTo>
                  <a:lnTo>
                    <a:pt x="991" y="680"/>
                  </a:lnTo>
                  <a:lnTo>
                    <a:pt x="1003" y="758"/>
                  </a:lnTo>
                  <a:lnTo>
                    <a:pt x="1014" y="837"/>
                  </a:lnTo>
                  <a:lnTo>
                    <a:pt x="1022" y="917"/>
                  </a:lnTo>
                  <a:lnTo>
                    <a:pt x="1030" y="998"/>
                  </a:lnTo>
                  <a:lnTo>
                    <a:pt x="1033" y="1079"/>
                  </a:lnTo>
                  <a:lnTo>
                    <a:pt x="1035" y="1161"/>
                  </a:lnTo>
                  <a:lnTo>
                    <a:pt x="1035" y="1240"/>
                  </a:lnTo>
                  <a:lnTo>
                    <a:pt x="1031" y="1321"/>
                  </a:lnTo>
                  <a:lnTo>
                    <a:pt x="1026" y="1401"/>
                  </a:lnTo>
                  <a:lnTo>
                    <a:pt x="1017" y="1479"/>
                  </a:lnTo>
                  <a:lnTo>
                    <a:pt x="1007" y="1556"/>
                  </a:lnTo>
                  <a:lnTo>
                    <a:pt x="994" y="1632"/>
                  </a:lnTo>
                  <a:lnTo>
                    <a:pt x="978" y="1707"/>
                  </a:lnTo>
                  <a:lnTo>
                    <a:pt x="961" y="1779"/>
                  </a:lnTo>
                  <a:lnTo>
                    <a:pt x="941" y="1848"/>
                  </a:lnTo>
                  <a:lnTo>
                    <a:pt x="918" y="1917"/>
                  </a:lnTo>
                  <a:lnTo>
                    <a:pt x="894" y="1981"/>
                  </a:lnTo>
                  <a:lnTo>
                    <a:pt x="865" y="2042"/>
                  </a:lnTo>
                  <a:lnTo>
                    <a:pt x="851" y="2072"/>
                  </a:lnTo>
                  <a:lnTo>
                    <a:pt x="837" y="2102"/>
                  </a:lnTo>
                  <a:lnTo>
                    <a:pt x="821" y="2131"/>
                  </a:lnTo>
                  <a:lnTo>
                    <a:pt x="803" y="2157"/>
                  </a:lnTo>
                  <a:lnTo>
                    <a:pt x="788" y="2184"/>
                  </a:lnTo>
                  <a:lnTo>
                    <a:pt x="770" y="2210"/>
                  </a:lnTo>
                  <a:lnTo>
                    <a:pt x="751" y="2235"/>
                  </a:lnTo>
                  <a:lnTo>
                    <a:pt x="733" y="2258"/>
                  </a:lnTo>
                  <a:lnTo>
                    <a:pt x="302" y="2258"/>
                  </a:lnTo>
                </a:path>
              </a:pathLst>
            </a:cu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0" name="Line 15"/>
            <p:cNvSpPr>
              <a:spLocks noChangeShapeType="1"/>
            </p:cNvSpPr>
            <p:nvPr/>
          </p:nvSpPr>
          <p:spPr bwMode="auto">
            <a:xfrm flipH="1" flipV="1">
              <a:off x="5027613" y="1743075"/>
              <a:ext cx="4762" cy="3581400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1" name="Line 16"/>
            <p:cNvSpPr>
              <a:spLocks noChangeShapeType="1"/>
            </p:cNvSpPr>
            <p:nvPr/>
          </p:nvSpPr>
          <p:spPr bwMode="auto">
            <a:xfrm>
              <a:off x="3051175" y="1874838"/>
              <a:ext cx="3952875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2" name="Line 17"/>
            <p:cNvSpPr>
              <a:spLocks noChangeShapeType="1"/>
            </p:cNvSpPr>
            <p:nvPr/>
          </p:nvSpPr>
          <p:spPr bwMode="auto">
            <a:xfrm>
              <a:off x="2513013" y="2090738"/>
              <a:ext cx="5037137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3" name="Line 18"/>
            <p:cNvSpPr>
              <a:spLocks noChangeShapeType="1"/>
            </p:cNvSpPr>
            <p:nvPr/>
          </p:nvSpPr>
          <p:spPr bwMode="auto">
            <a:xfrm flipV="1">
              <a:off x="1949450" y="2401888"/>
              <a:ext cx="6159500" cy="3175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4" name="Line 19"/>
            <p:cNvSpPr>
              <a:spLocks noChangeShapeType="1"/>
            </p:cNvSpPr>
            <p:nvPr/>
          </p:nvSpPr>
          <p:spPr bwMode="auto">
            <a:xfrm>
              <a:off x="1511300" y="2757488"/>
              <a:ext cx="7034213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5" name="Line 20"/>
            <p:cNvSpPr>
              <a:spLocks noChangeShapeType="1"/>
            </p:cNvSpPr>
            <p:nvPr/>
          </p:nvSpPr>
          <p:spPr bwMode="auto">
            <a:xfrm>
              <a:off x="1220788" y="3155950"/>
              <a:ext cx="7620000" cy="1588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6" name="Line 21"/>
            <p:cNvSpPr>
              <a:spLocks noChangeShapeType="1"/>
            </p:cNvSpPr>
            <p:nvPr/>
          </p:nvSpPr>
          <p:spPr bwMode="auto">
            <a:xfrm>
              <a:off x="1111250" y="3598863"/>
              <a:ext cx="7839075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7" name="Line 22"/>
            <p:cNvSpPr>
              <a:spLocks noChangeShapeType="1"/>
            </p:cNvSpPr>
            <p:nvPr/>
          </p:nvSpPr>
          <p:spPr bwMode="auto">
            <a:xfrm>
              <a:off x="1228725" y="4059238"/>
              <a:ext cx="7605713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8" name="Line 23"/>
            <p:cNvSpPr>
              <a:spLocks noChangeShapeType="1"/>
            </p:cNvSpPr>
            <p:nvPr/>
          </p:nvSpPr>
          <p:spPr bwMode="auto">
            <a:xfrm>
              <a:off x="1536700" y="4454525"/>
              <a:ext cx="6983413" cy="1588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69" name="Line 24"/>
            <p:cNvSpPr>
              <a:spLocks noChangeShapeType="1"/>
            </p:cNvSpPr>
            <p:nvPr/>
          </p:nvSpPr>
          <p:spPr bwMode="auto">
            <a:xfrm>
              <a:off x="2030413" y="4808538"/>
              <a:ext cx="5988050" cy="3175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  <p:sp>
          <p:nvSpPr>
            <p:cNvPr id="14370" name="Line 25"/>
            <p:cNvSpPr>
              <a:spLocks noChangeShapeType="1"/>
            </p:cNvSpPr>
            <p:nvPr/>
          </p:nvSpPr>
          <p:spPr bwMode="auto">
            <a:xfrm>
              <a:off x="2719388" y="5116513"/>
              <a:ext cx="4610100" cy="1587"/>
            </a:xfrm>
            <a:prstGeom prst="line">
              <a:avLst/>
            </a:prstGeom>
            <a:noFill/>
            <a:ln w="0">
              <a:solidFill>
                <a:srgbClr val="99CC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latin typeface="Calibri"/>
                <a:cs typeface="Calibri"/>
              </a:endParaRPr>
            </a:p>
          </p:txBody>
        </p:sp>
      </p:grpSp>
      <p:sp>
        <p:nvSpPr>
          <p:cNvPr id="14341" name="Rectangle 28"/>
          <p:cNvSpPr>
            <a:spLocks noChangeArrowheads="1"/>
          </p:cNvSpPr>
          <p:nvPr/>
        </p:nvSpPr>
        <p:spPr bwMode="auto">
          <a:xfrm>
            <a:off x="3971993" y="3602506"/>
            <a:ext cx="1730790" cy="63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Sub-Saharan Africa</a:t>
            </a:r>
          </a:p>
          <a:p>
            <a:pPr algn="ctr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24.7 million</a:t>
            </a:r>
          </a:p>
          <a:p>
            <a:pPr algn="ctr">
              <a:lnSpc>
                <a:spcPct val="75000"/>
              </a:lnSpc>
            </a:pP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[23.5 million – 26.1 million]</a:t>
            </a:r>
          </a:p>
        </p:txBody>
      </p:sp>
      <p:sp>
        <p:nvSpPr>
          <p:cNvPr id="14342" name="Rectangle 29"/>
          <p:cNvSpPr>
            <a:spLocks noChangeArrowheads="1"/>
          </p:cNvSpPr>
          <p:nvPr/>
        </p:nvSpPr>
        <p:spPr bwMode="auto">
          <a:xfrm>
            <a:off x="4836710" y="2020110"/>
            <a:ext cx="1666988" cy="64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Eastern Europe &amp; Central Asia</a:t>
            </a:r>
          </a:p>
          <a:p>
            <a:pPr algn="ctr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1.1 million </a:t>
            </a:r>
          </a:p>
          <a:p>
            <a:pPr algn="ctr">
              <a:lnSpc>
                <a:spcPct val="75000"/>
              </a:lnSpc>
            </a:pP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[980 000– 1.3 million]</a:t>
            </a:r>
          </a:p>
        </p:txBody>
      </p:sp>
      <p:sp>
        <p:nvSpPr>
          <p:cNvPr id="14343" name="Rectangle 30"/>
          <p:cNvSpPr>
            <a:spLocks noChangeArrowheads="1"/>
          </p:cNvSpPr>
          <p:nvPr/>
        </p:nvSpPr>
        <p:spPr bwMode="auto">
          <a:xfrm>
            <a:off x="5600972" y="3236780"/>
            <a:ext cx="1953417" cy="49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tabLst>
                <a:tab pos="285750" algn="l"/>
              </a:tabLs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Asia and the Pacific</a:t>
            </a:r>
          </a:p>
          <a:p>
            <a:pPr algn="ctr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	4.8 million</a:t>
            </a:r>
          </a:p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	</a:t>
            </a: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[4.1 million – 5.5 million]</a:t>
            </a:r>
          </a:p>
        </p:txBody>
      </p:sp>
      <p:sp>
        <p:nvSpPr>
          <p:cNvPr id="14344" name="Rectangle 32"/>
          <p:cNvSpPr>
            <a:spLocks noChangeArrowheads="1"/>
          </p:cNvSpPr>
          <p:nvPr/>
        </p:nvSpPr>
        <p:spPr bwMode="auto">
          <a:xfrm>
            <a:off x="1728076" y="2318158"/>
            <a:ext cx="3289179" cy="49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North America and Western and Central Europe</a:t>
            </a:r>
          </a:p>
          <a:p>
            <a:pPr algn="ctr" eaLnBrk="1" hangingPunct="1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                     2.3 million </a:t>
            </a:r>
          </a:p>
          <a:p>
            <a:pPr algn="ctr" eaLnBrk="1" hangingPunct="1">
              <a:lnSpc>
                <a:spcPct val="75000"/>
              </a:lnSpc>
            </a:pP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                          [2.0 million – 3.0 million]</a:t>
            </a:r>
          </a:p>
        </p:txBody>
      </p:sp>
      <p:sp>
        <p:nvSpPr>
          <p:cNvPr id="14345" name="Rectangle 33"/>
          <p:cNvSpPr>
            <a:spLocks noChangeArrowheads="1"/>
          </p:cNvSpPr>
          <p:nvPr/>
        </p:nvSpPr>
        <p:spPr bwMode="auto">
          <a:xfrm>
            <a:off x="2397314" y="3717697"/>
            <a:ext cx="1566534" cy="63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Latin America</a:t>
            </a:r>
          </a:p>
          <a:p>
            <a:pPr algn="ctr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1.6 million</a:t>
            </a:r>
          </a:p>
          <a:p>
            <a:pPr algn="ctr">
              <a:lnSpc>
                <a:spcPct val="75000"/>
              </a:lnSpc>
            </a:pP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[1.4 million – 2.1 million]</a:t>
            </a:r>
          </a:p>
        </p:txBody>
      </p:sp>
      <p:sp>
        <p:nvSpPr>
          <p:cNvPr id="14346" name="Rectangle 35"/>
          <p:cNvSpPr>
            <a:spLocks noChangeArrowheads="1"/>
          </p:cNvSpPr>
          <p:nvPr/>
        </p:nvSpPr>
        <p:spPr bwMode="auto">
          <a:xfrm>
            <a:off x="2138036" y="3022244"/>
            <a:ext cx="1848891" cy="49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35038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35038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3503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lnSpc>
                <a:spcPct val="75000"/>
              </a:lnSpc>
            </a:pPr>
            <a:r>
              <a:rPr lang="en-US" altLang="en-US" sz="1300">
                <a:latin typeface="Calibri"/>
                <a:ea typeface="MS PGothic" pitchFamily="34" charset="-128"/>
                <a:cs typeface="Calibri"/>
              </a:rPr>
              <a:t>Caribbean</a:t>
            </a:r>
          </a:p>
          <a:p>
            <a:pPr algn="ctr" eaLnBrk="1" hangingPunct="1">
              <a:lnSpc>
                <a:spcPct val="75000"/>
              </a:lnSpc>
            </a:pPr>
            <a:r>
              <a:rPr lang="en-US" altLang="en-US" sz="1500">
                <a:latin typeface="Calibri"/>
                <a:ea typeface="MS PGothic" pitchFamily="34" charset="-128"/>
                <a:cs typeface="Calibri"/>
              </a:rPr>
              <a:t>250 000</a:t>
            </a:r>
          </a:p>
          <a:p>
            <a:pPr algn="ctr" eaLnBrk="1" hangingPunct="1">
              <a:lnSpc>
                <a:spcPct val="75000"/>
              </a:lnSpc>
            </a:pPr>
            <a:r>
              <a:rPr lang="en-US" altLang="en-US" sz="1300">
                <a:solidFill>
                  <a:srgbClr val="4D4D4D"/>
                </a:solidFill>
                <a:latin typeface="Calibri"/>
                <a:ea typeface="MS PGothic" pitchFamily="34" charset="-128"/>
                <a:cs typeface="Calibri"/>
              </a:rPr>
              <a:t>[230 000 – 280 000]</a:t>
            </a:r>
          </a:p>
        </p:txBody>
      </p:sp>
      <p:sp>
        <p:nvSpPr>
          <p:cNvPr id="8225" name="Rectangle 36"/>
          <p:cNvSpPr>
            <a:spLocks noChangeArrowheads="1"/>
          </p:cNvSpPr>
          <p:nvPr/>
        </p:nvSpPr>
        <p:spPr bwMode="auto">
          <a:xfrm>
            <a:off x="529189" y="0"/>
            <a:ext cx="8157111" cy="1086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0694" tIns="50348" rIns="100694" bIns="50348">
            <a:spAutoFit/>
          </a:bodyPr>
          <a:lstStyle>
            <a:lvl1pPr defTabSz="457200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4572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1055035" eaLnBrk="1" hangingPunct="1">
              <a:defRPr/>
            </a:pPr>
            <a:r>
              <a:rPr lang="en-US" altLang="en-US" sz="32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Estimation du </a:t>
            </a:r>
            <a:r>
              <a:rPr lang="en-US" altLang="en-US" sz="3200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nombre</a:t>
            </a:r>
            <a:r>
              <a:rPr lang="en-US" altLang="en-US" sz="32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 </a:t>
            </a:r>
            <a:r>
              <a:rPr lang="en-US" altLang="en-US" sz="3200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d’enfant</a:t>
            </a:r>
            <a:r>
              <a:rPr lang="en-US" altLang="en-US" sz="32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 et </a:t>
            </a:r>
            <a:r>
              <a:rPr lang="en-US" altLang="en-US" sz="3200" dirty="0" err="1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d’adultes</a:t>
            </a:r>
            <a:r>
              <a:rPr lang="en-US" altLang="en-US" sz="32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 vivant avec le VIH</a:t>
            </a:r>
            <a:r>
              <a:rPr lang="en-US" altLang="en-US" sz="32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  <a:sym typeface="Webdings" pitchFamily="18" charset="2"/>
              </a:rPr>
              <a:t></a:t>
            </a:r>
            <a:r>
              <a:rPr lang="en-US" altLang="en-US" sz="3200" dirty="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ea typeface="+mj-ea"/>
                <a:cs typeface="Calibri"/>
              </a:rPr>
              <a:t>2013 </a:t>
            </a:r>
          </a:p>
        </p:txBody>
      </p:sp>
      <p:pic>
        <p:nvPicPr>
          <p:cNvPr id="3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20000" y="5918769"/>
            <a:ext cx="1330757" cy="406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Cadre 2"/>
          <p:cNvSpPr/>
          <p:nvPr/>
        </p:nvSpPr>
        <p:spPr>
          <a:xfrm>
            <a:off x="3909313" y="3415230"/>
            <a:ext cx="1924541" cy="1004370"/>
          </a:xfrm>
          <a:prstGeom prst="frame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05503" tIns="52752" rIns="105503" bIns="52752" rtlCol="0" anchor="ctr"/>
          <a:lstStyle/>
          <a:p>
            <a:pPr algn="ctr"/>
            <a:endParaRPr lang="fr-FR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116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b="1">
                <a:latin typeface="Futura" charset="0"/>
                <a:ea typeface="ＭＳ Ｐゴシック" charset="0"/>
              </a:rPr>
              <a:t>ÉVOLUTION VIRO-CLINIQUE</a:t>
            </a:r>
          </a:p>
        </p:txBody>
      </p:sp>
      <p:graphicFrame>
        <p:nvGraphicFramePr>
          <p:cNvPr id="4" name="Espace réservé du contenu 3"/>
          <p:cNvGraphicFramePr>
            <a:graphicFrameLocks noGrp="1"/>
          </p:cNvGraphicFramePr>
          <p:nvPr>
            <p:ph idx="1"/>
          </p:nvPr>
        </p:nvGraphicFramePr>
        <p:xfrm>
          <a:off x="457200" y="1904815"/>
          <a:ext cx="3507938" cy="3057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Graphique 4"/>
          <p:cNvGraphicFramePr>
            <a:graphicFrameLocks/>
          </p:cNvGraphicFramePr>
          <p:nvPr/>
        </p:nvGraphicFramePr>
        <p:xfrm>
          <a:off x="4806899" y="1904815"/>
          <a:ext cx="3332132" cy="3057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2549166" y="5741581"/>
            <a:ext cx="4160113" cy="2616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b="1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95% des patients suivis ont une charge virale &lt; 1 000 cop/mL</a:t>
            </a:r>
          </a:p>
        </p:txBody>
      </p:sp>
    </p:spTree>
    <p:extLst>
      <p:ext uri="{BB962C8B-B14F-4D97-AF65-F5344CB8AC3E}">
        <p14:creationId xmlns:p14="http://schemas.microsoft.com/office/powerpoint/2010/main" val="552426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014">
              <a:lnSpc>
                <a:spcPct val="100000"/>
              </a:lnSpc>
            </a:pPr>
            <a:r>
              <a:rPr sz="4000" spc="-90" dirty="0"/>
              <a:t>T</a:t>
            </a:r>
            <a:r>
              <a:rPr sz="4000" spc="-145" dirty="0"/>
              <a:t>O</a:t>
            </a:r>
            <a:r>
              <a:rPr sz="4000" dirty="0"/>
              <a:t>X</a:t>
            </a:r>
            <a:r>
              <a:rPr sz="4000" spc="5" dirty="0"/>
              <a:t>I</a:t>
            </a:r>
            <a:r>
              <a:rPr sz="4000" spc="-5" dirty="0"/>
              <a:t>CIT</a:t>
            </a:r>
            <a:r>
              <a:rPr sz="4000" spc="-65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dirty="0"/>
              <a:t>A</a:t>
            </a:r>
            <a:r>
              <a:rPr sz="4000" spc="-55" dirty="0"/>
              <a:t>R</a:t>
            </a:r>
            <a:r>
              <a:rPr sz="4000" dirty="0"/>
              <a:t>V A</a:t>
            </a:r>
            <a:r>
              <a:rPr sz="4000" spc="-50" dirty="0"/>
              <a:t> </a:t>
            </a:r>
            <a:r>
              <a:rPr sz="4000" spc="-35" dirty="0">
                <a:solidFill>
                  <a:srgbClr val="006FC0"/>
                </a:solidFill>
              </a:rPr>
              <a:t>C</a:t>
            </a:r>
            <a:r>
              <a:rPr sz="4000" spc="-5" dirty="0">
                <a:solidFill>
                  <a:srgbClr val="006FC0"/>
                </a:solidFill>
              </a:rPr>
              <a:t>OU</a:t>
            </a:r>
            <a:r>
              <a:rPr sz="4000" spc="-45" dirty="0">
                <a:solidFill>
                  <a:srgbClr val="006FC0"/>
                </a:solidFill>
              </a:rPr>
              <a:t>R</a:t>
            </a:r>
            <a:r>
              <a:rPr sz="4000" dirty="0">
                <a:solidFill>
                  <a:srgbClr val="006FC0"/>
                </a:solidFill>
              </a:rPr>
              <a:t>T</a:t>
            </a:r>
            <a:r>
              <a:rPr sz="4000" spc="-40" dirty="0">
                <a:solidFill>
                  <a:srgbClr val="006FC0"/>
                </a:solidFill>
              </a:rPr>
              <a:t> </a:t>
            </a:r>
            <a:r>
              <a:rPr sz="4000" spc="-5" dirty="0"/>
              <a:t>TERM</a:t>
            </a:r>
            <a:r>
              <a:rPr sz="4000" dirty="0"/>
              <a:t>E</a:t>
            </a:r>
            <a:r>
              <a:rPr sz="4000" spc="-25" dirty="0"/>
              <a:t> </a:t>
            </a:r>
            <a:r>
              <a:rPr sz="4000" dirty="0"/>
              <a:t>1</a:t>
            </a:r>
            <a:r>
              <a:rPr sz="4000" spc="10" dirty="0"/>
              <a:t>/</a:t>
            </a:r>
            <a:r>
              <a:rPr sz="4000" dirty="0"/>
              <a:t>2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9" y="724586"/>
            <a:ext cx="8151495" cy="62972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↘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ubl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ctionner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ep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000" spc="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lio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oclop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ridone</a:t>
            </a:r>
            <a:endParaRPr sz="2000" dirty="0">
              <a:latin typeface="Calibri"/>
              <a:cs typeface="Calibri"/>
            </a:endParaRPr>
          </a:p>
          <a:p>
            <a:pPr marL="356870" marR="850265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°),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lop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®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850265" lvl="1" indent="-344170"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lio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lopé</a:t>
            </a:r>
            <a:r>
              <a:rPr sz="2000" spc="-6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endParaRPr sz="20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245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u="heavy" spc="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5" dirty="0" smtClean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400" b="1" u="heavy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spc="-1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heavy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400" b="1" spc="-5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(Vi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énér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enz,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énér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endParaRPr lang="fr-FR" sz="2000" dirty="0">
              <a:latin typeface="Calibri"/>
              <a:cs typeface="Calibri"/>
            </a:endParaRPr>
          </a:p>
          <a:p>
            <a:pPr marL="812800" lvl="1" indent="-342900">
              <a:buFont typeface="Arial"/>
              <a:buChar char="•"/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ba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®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rizi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®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Ki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®, </a:t>
            </a:r>
            <a:r>
              <a:rPr lang="fr-FR" sz="2000" spc="-15" dirty="0" err="1" smtClean="0">
                <a:solidFill>
                  <a:srgbClr val="001F5F"/>
                </a:solidFill>
                <a:latin typeface="Calibri"/>
                <a:cs typeface="Calibri"/>
              </a:rPr>
              <a:t>Trimeq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lang="fr-FR" sz="2000" spc="2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00" lvl="2" indent="-342900">
              <a:buFont typeface="Arial"/>
              <a:buChar char="•"/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penda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B5701,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ueme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ché</a:t>
            </a:r>
            <a:r>
              <a:rPr sz="2000" spc="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lang="fr-FR"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lang="fr-FR" sz="2000" dirty="0" smtClean="0">
                <a:latin typeface="Calibri"/>
                <a:cs typeface="Calibri"/>
              </a:rPr>
              <a:t>,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enue</a:t>
            </a:r>
            <a:r>
              <a:rPr sz="2000" spc="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10</a:t>
            </a:r>
            <a:r>
              <a:rPr sz="1600" spc="-10" baseline="3000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600" spc="-30" baseline="300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600" spc="-10" baseline="30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jour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, t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oub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g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50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spc="8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70" dirty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tig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4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m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culai</a:t>
            </a:r>
            <a:r>
              <a:rPr lang="fr-FR" sz="2000" spc="-4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spc="5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l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h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gi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,</a:t>
            </a:r>
            <a:r>
              <a:rPr lang="fr-FR" sz="2000" spc="3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ou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x.</a:t>
            </a:r>
            <a:endParaRPr lang="fr-FR" sz="2000" dirty="0">
              <a:cs typeface="Calibri"/>
            </a:endParaRPr>
          </a:p>
          <a:p>
            <a:pPr marL="1270000" lvl="2" indent="-342900">
              <a:buFont typeface="Arial"/>
              <a:buChar char="•"/>
            </a:pPr>
            <a:endParaRPr sz="20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78574"/>
          </a:xfrm>
          <a:prstGeom prst="rect">
            <a:avLst/>
          </a:prstGeom>
        </p:spPr>
        <p:txBody>
          <a:bodyPr vert="horz" wrap="square" lIns="0" tIns="260477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000" spc="-90" dirty="0"/>
              <a:t>T</a:t>
            </a:r>
            <a:r>
              <a:rPr sz="4000" spc="-150" dirty="0"/>
              <a:t>O</a:t>
            </a:r>
            <a:r>
              <a:rPr sz="4000" dirty="0"/>
              <a:t>XICIT</a:t>
            </a:r>
            <a:r>
              <a:rPr sz="4000" spc="-75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dirty="0"/>
              <a:t>A</a:t>
            </a:r>
            <a:r>
              <a:rPr sz="4000" spc="-60" dirty="0"/>
              <a:t>R</a:t>
            </a:r>
            <a:r>
              <a:rPr sz="4000" dirty="0"/>
              <a:t>V</a:t>
            </a:r>
            <a:r>
              <a:rPr sz="4000" spc="-15" dirty="0"/>
              <a:t> </a:t>
            </a:r>
            <a:r>
              <a:rPr sz="4000" dirty="0"/>
              <a:t>A</a:t>
            </a:r>
            <a:r>
              <a:rPr sz="4000" spc="-15" dirty="0"/>
              <a:t> </a:t>
            </a:r>
            <a:r>
              <a:rPr sz="4000" spc="-35" dirty="0">
                <a:solidFill>
                  <a:srgbClr val="006FC0"/>
                </a:solidFill>
              </a:rPr>
              <a:t>C</a:t>
            </a:r>
            <a:r>
              <a:rPr sz="4000" spc="-5" dirty="0">
                <a:solidFill>
                  <a:srgbClr val="006FC0"/>
                </a:solidFill>
              </a:rPr>
              <a:t>OU</a:t>
            </a:r>
            <a:r>
              <a:rPr sz="4000" spc="-55" dirty="0">
                <a:solidFill>
                  <a:srgbClr val="006FC0"/>
                </a:solidFill>
              </a:rPr>
              <a:t>R</a:t>
            </a:r>
            <a:r>
              <a:rPr sz="4000" dirty="0">
                <a:solidFill>
                  <a:srgbClr val="006FC0"/>
                </a:solidFill>
              </a:rPr>
              <a:t>T</a:t>
            </a:r>
            <a:r>
              <a:rPr sz="4000" spc="-35" dirty="0">
                <a:solidFill>
                  <a:srgbClr val="006FC0"/>
                </a:solidFill>
              </a:rPr>
              <a:t> </a:t>
            </a:r>
            <a:r>
              <a:rPr sz="4000" spc="-5" dirty="0"/>
              <a:t>TERM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dirty="0"/>
              <a:t>2/2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536247" y="1677131"/>
            <a:ext cx="8035290" cy="3686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u="heavy" spc="-5" dirty="0">
                <a:solidFill>
                  <a:srgbClr val="001F5F"/>
                </a:solidFill>
                <a:latin typeface="Calibri"/>
                <a:cs typeface="Calibri"/>
              </a:rPr>
              <a:t>Neu</a:t>
            </a:r>
            <a:r>
              <a:rPr sz="2800" b="1" u="heavy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u="heavy" dirty="0">
                <a:solidFill>
                  <a:srgbClr val="001F5F"/>
                </a:solidFill>
                <a:latin typeface="Calibri"/>
                <a:cs typeface="Calibri"/>
              </a:rPr>
              <a:t>ologiq</a:t>
            </a:r>
            <a:r>
              <a:rPr sz="2800" b="1" u="heavy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814070" marR="104139" lvl="1" indent="-344170">
              <a:spcBef>
                <a:spcPts val="62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°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éri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°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te</a:t>
            </a:r>
            <a:r>
              <a:rPr sz="2400" spc="-2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rise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gie.</a:t>
            </a:r>
            <a:endParaRPr sz="2400" dirty="0">
              <a:latin typeface="Calibri"/>
              <a:cs typeface="Calibri"/>
            </a:endParaRPr>
          </a:p>
          <a:p>
            <a:pPr marL="1271270" lvl="2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ommeil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ies,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eil</a:t>
            </a: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400" dirty="0">
              <a:latin typeface="Calibri"/>
              <a:cs typeface="Calibri"/>
            </a:endParaRPr>
          </a:p>
          <a:p>
            <a:pPr marL="1271270" lvl="2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7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agili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giq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ession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r>
              <a:rPr sz="2400" spc="-8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400" dirty="0">
              <a:latin typeface="Calibri"/>
              <a:cs typeface="Calibri"/>
            </a:endParaRPr>
          </a:p>
          <a:p>
            <a:pPr marL="1271270" lvl="2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osa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lasm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sol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gie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02"/>
            <a:ext cx="8986520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spc="-90" dirty="0"/>
              <a:t>T</a:t>
            </a:r>
            <a:r>
              <a:rPr sz="3200" spc="-150" dirty="0"/>
              <a:t>O</a:t>
            </a:r>
            <a:r>
              <a:rPr sz="3200" dirty="0"/>
              <a:t>XICIT</a:t>
            </a:r>
            <a:r>
              <a:rPr sz="3200" spc="-75" dirty="0"/>
              <a:t>E</a:t>
            </a:r>
            <a:r>
              <a:rPr sz="3200" dirty="0"/>
              <a:t>S</a:t>
            </a:r>
            <a:r>
              <a:rPr sz="3200" spc="-65" dirty="0"/>
              <a:t> </a:t>
            </a:r>
            <a:r>
              <a:rPr sz="3200" dirty="0"/>
              <a:t>A</a:t>
            </a:r>
            <a:r>
              <a:rPr sz="3200" spc="-15" dirty="0"/>
              <a:t> </a:t>
            </a:r>
            <a:r>
              <a:rPr sz="3200" spc="-5" dirty="0">
                <a:solidFill>
                  <a:srgbClr val="006FC0"/>
                </a:solidFill>
              </a:rPr>
              <a:t>M</a:t>
            </a:r>
            <a:r>
              <a:rPr sz="3200" spc="-120" dirty="0">
                <a:solidFill>
                  <a:srgbClr val="006FC0"/>
                </a:solidFill>
              </a:rPr>
              <a:t>O</a:t>
            </a:r>
            <a:r>
              <a:rPr sz="3200" dirty="0">
                <a:solidFill>
                  <a:srgbClr val="006FC0"/>
                </a:solidFill>
              </a:rPr>
              <a:t>YEN</a:t>
            </a:r>
            <a:r>
              <a:rPr sz="3200" spc="-30" dirty="0">
                <a:solidFill>
                  <a:srgbClr val="006FC0"/>
                </a:solidFill>
              </a:rPr>
              <a:t> </a:t>
            </a:r>
            <a:r>
              <a:rPr sz="3200" spc="-5" dirty="0">
                <a:solidFill>
                  <a:srgbClr val="006FC0"/>
                </a:solidFill>
              </a:rPr>
              <a:t>O</a:t>
            </a:r>
            <a:r>
              <a:rPr sz="3200" dirty="0">
                <a:solidFill>
                  <a:srgbClr val="006FC0"/>
                </a:solidFill>
              </a:rPr>
              <a:t>U</a:t>
            </a:r>
            <a:r>
              <a:rPr sz="3200" spc="-40" dirty="0">
                <a:solidFill>
                  <a:srgbClr val="006FC0"/>
                </a:solidFill>
              </a:rPr>
              <a:t> </a:t>
            </a:r>
            <a:r>
              <a:rPr sz="3200" spc="-65" dirty="0">
                <a:solidFill>
                  <a:srgbClr val="006FC0"/>
                </a:solidFill>
              </a:rPr>
              <a:t>L</a:t>
            </a:r>
            <a:r>
              <a:rPr sz="3200" spc="-5" dirty="0">
                <a:solidFill>
                  <a:srgbClr val="006FC0"/>
                </a:solidFill>
              </a:rPr>
              <a:t>ON</a:t>
            </a:r>
            <a:r>
              <a:rPr sz="3200" dirty="0">
                <a:solidFill>
                  <a:srgbClr val="006FC0"/>
                </a:solidFill>
              </a:rPr>
              <a:t>G</a:t>
            </a:r>
            <a:r>
              <a:rPr sz="3200" spc="-25" dirty="0">
                <a:solidFill>
                  <a:srgbClr val="006FC0"/>
                </a:solidFill>
              </a:rPr>
              <a:t> </a:t>
            </a:r>
            <a:r>
              <a:rPr sz="3200" spc="-5" dirty="0" smtClean="0"/>
              <a:t>TERM</a:t>
            </a:r>
            <a:r>
              <a:rPr lang="fr-FR" sz="3200" spc="-5" dirty="0" smtClean="0"/>
              <a:t>E </a:t>
            </a:r>
            <a:r>
              <a:rPr sz="3200" dirty="0" smtClean="0"/>
              <a:t>1</a:t>
            </a:r>
            <a:r>
              <a:rPr sz="3200" dirty="0"/>
              <a:t>/2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66" y="1588652"/>
            <a:ext cx="8365149" cy="49167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0485">
              <a:lnSpc>
                <a:spcPct val="100000"/>
              </a:lnSpc>
            </a:pPr>
            <a:r>
              <a:rPr sz="2400" b="1" u="heavy" spc="-7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400" b="1" u="heavy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u="heavy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mit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ond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ales</a:t>
            </a:r>
            <a:endParaRPr sz="24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ologique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culai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8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bulop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oni)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endParaRPr sz="2000" dirty="0">
              <a:latin typeface="Calibri"/>
              <a:cs typeface="Calibri"/>
            </a:endParaRPr>
          </a:p>
          <a:p>
            <a:pPr marL="70485">
              <a:lnSpc>
                <a:spcPct val="100000"/>
              </a:lnSpc>
              <a:spcBef>
                <a:spcPts val="560"/>
              </a:spcBef>
            </a:pPr>
            <a:r>
              <a:rPr sz="2400" b="1" u="heavy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5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u="heavy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u="heavy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éno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ndice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rb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min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60"/>
              </a:spcBef>
            </a:pPr>
            <a:r>
              <a:rPr sz="2400" b="1" u="heavy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5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u="heavy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u="heavy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2400" b="1" u="heavy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(3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1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nz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(stéatoses chroniques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lang="fr-FR"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356870" marR="5080" indent="-344805">
              <a:lnSpc>
                <a:spcPct val="100000"/>
              </a:lnSpc>
              <a:spcBef>
                <a:spcPts val="695"/>
              </a:spcBef>
            </a:pPr>
            <a:r>
              <a:rPr sz="3200" spc="145" dirty="0">
                <a:solidFill>
                  <a:srgbClr val="001F5F"/>
                </a:solidFill>
                <a:latin typeface="Wingdings"/>
                <a:cs typeface="Wingdings"/>
              </a:rPr>
              <a:t>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32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cl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ni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 bio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giq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7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éguli</a:t>
            </a:r>
            <a:r>
              <a:rPr sz="32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3200" b="1" spc="-7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32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spc="-90" dirty="0"/>
              <a:t>T</a:t>
            </a:r>
            <a:r>
              <a:rPr sz="4000" spc="-150" dirty="0"/>
              <a:t>O</a:t>
            </a:r>
            <a:r>
              <a:rPr sz="4000" dirty="0"/>
              <a:t>XICIT</a:t>
            </a:r>
            <a:r>
              <a:rPr sz="4000" spc="-75" dirty="0"/>
              <a:t>E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dirty="0"/>
              <a:t>A</a:t>
            </a:r>
            <a:r>
              <a:rPr sz="4000" spc="-15" dirty="0"/>
              <a:t> </a:t>
            </a:r>
            <a:r>
              <a:rPr sz="4000" spc="-5" dirty="0">
                <a:solidFill>
                  <a:srgbClr val="006FC0"/>
                </a:solidFill>
              </a:rPr>
              <a:t>M</a:t>
            </a:r>
            <a:r>
              <a:rPr sz="4000" spc="-120" dirty="0">
                <a:solidFill>
                  <a:srgbClr val="006FC0"/>
                </a:solidFill>
              </a:rPr>
              <a:t>O</a:t>
            </a:r>
            <a:r>
              <a:rPr sz="4000" dirty="0">
                <a:solidFill>
                  <a:srgbClr val="006FC0"/>
                </a:solidFill>
              </a:rPr>
              <a:t>YEN</a:t>
            </a:r>
            <a:r>
              <a:rPr sz="4000" spc="-30" dirty="0">
                <a:solidFill>
                  <a:srgbClr val="006FC0"/>
                </a:solidFill>
              </a:rPr>
              <a:t> </a:t>
            </a:r>
            <a:r>
              <a:rPr sz="4000" spc="-5" dirty="0">
                <a:solidFill>
                  <a:srgbClr val="006FC0"/>
                </a:solidFill>
              </a:rPr>
              <a:t>O</a:t>
            </a:r>
            <a:r>
              <a:rPr sz="4000" dirty="0">
                <a:solidFill>
                  <a:srgbClr val="006FC0"/>
                </a:solidFill>
              </a:rPr>
              <a:t>U</a:t>
            </a:r>
            <a:r>
              <a:rPr sz="4000" spc="-40" dirty="0">
                <a:solidFill>
                  <a:srgbClr val="006FC0"/>
                </a:solidFill>
              </a:rPr>
              <a:t> </a:t>
            </a:r>
            <a:r>
              <a:rPr sz="4000" spc="-65" dirty="0">
                <a:solidFill>
                  <a:srgbClr val="006FC0"/>
                </a:solidFill>
              </a:rPr>
              <a:t>L</a:t>
            </a:r>
            <a:r>
              <a:rPr sz="4000" spc="-5" dirty="0">
                <a:solidFill>
                  <a:srgbClr val="006FC0"/>
                </a:solidFill>
              </a:rPr>
              <a:t>ON</a:t>
            </a:r>
            <a:r>
              <a:rPr sz="4000" dirty="0">
                <a:solidFill>
                  <a:srgbClr val="006FC0"/>
                </a:solidFill>
              </a:rPr>
              <a:t>G</a:t>
            </a:r>
            <a:r>
              <a:rPr sz="4000" spc="-25" dirty="0">
                <a:solidFill>
                  <a:srgbClr val="006FC0"/>
                </a:solidFill>
              </a:rPr>
              <a:t> </a:t>
            </a:r>
            <a:r>
              <a:rPr sz="4000" spc="-5" dirty="0"/>
              <a:t>TERME</a:t>
            </a:r>
            <a:endParaRPr sz="4000"/>
          </a:p>
          <a:p>
            <a:pPr marL="128270">
              <a:lnSpc>
                <a:spcPct val="100000"/>
              </a:lnSpc>
            </a:pPr>
            <a:r>
              <a:rPr sz="4000" dirty="0"/>
              <a:t>2/2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104" y="1372641"/>
            <a:ext cx="6866255" cy="45268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u="heavy" spc="-1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b="1" u="heavy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u="heavy" spc="-4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u="heavy" spc="-1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u="heavy" spc="-20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b="1" u="heavy" spc="-10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000" b="1" u="heavy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u="heavy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u="heavy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u="heavy" spc="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b="1" u="heavy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per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uc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Wingdings"/>
              <a:buChar char=""/>
              <a:tabLst>
                <a:tab pos="415925" algn="l"/>
              </a:tabLst>
            </a:pP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culai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Wingdings"/>
              <a:buChar char=""/>
              <a:tabLst>
                <a:tab pos="415925" algn="l"/>
              </a:tabLst>
            </a:pP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édu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ipod</a:t>
            </a:r>
            <a:r>
              <a:rPr sz="2400" b="1" u="heavy" spc="-5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trophi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u="heavy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=&gt; I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25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b="1" u="heavy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ns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éque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c 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i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V)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pert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ophie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ccu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Wingdings"/>
              <a:buChar char=""/>
              <a:tabLst>
                <a:tab pos="415925" algn="l"/>
              </a:tabLst>
            </a:pP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endParaRPr sz="200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Wingdings"/>
              <a:buChar char=""/>
              <a:tabLst>
                <a:tab pos="415925" algn="l"/>
              </a:tabLst>
            </a:pP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chiru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ng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204470" indent="-1917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Calibri"/>
              <a:buChar char="-"/>
              <a:tabLst>
                <a:tab pos="205104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w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ill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225" name="Picture 3" descr="Lipoatrophie visage copie copier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6910" y="1752603"/>
            <a:ext cx="3534833" cy="477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6" name="Rectangle 4"/>
          <p:cNvSpPr>
            <a:spLocks noChangeArrowheads="1"/>
          </p:cNvSpPr>
          <p:nvPr/>
        </p:nvSpPr>
        <p:spPr bwMode="auto">
          <a:xfrm>
            <a:off x="1557876" y="3352800"/>
            <a:ext cx="2053167" cy="419100"/>
          </a:xfrm>
          <a:prstGeom prst="rect">
            <a:avLst/>
          </a:prstGeom>
          <a:solidFill>
            <a:schemeClr val="tx2"/>
          </a:solidFill>
          <a:ln w="9525">
            <a:solidFill>
              <a:schemeClr val="tx2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80227" name="Text Box 5"/>
          <p:cNvSpPr txBox="1">
            <a:spLocks noChangeArrowheads="1"/>
          </p:cNvSpPr>
          <p:nvPr/>
        </p:nvSpPr>
        <p:spPr bwMode="auto">
          <a:xfrm>
            <a:off x="798689" y="6461144"/>
            <a:ext cx="3276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2000">
                <a:solidFill>
                  <a:srgbClr val="000000"/>
                </a:solidFill>
              </a:rPr>
              <a:t>Lipoatrophie du visage  </a:t>
            </a:r>
          </a:p>
        </p:txBody>
      </p:sp>
      <p:pic>
        <p:nvPicPr>
          <p:cNvPr id="180228" name="Picture 6" descr="Lipo atrophie + hypertrophie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45569" y="1752600"/>
            <a:ext cx="3653366" cy="474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0229" name="Text Box 7"/>
          <p:cNvSpPr txBox="1">
            <a:spLocks noChangeArrowheads="1"/>
          </p:cNvSpPr>
          <p:nvPr/>
        </p:nvSpPr>
        <p:spPr bwMode="auto">
          <a:xfrm>
            <a:off x="4741336" y="6461144"/>
            <a:ext cx="3937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 sz="12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eaLnBrk="0" fontAlgn="base" hangingPunct="0">
              <a:spcBef>
                <a:spcPct val="50000"/>
              </a:spcBef>
              <a:spcAft>
                <a:spcPct val="0"/>
              </a:spcAft>
            </a:pPr>
            <a:r>
              <a:rPr lang="fr-FR" sz="2000">
                <a:solidFill>
                  <a:srgbClr val="000000"/>
                </a:solidFill>
              </a:rPr>
              <a:t>Augmentation du tour de taille  </a:t>
            </a:r>
          </a:p>
        </p:txBody>
      </p:sp>
      <p:sp>
        <p:nvSpPr>
          <p:cNvPr id="3056648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smtClean="0">
                <a:cs typeface="+mj-cs"/>
              </a:rPr>
              <a:t>Lipodystrophie : forme mixte</a:t>
            </a:r>
          </a:p>
        </p:txBody>
      </p:sp>
    </p:spTree>
    <p:extLst>
      <p:ext uri="{BB962C8B-B14F-4D97-AF65-F5344CB8AC3E}">
        <p14:creationId xmlns:p14="http://schemas.microsoft.com/office/powerpoint/2010/main" val="68460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3550"/>
          </a:xfrm>
          <a:prstGeom prst="rect">
            <a:avLst/>
          </a:prstGeom>
        </p:spPr>
        <p:txBody>
          <a:bodyPr vert="horz" wrap="square" lIns="0" tIns="176275" rIns="0" bIns="0" rtlCol="0">
            <a:spAutoFit/>
          </a:bodyPr>
          <a:lstStyle/>
          <a:p>
            <a:pPr marL="128270">
              <a:lnSpc>
                <a:spcPct val="100000"/>
              </a:lnSpc>
            </a:pPr>
            <a:r>
              <a:rPr sz="4000" spc="-35" dirty="0"/>
              <a:t>C</a:t>
            </a:r>
            <a:r>
              <a:rPr sz="4000" spc="-5" dirty="0"/>
              <a:t>ONDUIT</a:t>
            </a:r>
            <a:r>
              <a:rPr sz="4000" dirty="0"/>
              <a:t>E</a:t>
            </a:r>
            <a:r>
              <a:rPr sz="4000" spc="-60" dirty="0"/>
              <a:t> </a:t>
            </a:r>
            <a:r>
              <a:rPr sz="4000" dirty="0"/>
              <a:t>A </a:t>
            </a:r>
            <a:r>
              <a:rPr sz="4000" spc="-5" dirty="0"/>
              <a:t>TENI</a:t>
            </a:r>
            <a:r>
              <a:rPr sz="4000" dirty="0"/>
              <a:t>R</a:t>
            </a:r>
            <a:r>
              <a:rPr sz="4000" spc="-35" dirty="0"/>
              <a:t> </a:t>
            </a:r>
            <a:r>
              <a:rPr sz="4000" spc="-5" dirty="0"/>
              <a:t>D</a:t>
            </a:r>
            <a:r>
              <a:rPr sz="4000" spc="-20" dirty="0"/>
              <a:t>E</a:t>
            </a:r>
            <a:r>
              <a:rPr sz="4000" spc="-210" dirty="0"/>
              <a:t>V</a:t>
            </a:r>
            <a:r>
              <a:rPr sz="4000" dirty="0"/>
              <a:t>ANT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spc="-70" dirty="0"/>
              <a:t>E</a:t>
            </a:r>
            <a:r>
              <a:rPr sz="4000" dirty="0"/>
              <a:t>S EI</a:t>
            </a:r>
            <a:endParaRPr sz="40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xfrm>
            <a:off x="481013" y="1457223"/>
            <a:ext cx="8182051" cy="45086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7170">
              <a:lnSpc>
                <a:spcPct val="100000"/>
              </a:lnSpc>
            </a:pPr>
            <a:r>
              <a:rPr sz="2800" b="1" dirty="0">
                <a:latin typeface="Calibri"/>
                <a:cs typeface="Calibri"/>
              </a:rPr>
              <a:t>I</a:t>
            </a:r>
            <a:r>
              <a:rPr sz="2800" b="1" spc="-30" dirty="0">
                <a:latin typeface="Calibri"/>
                <a:cs typeface="Calibri"/>
              </a:rPr>
              <a:t>n</a:t>
            </a:r>
            <a:r>
              <a:rPr sz="2800" b="1" spc="-50" dirty="0">
                <a:latin typeface="Calibri"/>
                <a:cs typeface="Calibri"/>
              </a:rPr>
              <a:t>f</a:t>
            </a:r>
            <a:r>
              <a:rPr sz="2800" b="1" dirty="0">
                <a:latin typeface="Calibri"/>
                <a:cs typeface="Calibri"/>
              </a:rPr>
              <a:t>o</a:t>
            </a:r>
            <a:r>
              <a:rPr sz="2800" b="1" spc="5" dirty="0">
                <a:latin typeface="Calibri"/>
                <a:cs typeface="Calibri"/>
              </a:rPr>
              <a:t>r</a:t>
            </a:r>
            <a:r>
              <a:rPr sz="2800" b="1" dirty="0">
                <a:latin typeface="Calibri"/>
                <a:cs typeface="Calibri"/>
              </a:rPr>
              <a:t>mer le p</a:t>
            </a:r>
            <a:r>
              <a:rPr sz="2800" b="1" spc="-30" dirty="0">
                <a:latin typeface="Calibri"/>
                <a:cs typeface="Calibri"/>
              </a:rPr>
              <a:t>a</a:t>
            </a:r>
            <a:r>
              <a:rPr sz="2800" b="1" spc="5" dirty="0">
                <a:latin typeface="Calibri"/>
                <a:cs typeface="Calibri"/>
              </a:rPr>
              <a:t>t</a:t>
            </a:r>
            <a:r>
              <a:rPr sz="2800" b="1" dirty="0">
                <a:latin typeface="Calibri"/>
                <a:cs typeface="Calibri"/>
              </a:rPr>
              <a:t>ie</a:t>
            </a:r>
            <a:r>
              <a:rPr sz="2800" b="1" spc="-15" dirty="0">
                <a:latin typeface="Calibri"/>
                <a:cs typeface="Calibri"/>
              </a:rPr>
              <a:t>n</a:t>
            </a:r>
            <a:r>
              <a:rPr sz="2800" b="1" spc="5" dirty="0">
                <a:latin typeface="Calibri"/>
                <a:cs typeface="Calibri"/>
              </a:rPr>
              <a:t>t</a:t>
            </a:r>
            <a:r>
              <a:rPr sz="2800" b="1" dirty="0">
                <a:latin typeface="Calibri"/>
                <a:cs typeface="Calibri"/>
              </a:rPr>
              <a:t>,</a:t>
            </a:r>
            <a:r>
              <a:rPr sz="2800" b="1" spc="-65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si</a:t>
            </a:r>
            <a:r>
              <a:rPr sz="2800" b="1" spc="-5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po</a:t>
            </a:r>
            <a:r>
              <a:rPr sz="2800" b="1" spc="5" dirty="0">
                <a:latin typeface="Calibri"/>
                <a:cs typeface="Calibri"/>
              </a:rPr>
              <a:t>s</a:t>
            </a:r>
            <a:r>
              <a:rPr sz="2800" b="1" dirty="0">
                <a:latin typeface="Calibri"/>
                <a:cs typeface="Calibri"/>
              </a:rPr>
              <a:t>s</a:t>
            </a:r>
            <a:r>
              <a:rPr sz="2800" b="1" spc="5" dirty="0">
                <a:latin typeface="Calibri"/>
                <a:cs typeface="Calibri"/>
              </a:rPr>
              <a:t>i</a:t>
            </a:r>
            <a:r>
              <a:rPr sz="2800" b="1" spc="-25" dirty="0">
                <a:latin typeface="Calibri"/>
                <a:cs typeface="Calibri"/>
              </a:rPr>
              <a:t>b</a:t>
            </a:r>
            <a:r>
              <a:rPr sz="2800" b="1" dirty="0">
                <a:latin typeface="Calibri"/>
                <a:cs typeface="Calibri"/>
              </a:rPr>
              <a:t>le</a:t>
            </a:r>
            <a:r>
              <a:rPr sz="2800" b="1" spc="-75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lo</a:t>
            </a:r>
            <a:r>
              <a:rPr sz="2800" b="1" spc="-10" dirty="0">
                <a:latin typeface="Calibri"/>
                <a:cs typeface="Calibri"/>
              </a:rPr>
              <a:t>r</a:t>
            </a:r>
            <a:r>
              <a:rPr sz="2800" b="1" dirty="0">
                <a:latin typeface="Calibri"/>
                <a:cs typeface="Calibri"/>
              </a:rPr>
              <a:t>s</a:t>
            </a:r>
            <a:r>
              <a:rPr sz="2800" b="1" spc="-30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d</a:t>
            </a:r>
            <a:r>
              <a:rPr sz="2800" b="1" spc="-55" dirty="0">
                <a:latin typeface="Calibri"/>
                <a:cs typeface="Calibri"/>
              </a:rPr>
              <a:t>’</a:t>
            </a:r>
            <a:r>
              <a:rPr sz="2800" b="1" dirty="0">
                <a:latin typeface="Calibri"/>
                <a:cs typeface="Calibri"/>
              </a:rPr>
              <a:t>une</a:t>
            </a:r>
            <a:r>
              <a:rPr sz="2800" b="1" spc="-30" dirty="0">
                <a:latin typeface="Calibri"/>
                <a:cs typeface="Calibri"/>
              </a:rPr>
              <a:t> </a:t>
            </a:r>
            <a:r>
              <a:rPr sz="2800" b="1" spc="-25" dirty="0">
                <a:latin typeface="Calibri"/>
                <a:cs typeface="Calibri"/>
              </a:rPr>
              <a:t>c</a:t>
            </a:r>
            <a:r>
              <a:rPr sz="2800" b="1" dirty="0">
                <a:latin typeface="Calibri"/>
                <a:cs typeface="Calibri"/>
              </a:rPr>
              <a:t>on</a:t>
            </a:r>
            <a:r>
              <a:rPr sz="2800" b="1" spc="5" dirty="0">
                <a:latin typeface="Calibri"/>
                <a:cs typeface="Calibri"/>
              </a:rPr>
              <a:t>s</a:t>
            </a:r>
            <a:r>
              <a:rPr sz="2800" b="1" dirty="0">
                <a:latin typeface="Calibri"/>
                <a:cs typeface="Calibri"/>
              </a:rPr>
              <a:t>ult</a:t>
            </a:r>
            <a:r>
              <a:rPr sz="2800" b="1" spc="-30" dirty="0">
                <a:latin typeface="Calibri"/>
                <a:cs typeface="Calibri"/>
              </a:rPr>
              <a:t>a</a:t>
            </a:r>
            <a:r>
              <a:rPr sz="2800" b="1" spc="5" dirty="0">
                <a:latin typeface="Calibri"/>
                <a:cs typeface="Calibri"/>
              </a:rPr>
              <a:t>t</a:t>
            </a:r>
            <a:r>
              <a:rPr sz="2800" b="1" spc="-20" dirty="0">
                <a:latin typeface="Calibri"/>
                <a:cs typeface="Calibri"/>
              </a:rPr>
              <a:t>i</a:t>
            </a:r>
            <a:r>
              <a:rPr sz="2800" b="1" dirty="0">
                <a:latin typeface="Calibri"/>
                <a:cs typeface="Calibri"/>
              </a:rPr>
              <a:t>on</a:t>
            </a:r>
            <a:endParaRPr sz="2800">
              <a:latin typeface="Calibri"/>
              <a:cs typeface="Calibri"/>
            </a:endParaRPr>
          </a:p>
          <a:p>
            <a:pPr marL="150495">
              <a:lnSpc>
                <a:spcPct val="100000"/>
              </a:lnSpc>
            </a:pPr>
            <a:r>
              <a:rPr sz="2800" b="1" dirty="0">
                <a:latin typeface="Calibri"/>
                <a:cs typeface="Calibri"/>
              </a:rPr>
              <a:t>d’ET</a:t>
            </a:r>
            <a:r>
              <a:rPr sz="2800" b="1" spc="-10" dirty="0">
                <a:latin typeface="Calibri"/>
                <a:cs typeface="Calibri"/>
              </a:rPr>
              <a:t>P</a:t>
            </a:r>
            <a:r>
              <a:rPr sz="2400" spc="-10" dirty="0"/>
              <a:t>:</a:t>
            </a:r>
            <a:endParaRPr sz="2400">
              <a:latin typeface="Calibri"/>
              <a:cs typeface="Calibri"/>
            </a:endParaRPr>
          </a:p>
          <a:p>
            <a:pPr marL="561975" indent="-41148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/>
              <a:t>D</a:t>
            </a:r>
            <a:r>
              <a:rPr sz="2400" dirty="0"/>
              <a:t>es</a:t>
            </a:r>
            <a:r>
              <a:rPr sz="2400" spc="-20" dirty="0"/>
              <a:t> </a:t>
            </a:r>
            <a:r>
              <a:rPr sz="2400" spc="-5" dirty="0"/>
              <a:t>E</a:t>
            </a:r>
            <a:r>
              <a:rPr sz="2400" dirty="0"/>
              <a:t>I</a:t>
            </a:r>
            <a:r>
              <a:rPr sz="2400" spc="5" dirty="0"/>
              <a:t> f</a:t>
            </a:r>
            <a:r>
              <a:rPr sz="2400" spc="-35" dirty="0"/>
              <a:t>r</a:t>
            </a:r>
            <a:r>
              <a:rPr sz="2400" dirty="0"/>
              <a:t>é</a:t>
            </a:r>
            <a:r>
              <a:rPr sz="2400" spc="10" dirty="0"/>
              <a:t>q</a:t>
            </a:r>
            <a:r>
              <a:rPr sz="2400" spc="5" dirty="0"/>
              <a:t>u</a:t>
            </a:r>
            <a:r>
              <a:rPr sz="2400" dirty="0"/>
              <a:t>e</a:t>
            </a:r>
            <a:r>
              <a:rPr sz="2400" spc="-15" dirty="0"/>
              <a:t>n</a:t>
            </a:r>
            <a:r>
              <a:rPr sz="2400" spc="5" dirty="0"/>
              <a:t>t</a:t>
            </a:r>
            <a:r>
              <a:rPr sz="2400" dirty="0"/>
              <a:t>s</a:t>
            </a:r>
            <a:r>
              <a:rPr sz="2400" spc="-70" dirty="0"/>
              <a:t> </a:t>
            </a:r>
            <a:r>
              <a:rPr sz="2400" spc="-20" dirty="0"/>
              <a:t>e</a:t>
            </a:r>
            <a:r>
              <a:rPr sz="2400" dirty="0"/>
              <a:t>t</a:t>
            </a:r>
            <a:r>
              <a:rPr sz="2400" spc="-5" dirty="0"/>
              <a:t> </a:t>
            </a:r>
            <a:r>
              <a:rPr sz="2400" spc="5" dirty="0"/>
              <a:t>p</a:t>
            </a:r>
            <a:r>
              <a:rPr sz="2400" spc="-35" dirty="0"/>
              <a:t>r</a:t>
            </a:r>
            <a:r>
              <a:rPr sz="2400" dirty="0"/>
              <a:t>é</a:t>
            </a:r>
            <a:r>
              <a:rPr sz="2400" spc="-30" dirty="0"/>
              <a:t>c</a:t>
            </a:r>
            <a:r>
              <a:rPr sz="2400" spc="-5" dirty="0"/>
              <a:t>oce</a:t>
            </a:r>
            <a:r>
              <a:rPr sz="2400" dirty="0"/>
              <a:t>s</a:t>
            </a:r>
            <a:r>
              <a:rPr sz="2400" spc="-15" dirty="0"/>
              <a:t> </a:t>
            </a:r>
            <a:r>
              <a:rPr sz="2400" spc="-10" dirty="0"/>
              <a:t>(</a:t>
            </a:r>
            <a:r>
              <a:rPr sz="2400" spc="-55" dirty="0"/>
              <a:t>r</a:t>
            </a:r>
            <a:r>
              <a:rPr sz="2400" dirty="0"/>
              <a:t>a</a:t>
            </a:r>
            <a:r>
              <a:rPr sz="2400" spc="-25" dirty="0"/>
              <a:t>r</a:t>
            </a:r>
            <a:r>
              <a:rPr sz="2400" dirty="0"/>
              <a:t>es</a:t>
            </a:r>
            <a:r>
              <a:rPr sz="2400" spc="-20" dirty="0"/>
              <a:t> </a:t>
            </a:r>
            <a:r>
              <a:rPr sz="2400" spc="-50" dirty="0"/>
              <a:t>a</a:t>
            </a:r>
            <a:r>
              <a:rPr sz="2400" spc="-30" dirty="0"/>
              <a:t>v</a:t>
            </a:r>
            <a:r>
              <a:rPr sz="2400" dirty="0"/>
              <a:t>ec</a:t>
            </a:r>
            <a:r>
              <a:rPr sz="2400" spc="-5" dirty="0"/>
              <a:t> </a:t>
            </a:r>
            <a:r>
              <a:rPr sz="2400" dirty="0"/>
              <a:t>m</a:t>
            </a:r>
            <a:r>
              <a:rPr sz="2400" spc="5" dirty="0"/>
              <a:t>o</a:t>
            </a:r>
            <a:r>
              <a:rPr sz="2400" dirty="0"/>
              <a:t>lécul</a:t>
            </a:r>
            <a:r>
              <a:rPr sz="2400" spc="5" dirty="0"/>
              <a:t>e</a:t>
            </a:r>
            <a:r>
              <a:rPr sz="2400" dirty="0"/>
              <a:t>s</a:t>
            </a:r>
            <a:r>
              <a:rPr sz="2400" spc="-45" dirty="0"/>
              <a:t> </a:t>
            </a:r>
            <a:r>
              <a:rPr sz="2400" spc="-35" dirty="0"/>
              <a:t>r</a:t>
            </a:r>
            <a:r>
              <a:rPr sz="2400" dirty="0"/>
              <a:t>éce</a:t>
            </a:r>
            <a:r>
              <a:rPr sz="2400" spc="-20" dirty="0"/>
              <a:t>n</a:t>
            </a:r>
            <a:r>
              <a:rPr sz="2400" spc="-15" dirty="0"/>
              <a:t>t</a:t>
            </a:r>
            <a:r>
              <a:rPr sz="2400" dirty="0"/>
              <a:t>es)</a:t>
            </a:r>
            <a:endParaRPr sz="2400"/>
          </a:p>
          <a:p>
            <a:pPr marL="561975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es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signes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spc="-170" dirty="0">
                <a:latin typeface="Calibri"/>
                <a:cs typeface="Calibri"/>
              </a:rPr>
              <a:t>’</a:t>
            </a:r>
            <a:r>
              <a:rPr sz="2400" dirty="0">
                <a:latin typeface="Calibri"/>
                <a:cs typeface="Calibri"/>
              </a:rPr>
              <a:t>a</a:t>
            </a:r>
            <a:r>
              <a:rPr sz="2400" spc="10" dirty="0">
                <a:latin typeface="Calibri"/>
                <a:cs typeface="Calibri"/>
              </a:rPr>
              <a:t>p</a:t>
            </a:r>
            <a:r>
              <a:rPr sz="2400" spc="5" dirty="0">
                <a:latin typeface="Calibri"/>
                <a:cs typeface="Calibri"/>
              </a:rPr>
              <a:t>p</a:t>
            </a:r>
            <a:r>
              <a:rPr sz="2400" dirty="0">
                <a:latin typeface="Calibri"/>
                <a:cs typeface="Calibri"/>
              </a:rPr>
              <a:t>ari</a:t>
            </a:r>
            <a:r>
              <a:rPr sz="2400" spc="10" dirty="0">
                <a:latin typeface="Calibri"/>
                <a:cs typeface="Calibri"/>
              </a:rPr>
              <a:t>t</a:t>
            </a:r>
            <a:r>
              <a:rPr sz="2400" dirty="0">
                <a:latin typeface="Calibri"/>
                <a:cs typeface="Calibri"/>
              </a:rPr>
              <a:t>ion</a:t>
            </a:r>
            <a:endParaRPr sz="2400">
              <a:latin typeface="Calibri"/>
              <a:cs typeface="Calibri"/>
            </a:endParaRPr>
          </a:p>
          <a:p>
            <a:pPr marL="561975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/>
              <a:t>D</a:t>
            </a:r>
            <a:r>
              <a:rPr sz="2400" spc="-15" dirty="0"/>
              <a:t>e</a:t>
            </a:r>
            <a:r>
              <a:rPr sz="2400" spc="-10" dirty="0"/>
              <a:t> </a:t>
            </a:r>
            <a:r>
              <a:rPr sz="2400" dirty="0"/>
              <a:t>la</a:t>
            </a:r>
            <a:r>
              <a:rPr sz="2400" spc="-15" dirty="0"/>
              <a:t> </a:t>
            </a:r>
            <a:r>
              <a:rPr sz="2400" spc="-50" dirty="0"/>
              <a:t>c</a:t>
            </a:r>
            <a:r>
              <a:rPr sz="2400" dirty="0"/>
              <a:t>o</a:t>
            </a:r>
            <a:r>
              <a:rPr sz="2400" spc="5" dirty="0"/>
              <a:t>ndu</a:t>
            </a:r>
            <a:r>
              <a:rPr sz="2400" dirty="0"/>
              <a:t>i</a:t>
            </a:r>
            <a:r>
              <a:rPr sz="2400" spc="-15" dirty="0"/>
              <a:t>te</a:t>
            </a:r>
            <a:r>
              <a:rPr sz="2400" spc="-35" dirty="0"/>
              <a:t> </a:t>
            </a:r>
            <a:r>
              <a:rPr sz="2400" dirty="0"/>
              <a:t>à</a:t>
            </a:r>
            <a:r>
              <a:rPr sz="2400" spc="5" dirty="0"/>
              <a:t> </a:t>
            </a:r>
            <a:r>
              <a:rPr sz="2400" spc="-25" dirty="0"/>
              <a:t>t</a:t>
            </a:r>
            <a:r>
              <a:rPr sz="2400" spc="-15" dirty="0"/>
              <a:t>e</a:t>
            </a:r>
            <a:r>
              <a:rPr sz="2400" spc="-5" dirty="0"/>
              <a:t>n</a:t>
            </a:r>
            <a:r>
              <a:rPr sz="2400" dirty="0"/>
              <a:t>ir</a:t>
            </a:r>
            <a:endParaRPr sz="2400"/>
          </a:p>
          <a:p>
            <a:pPr marL="137795">
              <a:lnSpc>
                <a:spcPct val="100000"/>
              </a:lnSpc>
              <a:spcBef>
                <a:spcPts val="8"/>
              </a:spcBef>
              <a:buClr>
                <a:srgbClr val="001F5F"/>
              </a:buClr>
              <a:buFont typeface="Arial"/>
              <a:buChar char="•"/>
            </a:pPr>
            <a:endParaRPr sz="3550">
              <a:latin typeface="Times New Roman"/>
              <a:cs typeface="Times New Roman"/>
            </a:endParaRPr>
          </a:p>
          <a:p>
            <a:pPr marL="150495">
              <a:lnSpc>
                <a:spcPct val="100000"/>
              </a:lnSpc>
            </a:pPr>
            <a:r>
              <a:rPr sz="2800" b="1" spc="-5" dirty="0">
                <a:latin typeface="Calibri"/>
                <a:cs typeface="Calibri"/>
              </a:rPr>
              <a:t>O</a:t>
            </a:r>
            <a:r>
              <a:rPr sz="2800" b="1" dirty="0">
                <a:latin typeface="Calibri"/>
                <a:cs typeface="Calibri"/>
              </a:rPr>
              <a:t>rie</a:t>
            </a:r>
            <a:r>
              <a:rPr sz="2800" b="1" spc="-20" dirty="0">
                <a:latin typeface="Calibri"/>
                <a:cs typeface="Calibri"/>
              </a:rPr>
              <a:t>n</a:t>
            </a:r>
            <a:r>
              <a:rPr sz="2800" b="1" spc="-15" dirty="0">
                <a:latin typeface="Calibri"/>
                <a:cs typeface="Calibri"/>
              </a:rPr>
              <a:t>t</a:t>
            </a:r>
            <a:r>
              <a:rPr sz="2800" b="1" spc="-5" dirty="0">
                <a:latin typeface="Calibri"/>
                <a:cs typeface="Calibri"/>
              </a:rPr>
              <a:t>e</a:t>
            </a:r>
            <a:r>
              <a:rPr sz="2800" b="1" dirty="0">
                <a:latin typeface="Calibri"/>
                <a:cs typeface="Calibri"/>
              </a:rPr>
              <a:t>r</a:t>
            </a:r>
            <a:r>
              <a:rPr sz="2800" b="1" spc="-40" dirty="0">
                <a:latin typeface="Calibri"/>
                <a:cs typeface="Calibri"/>
              </a:rPr>
              <a:t> </a:t>
            </a:r>
            <a:r>
              <a:rPr sz="2800" b="1" spc="-35" dirty="0">
                <a:latin typeface="Calibri"/>
                <a:cs typeface="Calibri"/>
              </a:rPr>
              <a:t>v</a:t>
            </a:r>
            <a:r>
              <a:rPr sz="2800" b="1" spc="-5" dirty="0">
                <a:latin typeface="Calibri"/>
                <a:cs typeface="Calibri"/>
              </a:rPr>
              <a:t>e</a:t>
            </a:r>
            <a:r>
              <a:rPr sz="2800" b="1" spc="-10" dirty="0">
                <a:latin typeface="Calibri"/>
                <a:cs typeface="Calibri"/>
              </a:rPr>
              <a:t>r</a:t>
            </a:r>
            <a:r>
              <a:rPr sz="2800" b="1" dirty="0">
                <a:latin typeface="Calibri"/>
                <a:cs typeface="Calibri"/>
              </a:rPr>
              <a:t>s</a:t>
            </a:r>
            <a:r>
              <a:rPr sz="2800" b="1" spc="-30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le</a:t>
            </a:r>
            <a:r>
              <a:rPr sz="2800" b="1" spc="-5" dirty="0">
                <a:latin typeface="Calibri"/>
                <a:cs typeface="Calibri"/>
              </a:rPr>
              <a:t> méde</a:t>
            </a:r>
            <a:r>
              <a:rPr sz="2800" b="1" spc="5" dirty="0">
                <a:latin typeface="Calibri"/>
                <a:cs typeface="Calibri"/>
              </a:rPr>
              <a:t>c</a:t>
            </a:r>
            <a:r>
              <a:rPr sz="2800" b="1" dirty="0">
                <a:latin typeface="Calibri"/>
                <a:cs typeface="Calibri"/>
              </a:rPr>
              <a:t>in</a:t>
            </a:r>
            <a:r>
              <a:rPr sz="2800" b="1" spc="-55" dirty="0">
                <a:latin typeface="Calibri"/>
                <a:cs typeface="Calibri"/>
              </a:rPr>
              <a:t> </a:t>
            </a:r>
            <a:r>
              <a:rPr sz="2800" b="1" spc="-5" dirty="0">
                <a:latin typeface="Calibri"/>
                <a:cs typeface="Calibri"/>
              </a:rPr>
              <a:t>e</a:t>
            </a:r>
            <a:r>
              <a:rPr sz="2800" b="1" dirty="0">
                <a:latin typeface="Calibri"/>
                <a:cs typeface="Calibri"/>
              </a:rPr>
              <a:t>n </a:t>
            </a:r>
            <a:r>
              <a:rPr sz="2800" b="1" spc="-5" dirty="0">
                <a:latin typeface="Calibri"/>
                <a:cs typeface="Calibri"/>
              </a:rPr>
              <a:t>char</a:t>
            </a:r>
            <a:r>
              <a:rPr sz="2800" b="1" spc="-35" dirty="0">
                <a:latin typeface="Calibri"/>
                <a:cs typeface="Calibri"/>
              </a:rPr>
              <a:t>g</a:t>
            </a:r>
            <a:r>
              <a:rPr sz="2800" b="1" dirty="0">
                <a:latin typeface="Calibri"/>
                <a:cs typeface="Calibri"/>
              </a:rPr>
              <a:t>e</a:t>
            </a:r>
            <a:r>
              <a:rPr sz="2800" b="1" spc="-35" dirty="0">
                <a:latin typeface="Calibri"/>
                <a:cs typeface="Calibri"/>
              </a:rPr>
              <a:t> </a:t>
            </a:r>
            <a:r>
              <a:rPr sz="2800" b="1" dirty="0">
                <a:latin typeface="Calibri"/>
                <a:cs typeface="Calibri"/>
              </a:rPr>
              <a:t>:</a:t>
            </a:r>
            <a:endParaRPr sz="2800">
              <a:latin typeface="Calibri"/>
              <a:cs typeface="Calibri"/>
            </a:endParaRPr>
          </a:p>
          <a:p>
            <a:pPr marL="561975" indent="-41148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>
                <a:latin typeface="Calibri"/>
                <a:cs typeface="Calibri"/>
              </a:rPr>
              <a:t>D</a:t>
            </a:r>
            <a:r>
              <a:rPr sz="2400" spc="-170" dirty="0">
                <a:latin typeface="Calibri"/>
                <a:cs typeface="Calibri"/>
              </a:rPr>
              <a:t>’</a:t>
            </a:r>
            <a:r>
              <a:rPr sz="2400" dirty="0">
                <a:latin typeface="Calibri"/>
                <a:cs typeface="Calibri"/>
              </a:rPr>
              <a:t>é</a:t>
            </a:r>
            <a:r>
              <a:rPr sz="2400" spc="-25" dirty="0">
                <a:latin typeface="Calibri"/>
                <a:cs typeface="Calibri"/>
              </a:rPr>
              <a:t>v</a:t>
            </a:r>
            <a:r>
              <a:rPr sz="2400" dirty="0">
                <a:latin typeface="Calibri"/>
                <a:cs typeface="Calibri"/>
              </a:rPr>
              <a:t>al</a:t>
            </a:r>
            <a:r>
              <a:rPr sz="2400" spc="10" dirty="0">
                <a:latin typeface="Calibri"/>
                <a:cs typeface="Calibri"/>
              </a:rPr>
              <a:t>u</a:t>
            </a:r>
            <a:r>
              <a:rPr sz="2400" dirty="0">
                <a:latin typeface="Calibri"/>
                <a:cs typeface="Calibri"/>
              </a:rPr>
              <a:t>er</a:t>
            </a:r>
            <a:r>
              <a:rPr sz="2400" spc="-3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</a:t>
            </a:r>
            <a:r>
              <a:rPr sz="2400" spc="-170" dirty="0">
                <a:latin typeface="Calibri"/>
                <a:cs typeface="Calibri"/>
              </a:rPr>
              <a:t>’</a:t>
            </a:r>
            <a:r>
              <a:rPr sz="2400" dirty="0">
                <a:latin typeface="Calibri"/>
                <a:cs typeface="Calibri"/>
              </a:rPr>
              <a:t>origi</a:t>
            </a:r>
            <a:r>
              <a:rPr sz="2400" spc="5" dirty="0">
                <a:latin typeface="Calibri"/>
                <a:cs typeface="Calibri"/>
              </a:rPr>
              <a:t>n</a:t>
            </a:r>
            <a:r>
              <a:rPr sz="2400" dirty="0">
                <a:latin typeface="Calibri"/>
                <a:cs typeface="Calibri"/>
              </a:rPr>
              <a:t>e,</a:t>
            </a:r>
            <a:r>
              <a:rPr sz="2400" spc="-3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la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n</a:t>
            </a:r>
            <a:r>
              <a:rPr sz="2400" spc="-25" dirty="0">
                <a:latin typeface="Calibri"/>
                <a:cs typeface="Calibri"/>
              </a:rPr>
              <a:t>a</a:t>
            </a:r>
            <a:r>
              <a:rPr sz="2400" spc="5" dirty="0">
                <a:latin typeface="Calibri"/>
                <a:cs typeface="Calibri"/>
              </a:rPr>
              <a:t>tu</a:t>
            </a:r>
            <a:r>
              <a:rPr sz="2400" spc="-25" dirty="0">
                <a:latin typeface="Calibri"/>
                <a:cs typeface="Calibri"/>
              </a:rPr>
              <a:t>r</a:t>
            </a:r>
            <a:r>
              <a:rPr sz="2400" dirty="0">
                <a:latin typeface="Calibri"/>
                <a:cs typeface="Calibri"/>
              </a:rPr>
              <a:t>e,</a:t>
            </a:r>
            <a:r>
              <a:rPr sz="2400" spc="-3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la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g</a:t>
            </a:r>
            <a:r>
              <a:rPr sz="2400" spc="-50" dirty="0">
                <a:latin typeface="Calibri"/>
                <a:cs typeface="Calibri"/>
              </a:rPr>
              <a:t>ra</a:t>
            </a:r>
            <a:r>
              <a:rPr sz="2400" dirty="0">
                <a:latin typeface="Calibri"/>
                <a:cs typeface="Calibri"/>
              </a:rPr>
              <a:t>vi</a:t>
            </a:r>
            <a:r>
              <a:rPr sz="2400" spc="-20" dirty="0">
                <a:latin typeface="Calibri"/>
                <a:cs typeface="Calibri"/>
              </a:rPr>
              <a:t>t</a:t>
            </a:r>
            <a:r>
              <a:rPr sz="2400" dirty="0">
                <a:latin typeface="Calibri"/>
                <a:cs typeface="Calibri"/>
              </a:rPr>
              <a:t>é</a:t>
            </a:r>
            <a:r>
              <a:rPr sz="2400" spc="-10" dirty="0">
                <a:latin typeface="Calibri"/>
                <a:cs typeface="Calibri"/>
              </a:rPr>
              <a:t> </a:t>
            </a:r>
            <a:r>
              <a:rPr sz="2400" spc="-20" dirty="0">
                <a:latin typeface="Calibri"/>
                <a:cs typeface="Calibri"/>
              </a:rPr>
              <a:t>e</a:t>
            </a:r>
            <a:r>
              <a:rPr sz="2400" dirty="0">
                <a:latin typeface="Calibri"/>
                <a:cs typeface="Calibri"/>
              </a:rPr>
              <a:t>t</a:t>
            </a:r>
            <a:r>
              <a:rPr sz="2400" spc="-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</a:t>
            </a:r>
            <a:r>
              <a:rPr sz="2400" spc="-50" dirty="0">
                <a:latin typeface="Calibri"/>
                <a:cs typeface="Calibri"/>
              </a:rPr>
              <a:t>’</a:t>
            </a:r>
            <a:r>
              <a:rPr sz="2400" spc="5" dirty="0">
                <a:latin typeface="Calibri"/>
                <a:cs typeface="Calibri"/>
              </a:rPr>
              <a:t>u</a:t>
            </a:r>
            <a:r>
              <a:rPr sz="2400" spc="-25" dirty="0">
                <a:latin typeface="Calibri"/>
                <a:cs typeface="Calibri"/>
              </a:rPr>
              <a:t>r</a:t>
            </a:r>
            <a:r>
              <a:rPr sz="2400" spc="-30" dirty="0">
                <a:latin typeface="Calibri"/>
                <a:cs typeface="Calibri"/>
              </a:rPr>
              <a:t>g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10" dirty="0">
                <a:latin typeface="Calibri"/>
                <a:cs typeface="Calibri"/>
              </a:rPr>
              <a:t>n</a:t>
            </a:r>
            <a:r>
              <a:rPr sz="2400" spc="-10" dirty="0">
                <a:latin typeface="Calibri"/>
                <a:cs typeface="Calibri"/>
              </a:rPr>
              <a:t>c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3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10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l’EI</a:t>
            </a:r>
            <a:endParaRPr sz="2400">
              <a:latin typeface="Calibri"/>
              <a:cs typeface="Calibri"/>
            </a:endParaRPr>
          </a:p>
          <a:p>
            <a:pPr marL="561975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la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éci</a:t>
            </a:r>
            <a:r>
              <a:rPr sz="2400" spc="-10" dirty="0">
                <a:latin typeface="Calibri"/>
                <a:cs typeface="Calibri"/>
              </a:rPr>
              <a:t>s</a:t>
            </a:r>
            <a:r>
              <a:rPr sz="2400" dirty="0">
                <a:latin typeface="Calibri"/>
                <a:cs typeface="Calibri"/>
              </a:rPr>
              <a:t>ion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spc="-170" dirty="0">
                <a:latin typeface="Calibri"/>
                <a:cs typeface="Calibri"/>
              </a:rPr>
              <a:t>’</a:t>
            </a:r>
            <a:r>
              <a:rPr sz="2400" dirty="0">
                <a:latin typeface="Calibri"/>
                <a:cs typeface="Calibri"/>
              </a:rPr>
              <a:t>a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a</a:t>
            </a:r>
            <a:r>
              <a:rPr sz="2400" spc="5" dirty="0">
                <a:latin typeface="Calibri"/>
                <a:cs typeface="Calibri"/>
              </a:rPr>
              <a:t>p</a:t>
            </a:r>
            <a:r>
              <a:rPr sz="2400" spc="-15" dirty="0">
                <a:latin typeface="Calibri"/>
                <a:cs typeface="Calibri"/>
              </a:rPr>
              <a:t>t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215" dirty="0">
                <a:latin typeface="Calibri"/>
                <a:cs typeface="Calibri"/>
              </a:rPr>
              <a:t>r</a:t>
            </a:r>
            <a:r>
              <a:rPr sz="2400" dirty="0">
                <a:latin typeface="Calibri"/>
                <a:cs typeface="Calibri"/>
              </a:rPr>
              <a:t>,</a:t>
            </a:r>
            <a:r>
              <a:rPr sz="2400" spc="-6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spc="-170" dirty="0">
                <a:latin typeface="Calibri"/>
                <a:cs typeface="Calibri"/>
              </a:rPr>
              <a:t>’</a:t>
            </a:r>
            <a:r>
              <a:rPr sz="2400" dirty="0">
                <a:latin typeface="Calibri"/>
                <a:cs typeface="Calibri"/>
              </a:rPr>
              <a:t>ar</a:t>
            </a:r>
            <a:r>
              <a:rPr sz="2400" spc="-20" dirty="0">
                <a:latin typeface="Calibri"/>
                <a:cs typeface="Calibri"/>
              </a:rPr>
              <a:t>rê</a:t>
            </a:r>
            <a:r>
              <a:rPr sz="2400" spc="-15" dirty="0">
                <a:latin typeface="Calibri"/>
                <a:cs typeface="Calibri"/>
              </a:rPr>
              <a:t>t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215" dirty="0">
                <a:latin typeface="Calibri"/>
                <a:cs typeface="Calibri"/>
              </a:rPr>
              <a:t>r</a:t>
            </a:r>
            <a:r>
              <a:rPr sz="2400" dirty="0">
                <a:latin typeface="Calibri"/>
                <a:cs typeface="Calibri"/>
              </a:rPr>
              <a:t>,</a:t>
            </a:r>
            <a:r>
              <a:rPr sz="2400" spc="-40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e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mo</a:t>
            </a:r>
            <a:r>
              <a:rPr sz="2400" spc="10" dirty="0">
                <a:latin typeface="Calibri"/>
                <a:cs typeface="Calibri"/>
              </a:rPr>
              <a:t>d</a:t>
            </a:r>
            <a:r>
              <a:rPr sz="2400" dirty="0">
                <a:latin typeface="Calibri"/>
                <a:cs typeface="Calibri"/>
              </a:rPr>
              <a:t>i</a:t>
            </a:r>
            <a:r>
              <a:rPr sz="2400" spc="5" dirty="0">
                <a:latin typeface="Calibri"/>
                <a:cs typeface="Calibri"/>
              </a:rPr>
              <a:t>f</a:t>
            </a:r>
            <a:r>
              <a:rPr sz="2400" dirty="0">
                <a:latin typeface="Calibri"/>
                <a:cs typeface="Calibri"/>
              </a:rPr>
              <a:t>ier</a:t>
            </a:r>
            <a:r>
              <a:rPr sz="2400" spc="-35" dirty="0">
                <a:latin typeface="Calibri"/>
                <a:cs typeface="Calibri"/>
              </a:rPr>
              <a:t> </a:t>
            </a:r>
            <a:r>
              <a:rPr sz="2400" dirty="0">
                <a:latin typeface="Calibri"/>
                <a:cs typeface="Calibri"/>
              </a:rPr>
              <a:t>le</a:t>
            </a:r>
            <a:r>
              <a:rPr sz="2400" spc="-15" dirty="0">
                <a:latin typeface="Calibri"/>
                <a:cs typeface="Calibri"/>
              </a:rPr>
              <a:t> </a:t>
            </a:r>
            <a:r>
              <a:rPr sz="2400" spc="5" dirty="0">
                <a:latin typeface="Calibri"/>
                <a:cs typeface="Calibri"/>
              </a:rPr>
              <a:t>t</a:t>
            </a:r>
            <a:r>
              <a:rPr sz="2400" spc="-50" dirty="0">
                <a:latin typeface="Calibri"/>
                <a:cs typeface="Calibri"/>
              </a:rPr>
              <a:t>r</a:t>
            </a:r>
            <a:r>
              <a:rPr sz="2400" dirty="0">
                <a:latin typeface="Calibri"/>
                <a:cs typeface="Calibri"/>
              </a:rPr>
              <a:t>ai</a:t>
            </a:r>
            <a:r>
              <a:rPr sz="2400" spc="-15" dirty="0">
                <a:latin typeface="Calibri"/>
                <a:cs typeface="Calibri"/>
              </a:rPr>
              <a:t>t</a:t>
            </a:r>
            <a:r>
              <a:rPr sz="2400" dirty="0">
                <a:latin typeface="Calibri"/>
                <a:cs typeface="Calibri"/>
              </a:rPr>
              <a:t>eme</a:t>
            </a:r>
            <a:r>
              <a:rPr sz="2400" spc="-15" dirty="0">
                <a:latin typeface="Calibri"/>
                <a:cs typeface="Calibri"/>
              </a:rPr>
              <a:t>n</a:t>
            </a:r>
            <a:r>
              <a:rPr sz="2400" dirty="0"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  <a:p>
            <a:pPr marL="561975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561975" algn="l"/>
              </a:tabLst>
            </a:pPr>
            <a:r>
              <a:rPr sz="2400" spc="5" dirty="0"/>
              <a:t>D</a:t>
            </a:r>
            <a:r>
              <a:rPr sz="2400" spc="-15" dirty="0"/>
              <a:t>e</a:t>
            </a:r>
            <a:r>
              <a:rPr sz="2400" spc="-10" dirty="0"/>
              <a:t> </a:t>
            </a:r>
            <a:r>
              <a:rPr sz="2400" spc="-5" dirty="0"/>
              <a:t>s</a:t>
            </a:r>
            <a:r>
              <a:rPr sz="2400" spc="5" dirty="0"/>
              <a:t>ur</a:t>
            </a:r>
            <a:r>
              <a:rPr sz="2400" spc="-45" dirty="0"/>
              <a:t>v</a:t>
            </a:r>
            <a:r>
              <a:rPr sz="2400" dirty="0"/>
              <a:t>eill</a:t>
            </a:r>
            <a:r>
              <a:rPr sz="2400" spc="5" dirty="0"/>
              <a:t>e</a:t>
            </a:r>
            <a:r>
              <a:rPr sz="2400" spc="-10" dirty="0"/>
              <a:t>r</a:t>
            </a:r>
            <a:r>
              <a:rPr sz="2400" spc="-15" dirty="0"/>
              <a:t> </a:t>
            </a:r>
            <a:r>
              <a:rPr sz="2400" dirty="0"/>
              <a:t>les</a:t>
            </a:r>
            <a:r>
              <a:rPr sz="2400" spc="5" dirty="0"/>
              <a:t> </a:t>
            </a:r>
            <a:r>
              <a:rPr sz="2400" spc="-5" dirty="0"/>
              <a:t>sig</a:t>
            </a:r>
            <a:r>
              <a:rPr sz="2400" spc="5" dirty="0"/>
              <a:t>n</a:t>
            </a:r>
            <a:r>
              <a:rPr sz="2400" spc="-15" dirty="0"/>
              <a:t>es</a:t>
            </a:r>
            <a:r>
              <a:rPr sz="2400" spc="-40" dirty="0"/>
              <a:t> </a:t>
            </a:r>
            <a:r>
              <a:rPr sz="2400" spc="-25" dirty="0"/>
              <a:t>c</a:t>
            </a:r>
            <a:r>
              <a:rPr sz="2400" dirty="0"/>
              <a:t>li</a:t>
            </a:r>
            <a:r>
              <a:rPr sz="2400" spc="5" dirty="0"/>
              <a:t>n</a:t>
            </a:r>
            <a:r>
              <a:rPr sz="2400" dirty="0"/>
              <a:t>i</a:t>
            </a:r>
            <a:r>
              <a:rPr sz="2400" spc="5" dirty="0"/>
              <a:t>qu</a:t>
            </a:r>
            <a:r>
              <a:rPr sz="2400" spc="-15" dirty="0"/>
              <a:t>es </a:t>
            </a:r>
            <a:r>
              <a:rPr sz="2400" spc="-35" dirty="0"/>
              <a:t>e</a:t>
            </a:r>
            <a:r>
              <a:rPr sz="2400" spc="-10" dirty="0"/>
              <a:t>t</a:t>
            </a:r>
            <a:r>
              <a:rPr sz="2400" spc="-5" dirty="0"/>
              <a:t> </a:t>
            </a:r>
            <a:r>
              <a:rPr sz="2400" spc="5" dirty="0"/>
              <a:t>b</a:t>
            </a:r>
            <a:r>
              <a:rPr sz="2400" dirty="0"/>
              <a:t>iol</a:t>
            </a:r>
            <a:r>
              <a:rPr sz="2400" spc="5" dirty="0"/>
              <a:t>o</a:t>
            </a:r>
            <a:r>
              <a:rPr sz="2400" dirty="0"/>
              <a:t>gi</a:t>
            </a:r>
            <a:r>
              <a:rPr sz="2400" spc="5" dirty="0"/>
              <a:t>qu</a:t>
            </a:r>
            <a:r>
              <a:rPr sz="2400" spc="-15" dirty="0"/>
              <a:t>es</a:t>
            </a:r>
            <a:endParaRPr sz="2400"/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9352" y="2286279"/>
            <a:ext cx="7063740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45844" marR="5080" indent="-1033780">
              <a:lnSpc>
                <a:spcPct val="100000"/>
              </a:lnSpc>
            </a:pP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OMPETENC</a:t>
            </a:r>
            <a:r>
              <a:rPr sz="54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PHAR</a:t>
            </a:r>
            <a:r>
              <a:rPr sz="5400" b="1" spc="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5400" b="1" spc="-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CIEN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03168"/>
          </a:xfrm>
          <a:prstGeom prst="rect">
            <a:avLst/>
          </a:prstGeom>
        </p:spPr>
        <p:txBody>
          <a:bodyPr vert="horz" wrap="square" lIns="0" tIns="185800" rIns="0" bIns="0" rtlCol="0">
            <a:spAutoFit/>
          </a:bodyPr>
          <a:lstStyle/>
          <a:p>
            <a:pPr marL="394970">
              <a:lnSpc>
                <a:spcPct val="100000"/>
              </a:lnSpc>
            </a:pPr>
            <a:r>
              <a:rPr sz="4000" dirty="0"/>
              <a:t>MAIL</a:t>
            </a:r>
            <a:r>
              <a:rPr sz="4000" spc="-55" dirty="0"/>
              <a:t>L</a:t>
            </a:r>
            <a:r>
              <a:rPr sz="4000" spc="-5" dirty="0"/>
              <a:t>O</a:t>
            </a:r>
            <a:r>
              <a:rPr sz="4000" dirty="0"/>
              <a:t>N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dirty="0"/>
              <a:t>U</a:t>
            </a:r>
            <a:r>
              <a:rPr sz="4000" spc="-25" dirty="0"/>
              <a:t> </a:t>
            </a:r>
            <a:r>
              <a:rPr sz="4000" spc="-265" dirty="0"/>
              <a:t>P</a:t>
            </a:r>
            <a:r>
              <a:rPr sz="4000" dirty="0"/>
              <a:t>A</a:t>
            </a:r>
            <a:r>
              <a:rPr sz="4000" spc="-35" dirty="0"/>
              <a:t>RC</a:t>
            </a:r>
            <a:r>
              <a:rPr sz="4000" spc="-5" dirty="0"/>
              <a:t>OU</a:t>
            </a:r>
            <a:r>
              <a:rPr sz="4000" spc="-55" dirty="0"/>
              <a:t>R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dirty="0"/>
              <a:t>SOINS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" y="1341500"/>
            <a:ext cx="9074150" cy="49672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80695">
              <a:lnSpc>
                <a:spcPct val="100000"/>
              </a:lnSpc>
            </a:pPr>
            <a:r>
              <a:rPr sz="4000" spc="-50" dirty="0"/>
              <a:t>R</a:t>
            </a:r>
            <a:r>
              <a:rPr sz="4000" spc="-5" dirty="0"/>
              <a:t>OL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-110" dirty="0"/>
              <a:t>D</a:t>
            </a:r>
            <a:r>
              <a:rPr sz="4000" dirty="0"/>
              <a:t>ANS</a:t>
            </a:r>
            <a:r>
              <a:rPr sz="4000" spc="-25" dirty="0"/>
              <a:t> </a:t>
            </a:r>
            <a:r>
              <a:rPr sz="4000" dirty="0"/>
              <a:t>LA</a:t>
            </a:r>
            <a:r>
              <a:rPr sz="4000" spc="-15" dirty="0"/>
              <a:t> </a:t>
            </a:r>
            <a:r>
              <a:rPr sz="4000" spc="-5" dirty="0"/>
              <a:t>PRIS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spc="-15" dirty="0"/>
              <a:t>E</a:t>
            </a:r>
            <a:r>
              <a:rPr sz="4000" dirty="0"/>
              <a:t>N </a:t>
            </a:r>
            <a:r>
              <a:rPr sz="4000" spc="-5" dirty="0"/>
              <a:t>C</a:t>
            </a:r>
            <a:r>
              <a:rPr sz="4000" spc="-20" dirty="0"/>
              <a:t>H</a:t>
            </a:r>
            <a:r>
              <a:rPr sz="4000" dirty="0"/>
              <a:t>A</a:t>
            </a:r>
            <a:r>
              <a:rPr sz="4000" spc="-35" dirty="0"/>
              <a:t>R</a:t>
            </a:r>
            <a:r>
              <a:rPr sz="4000" spc="-5" dirty="0"/>
              <a:t>GE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890649"/>
            <a:ext cx="9144000" cy="594512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189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 idx="4294967295"/>
          </p:nvPr>
        </p:nvSpPr>
        <p:spPr>
          <a:xfrm>
            <a:off x="0" y="228601"/>
            <a:ext cx="8534400" cy="758190"/>
          </a:xfrm>
        </p:spPr>
        <p:txBody>
          <a:bodyPr/>
          <a:lstStyle/>
          <a:p>
            <a:r>
              <a:rPr lang="fr-FR" dirty="0" smtClean="0"/>
              <a:t>Personnes vivant avec le VIH</a:t>
            </a:r>
            <a:endParaRPr lang="fr-FR" dirty="0"/>
          </a:p>
        </p:txBody>
      </p:sp>
      <p:sp>
        <p:nvSpPr>
          <p:cNvPr id="6" name="ZoneTexte 5"/>
          <p:cNvSpPr txBox="1"/>
          <p:nvPr/>
        </p:nvSpPr>
        <p:spPr>
          <a:xfrm>
            <a:off x="578425" y="6486765"/>
            <a:ext cx="8049974" cy="260423"/>
          </a:xfrm>
          <a:prstGeom prst="rect">
            <a:avLst/>
          </a:prstGeom>
          <a:noFill/>
        </p:spPr>
        <p:txBody>
          <a:bodyPr wrap="square" lIns="105503" tIns="52752" rIns="105503" bIns="52752" rtlCol="0">
            <a:spAutoFit/>
          </a:bodyPr>
          <a:lstStyle/>
          <a:p>
            <a:r>
              <a:rPr lang="fr-FR" sz="1000" dirty="0">
                <a:latin typeface="Calibri"/>
                <a:cs typeface="Calibri"/>
              </a:rPr>
              <a:t>Rapport ONUSIDA 2011</a:t>
            </a:r>
          </a:p>
        </p:txBody>
      </p:sp>
      <p:pic>
        <p:nvPicPr>
          <p:cNvPr id="7" name="Imag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26362" y="1929793"/>
            <a:ext cx="6649156" cy="399482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69885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32507"/>
          </a:xfrm>
          <a:prstGeom prst="rect">
            <a:avLst/>
          </a:prstGeom>
        </p:spPr>
        <p:txBody>
          <a:bodyPr vert="horz" wrap="square" lIns="0" tIns="115823" rIns="0" bIns="0" rtlCol="0">
            <a:spAutoFit/>
          </a:bodyPr>
          <a:lstStyle/>
          <a:p>
            <a:pPr marL="356870">
              <a:lnSpc>
                <a:spcPct val="100000"/>
              </a:lnSpc>
            </a:pPr>
            <a:r>
              <a:rPr sz="4000" spc="-35" dirty="0"/>
              <a:t>C</a:t>
            </a:r>
            <a:r>
              <a:rPr sz="4000" spc="-5" dirty="0"/>
              <a:t>OMPET</a:t>
            </a:r>
            <a:r>
              <a:rPr sz="4000" spc="-15" dirty="0"/>
              <a:t>E</a:t>
            </a:r>
            <a:r>
              <a:rPr sz="4000" dirty="0"/>
              <a:t>N</a:t>
            </a:r>
            <a:r>
              <a:rPr sz="4000" spc="-15" dirty="0"/>
              <a:t>C</a:t>
            </a:r>
            <a:r>
              <a:rPr sz="4000" dirty="0"/>
              <a:t>E</a:t>
            </a:r>
            <a:r>
              <a:rPr sz="4000" spc="-55" dirty="0"/>
              <a:t> </a:t>
            </a:r>
            <a:r>
              <a:rPr sz="4000" spc="-110" dirty="0"/>
              <a:t>D</a:t>
            </a:r>
            <a:r>
              <a:rPr sz="4000" dirty="0"/>
              <a:t>ANS</a:t>
            </a:r>
            <a:r>
              <a:rPr sz="4000" spc="-25" dirty="0"/>
              <a:t> </a:t>
            </a:r>
            <a:r>
              <a:rPr sz="4000" dirty="0"/>
              <a:t>LE</a:t>
            </a:r>
            <a:r>
              <a:rPr sz="4000" spc="-25" dirty="0"/>
              <a:t> </a:t>
            </a:r>
            <a:r>
              <a:rPr sz="4000" dirty="0"/>
              <a:t>SUIVI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329621" y="1182625"/>
            <a:ext cx="8814379" cy="45545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877185">
              <a:lnSpc>
                <a:spcPct val="120000"/>
              </a:lnSpc>
            </a:pPr>
            <a:r>
              <a:rPr sz="3200" b="1" spc="5" dirty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7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s, 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32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7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6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ai</a:t>
            </a:r>
            <a:r>
              <a:rPr sz="3200" b="1" spc="-7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lang="fr-FR" sz="32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10" dirty="0" smtClean="0">
                <a:solidFill>
                  <a:srgbClr val="006FC0"/>
                </a:solidFill>
                <a:latin typeface="Calibri"/>
                <a:cs typeface="Calibri"/>
              </a:rPr>
              <a:t>de</a:t>
            </a:r>
            <a:r>
              <a:rPr sz="3200" b="1" dirty="0" smtClean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lang="fr-FR"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dirty="0" smtClean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50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200" b="1" dirty="0" smtClean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55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dirty="0" smtClean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5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…</a:t>
            </a:r>
            <a:endParaRPr sz="32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t,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000" dirty="0">
              <a:latin typeface="Calibri"/>
              <a:cs typeface="Calibri"/>
            </a:endParaRPr>
          </a:p>
          <a:p>
            <a:pPr marL="424180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ommun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iali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endParaRPr lang="fr-FR" sz="2000" dirty="0">
              <a:latin typeface="Calibri"/>
              <a:cs typeface="Calibri"/>
            </a:endParaRPr>
          </a:p>
          <a:p>
            <a:pPr marL="881380" lvl="1" indent="-41148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81380" lvl="1" indent="-41148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Avec l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rise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alie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eci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irmie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acie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s,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…)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duque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seri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liè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tes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3550"/>
          </a:xfrm>
          <a:prstGeom prst="rect">
            <a:avLst/>
          </a:prstGeom>
        </p:spPr>
        <p:txBody>
          <a:bodyPr vert="horz" wrap="square" lIns="0" tIns="176275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z="4000" dirty="0">
                <a:latin typeface="Calibri"/>
                <a:cs typeface="Calibri"/>
              </a:rPr>
              <a:t>D</a:t>
            </a:r>
            <a:r>
              <a:rPr sz="4000" spc="-20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PUIS</a:t>
            </a:r>
            <a:r>
              <a:rPr sz="4000" spc="-35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LA</a:t>
            </a:r>
            <a:r>
              <a:rPr sz="4000" spc="-15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PR</a:t>
            </a:r>
            <a:r>
              <a:rPr sz="4000" spc="-65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SC</a:t>
            </a:r>
            <a:r>
              <a:rPr sz="4000" spc="-15" dirty="0">
                <a:latin typeface="Calibri"/>
                <a:cs typeface="Calibri"/>
              </a:rPr>
              <a:t>R</a:t>
            </a:r>
            <a:r>
              <a:rPr sz="4000" dirty="0">
                <a:latin typeface="Calibri"/>
                <a:cs typeface="Calibri"/>
              </a:rPr>
              <a:t>IP</a:t>
            </a:r>
            <a:r>
              <a:rPr sz="4000" spc="15" dirty="0">
                <a:latin typeface="Calibri"/>
                <a:cs typeface="Calibri"/>
              </a:rPr>
              <a:t>T</a:t>
            </a:r>
            <a:r>
              <a:rPr sz="4000" spc="-20" dirty="0">
                <a:latin typeface="Calibri"/>
                <a:cs typeface="Calibri"/>
              </a:rPr>
              <a:t>I</a:t>
            </a:r>
            <a:r>
              <a:rPr sz="4000" dirty="0">
                <a:latin typeface="Calibri"/>
                <a:cs typeface="Calibri"/>
              </a:rPr>
              <a:t>ON</a:t>
            </a:r>
            <a:r>
              <a:rPr sz="4000" spc="-90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D</a:t>
            </a:r>
            <a:r>
              <a:rPr sz="4000" spc="-70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S A</a:t>
            </a:r>
            <a:r>
              <a:rPr sz="4000" spc="-55" dirty="0">
                <a:latin typeface="Calibri"/>
                <a:cs typeface="Calibri"/>
              </a:rPr>
              <a:t>R</a:t>
            </a:r>
            <a:r>
              <a:rPr sz="4000" dirty="0">
                <a:latin typeface="Calibri"/>
                <a:cs typeface="Calibri"/>
              </a:rPr>
              <a:t>V…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6245" y="1698651"/>
            <a:ext cx="7917815" cy="435119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Médi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icul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356870" marR="338455" indent="-344170">
              <a:lnSpc>
                <a:spcPct val="100000"/>
              </a:lnSpc>
              <a:spcBef>
                <a:spcPts val="62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/PIH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nnue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A),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méde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400" dirty="0">
              <a:latin typeface="Calibri"/>
              <a:cs typeface="Calibri"/>
            </a:endParaRPr>
          </a:p>
          <a:p>
            <a:pPr marL="356870" marR="5080" indent="-344170" algn="just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rme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èle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'u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(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ecti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lo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11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mois,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deci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ville</a:t>
            </a:r>
            <a:endParaRPr lang="fr-FR" sz="2400" dirty="0">
              <a:latin typeface="Calibri"/>
              <a:cs typeface="Calibri"/>
            </a:endParaRPr>
          </a:p>
          <a:p>
            <a:pPr marL="699770" indent="-342900">
              <a:lnSpc>
                <a:spcPct val="100000"/>
              </a:lnSpc>
              <a:buFont typeface="Arial"/>
              <a:buChar char="•"/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9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mais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400" dirty="0">
              <a:latin typeface="Calibri"/>
              <a:cs typeface="Calibri"/>
            </a:endParaRPr>
          </a:p>
          <a:p>
            <a:pPr marL="699770" indent="-342900">
              <a:lnSpc>
                <a:spcPct val="100000"/>
              </a:lnSpc>
              <a:buFont typeface="Arial"/>
              <a:buChar char="•"/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mes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lasm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39" y="126772"/>
            <a:ext cx="767715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…A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LEUR</a:t>
            </a:r>
            <a:r>
              <a:rPr sz="40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DISPEN</a:t>
            </a:r>
            <a:r>
              <a:rPr sz="4000" b="1" spc="-6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000" b="1" spc="-3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0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000" b="1" spc="-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000" b="1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N DOUBLE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40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23850" y="1371536"/>
            <a:ext cx="8424926" cy="545947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65852"/>
          </a:xfrm>
          <a:prstGeom prst="rect">
            <a:avLst/>
          </a:prstGeom>
        </p:spPr>
        <p:txBody>
          <a:bodyPr vert="horz" wrap="square" lIns="0" tIns="247878" rIns="0" bIns="0" rtlCol="0">
            <a:spAutoFit/>
          </a:bodyPr>
          <a:lstStyle/>
          <a:p>
            <a:pPr marL="323215">
              <a:lnSpc>
                <a:spcPct val="100000"/>
              </a:lnSpc>
            </a:pPr>
            <a:r>
              <a:rPr sz="4000" spc="-50" dirty="0"/>
              <a:t>R</a:t>
            </a:r>
            <a:r>
              <a:rPr sz="4000" spc="-5" dirty="0"/>
              <a:t>OL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PHARM</a:t>
            </a:r>
            <a:r>
              <a:rPr sz="4000" spc="-60" dirty="0"/>
              <a:t>A</a:t>
            </a:r>
            <a:r>
              <a:rPr sz="4000" spc="-5" dirty="0"/>
              <a:t>CIE</a:t>
            </a:r>
            <a:r>
              <a:rPr sz="4000" dirty="0"/>
              <a:t>N</a:t>
            </a:r>
            <a:r>
              <a:rPr sz="4000" spc="-45" dirty="0"/>
              <a:t> </a:t>
            </a:r>
            <a:r>
              <a:rPr sz="4000" dirty="0"/>
              <a:t>1</a:t>
            </a:r>
            <a:r>
              <a:rPr sz="4000" spc="5" dirty="0"/>
              <a:t>/</a:t>
            </a:r>
            <a:r>
              <a:rPr sz="4000" dirty="0"/>
              <a:t>4</a:t>
            </a:r>
            <a:endParaRPr sz="40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xfrm>
            <a:off x="481013" y="1457300"/>
            <a:ext cx="8182051" cy="38407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94665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95300" algn="l"/>
              </a:tabLst>
            </a:pPr>
            <a:r>
              <a:rPr spc="-90" dirty="0"/>
              <a:t>P</a:t>
            </a:r>
            <a:r>
              <a:rPr spc="-15" dirty="0"/>
              <a:t>ar</a:t>
            </a:r>
            <a:r>
              <a:rPr spc="-35" dirty="0"/>
              <a:t>t</a:t>
            </a:r>
            <a:r>
              <a:rPr spc="-20" dirty="0"/>
              <a:t>ena</a:t>
            </a:r>
            <a:r>
              <a:rPr spc="-5" dirty="0"/>
              <a:t>i</a:t>
            </a:r>
            <a:r>
              <a:rPr spc="-75" dirty="0"/>
              <a:t>r</a:t>
            </a:r>
            <a:r>
              <a:rPr spc="-20" dirty="0"/>
              <a:t>e</a:t>
            </a:r>
            <a:r>
              <a:rPr spc="10" dirty="0"/>
              <a:t> </a:t>
            </a:r>
            <a:r>
              <a:rPr spc="-25" dirty="0"/>
              <a:t>d</a:t>
            </a:r>
            <a:r>
              <a:rPr spc="-20" dirty="0"/>
              <a:t>e</a:t>
            </a:r>
            <a:r>
              <a:rPr spc="15" dirty="0"/>
              <a:t> </a:t>
            </a:r>
            <a:r>
              <a:rPr spc="-15" dirty="0"/>
              <a:t>la</a:t>
            </a:r>
            <a:r>
              <a:rPr spc="10" dirty="0"/>
              <a:t> </a:t>
            </a:r>
            <a:r>
              <a:rPr spc="-50" dirty="0"/>
              <a:t>c</a:t>
            </a:r>
            <a:r>
              <a:rPr spc="-25" dirty="0"/>
              <a:t>o</a:t>
            </a:r>
            <a:r>
              <a:rPr spc="-35" dirty="0"/>
              <a:t>g</a:t>
            </a:r>
            <a:r>
              <a:rPr spc="-20" dirty="0"/>
              <a:t>e</a:t>
            </a:r>
            <a:r>
              <a:rPr spc="-70" dirty="0"/>
              <a:t>s</a:t>
            </a:r>
            <a:r>
              <a:rPr spc="-10" dirty="0"/>
              <a:t>t</a:t>
            </a:r>
            <a:r>
              <a:rPr spc="-15" dirty="0"/>
              <a:t>ion</a:t>
            </a:r>
            <a:r>
              <a:rPr spc="20" dirty="0"/>
              <a:t> </a:t>
            </a:r>
            <a:r>
              <a:rPr spc="-25" dirty="0"/>
              <a:t>p</a:t>
            </a:r>
            <a:r>
              <a:rPr dirty="0"/>
              <a:t>l</a:t>
            </a:r>
            <a:r>
              <a:rPr spc="-20" dirty="0"/>
              <a:t>urip</a:t>
            </a:r>
            <a:r>
              <a:rPr spc="-65" dirty="0"/>
              <a:t>r</a:t>
            </a:r>
            <a:r>
              <a:rPr spc="-25" dirty="0"/>
              <a:t>o</a:t>
            </a:r>
            <a:r>
              <a:rPr spc="-80" dirty="0"/>
              <a:t>f</a:t>
            </a:r>
            <a:r>
              <a:rPr spc="-15" dirty="0"/>
              <a:t>essionnelle</a:t>
            </a:r>
          </a:p>
          <a:p>
            <a:pPr marL="494665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495300" algn="l"/>
              </a:tabLst>
            </a:pPr>
            <a:r>
              <a:rPr spc="-100" dirty="0"/>
              <a:t>R</a:t>
            </a:r>
            <a:r>
              <a:rPr spc="-20" dirty="0"/>
              <a:t>ôle</a:t>
            </a:r>
            <a:r>
              <a:rPr spc="25" dirty="0"/>
              <a:t> </a:t>
            </a:r>
            <a:r>
              <a:rPr spc="-25" dirty="0"/>
              <a:t>d</a:t>
            </a:r>
            <a:r>
              <a:rPr spc="-20" dirty="0"/>
              <a:t>e</a:t>
            </a:r>
            <a:r>
              <a:rPr spc="20" dirty="0"/>
              <a:t> </a:t>
            </a:r>
            <a:r>
              <a:rPr spc="-30" dirty="0"/>
              <a:t>m</a:t>
            </a:r>
            <a:r>
              <a:rPr spc="-35" dirty="0"/>
              <a:t>é</a:t>
            </a:r>
            <a:r>
              <a:rPr spc="-25" dirty="0"/>
              <a:t>d</a:t>
            </a:r>
            <a:r>
              <a:rPr dirty="0"/>
              <a:t>i</a:t>
            </a:r>
            <a:r>
              <a:rPr spc="-40" dirty="0"/>
              <a:t>a</a:t>
            </a:r>
            <a:r>
              <a:rPr spc="-10" dirty="0"/>
              <a:t>t</a:t>
            </a:r>
            <a:r>
              <a:rPr spc="-5" dirty="0"/>
              <a:t>i</a:t>
            </a:r>
            <a:r>
              <a:rPr spc="-25" dirty="0"/>
              <a:t>on</a:t>
            </a:r>
          </a:p>
          <a:p>
            <a:pPr marL="494665" marR="5080" indent="-344170">
              <a:lnSpc>
                <a:spcPct val="100000"/>
              </a:lnSpc>
              <a:spcBef>
                <a:spcPts val="765"/>
              </a:spcBef>
              <a:buClr>
                <a:srgbClr val="001F5F"/>
              </a:buClr>
              <a:buFont typeface="Arial"/>
              <a:buChar char="•"/>
              <a:tabLst>
                <a:tab pos="495300" algn="l"/>
              </a:tabLst>
            </a:pPr>
            <a:r>
              <a:rPr spc="-25" dirty="0"/>
              <a:t>C</a:t>
            </a:r>
            <a:r>
              <a:rPr spc="-70" dirty="0"/>
              <a:t>r</a:t>
            </a:r>
            <a:r>
              <a:rPr spc="-20" dirty="0"/>
              <a:t>oisée</a:t>
            </a:r>
            <a:r>
              <a:rPr spc="25" dirty="0"/>
              <a:t> </a:t>
            </a:r>
            <a:r>
              <a:rPr spc="-25" dirty="0"/>
              <a:t>de</a:t>
            </a:r>
            <a:r>
              <a:rPr spc="-15" dirty="0"/>
              <a:t>s</a:t>
            </a:r>
            <a:r>
              <a:rPr spc="20" dirty="0"/>
              <a:t> </a:t>
            </a:r>
            <a:r>
              <a:rPr spc="-25" dirty="0"/>
              <a:t>p</a:t>
            </a:r>
            <a:r>
              <a:rPr spc="-15" dirty="0"/>
              <a:t>a</a:t>
            </a:r>
            <a:r>
              <a:rPr spc="-75" dirty="0"/>
              <a:t>r</a:t>
            </a:r>
            <a:r>
              <a:rPr spc="-45" dirty="0"/>
              <a:t>c</a:t>
            </a:r>
            <a:r>
              <a:rPr spc="-25" dirty="0"/>
              <a:t>ou</a:t>
            </a:r>
            <a:r>
              <a:rPr spc="-75" dirty="0"/>
              <a:t>r</a:t>
            </a:r>
            <a:r>
              <a:rPr spc="-15" dirty="0"/>
              <a:t>s</a:t>
            </a:r>
            <a:r>
              <a:rPr spc="40" dirty="0"/>
              <a:t> </a:t>
            </a:r>
            <a:r>
              <a:rPr spc="-25" dirty="0"/>
              <a:t>de</a:t>
            </a:r>
            <a:r>
              <a:rPr spc="-15" dirty="0"/>
              <a:t>s</a:t>
            </a:r>
            <a:r>
              <a:rPr spc="20" dirty="0"/>
              <a:t> </a:t>
            </a:r>
            <a:r>
              <a:rPr spc="-25" dirty="0"/>
              <a:t>p</a:t>
            </a:r>
            <a:r>
              <a:rPr spc="-35" dirty="0"/>
              <a:t>a</a:t>
            </a:r>
            <a:r>
              <a:rPr spc="-10" dirty="0"/>
              <a:t>t</a:t>
            </a:r>
            <a:r>
              <a:rPr spc="-5" dirty="0"/>
              <a:t>i</a:t>
            </a:r>
            <a:r>
              <a:rPr spc="-20" dirty="0"/>
              <a:t>e</a:t>
            </a:r>
            <a:r>
              <a:rPr spc="-50" dirty="0"/>
              <a:t>n</a:t>
            </a:r>
            <a:r>
              <a:rPr spc="-10" dirty="0"/>
              <a:t>t</a:t>
            </a:r>
            <a:r>
              <a:rPr spc="-20" dirty="0"/>
              <a:t>s</a:t>
            </a:r>
            <a:r>
              <a:rPr spc="-10" dirty="0"/>
              <a:t>,</a:t>
            </a:r>
            <a:r>
              <a:rPr dirty="0"/>
              <a:t> </a:t>
            </a:r>
            <a:r>
              <a:rPr spc="-25" dirty="0"/>
              <a:t>de</a:t>
            </a:r>
            <a:r>
              <a:rPr spc="-15" dirty="0"/>
              <a:t>s</a:t>
            </a:r>
            <a:r>
              <a:rPr spc="10" dirty="0"/>
              <a:t> </a:t>
            </a:r>
            <a:r>
              <a:rPr spc="-25" dirty="0"/>
              <a:t>p</a:t>
            </a:r>
            <a:r>
              <a:rPr spc="-70" dirty="0"/>
              <a:t>r</a:t>
            </a:r>
            <a:r>
              <a:rPr spc="-25" dirty="0"/>
              <a:t>och</a:t>
            </a:r>
            <a:r>
              <a:rPr spc="-30" dirty="0"/>
              <a:t>e</a:t>
            </a:r>
            <a:r>
              <a:rPr spc="-15" dirty="0"/>
              <a:t>s</a:t>
            </a:r>
            <a:r>
              <a:rPr spc="-10" dirty="0"/>
              <a:t> </a:t>
            </a:r>
            <a:r>
              <a:rPr spc="-25" dirty="0"/>
              <a:t>de</a:t>
            </a:r>
            <a:r>
              <a:rPr spc="-15" dirty="0"/>
              <a:t>s</a:t>
            </a:r>
            <a:r>
              <a:rPr spc="20" dirty="0"/>
              <a:t> </a:t>
            </a:r>
            <a:r>
              <a:rPr spc="-20" dirty="0"/>
              <a:t>soi</a:t>
            </a:r>
            <a:r>
              <a:rPr dirty="0"/>
              <a:t>g</a:t>
            </a:r>
            <a:r>
              <a:rPr spc="-25" dirty="0"/>
              <a:t>n</a:t>
            </a:r>
            <a:r>
              <a:rPr spc="-15" dirty="0"/>
              <a:t>a</a:t>
            </a:r>
            <a:r>
              <a:rPr spc="-45" dirty="0"/>
              <a:t>n</a:t>
            </a:r>
            <a:r>
              <a:rPr spc="-10" dirty="0"/>
              <a:t>t</a:t>
            </a:r>
            <a:r>
              <a:rPr spc="-15" dirty="0"/>
              <a:t>s</a:t>
            </a:r>
          </a:p>
          <a:p>
            <a:pPr marL="494665" marR="1031240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495300" algn="l"/>
              </a:tabLst>
            </a:pPr>
            <a:r>
              <a:rPr spc="-30" dirty="0">
                <a:latin typeface="Calibri"/>
                <a:cs typeface="Calibri"/>
              </a:rPr>
              <a:t>M</a:t>
            </a:r>
            <a:r>
              <a:rPr spc="-5" dirty="0">
                <a:latin typeface="Calibri"/>
                <a:cs typeface="Calibri"/>
              </a:rPr>
              <a:t>i</a:t>
            </a:r>
            <a:r>
              <a:rPr spc="-15" dirty="0">
                <a:latin typeface="Calibri"/>
                <a:cs typeface="Calibri"/>
              </a:rPr>
              <a:t>ssions</a:t>
            </a:r>
            <a:r>
              <a:rPr spc="20" dirty="0">
                <a:latin typeface="Calibri"/>
                <a:cs typeface="Calibri"/>
              </a:rPr>
              <a:t> </a:t>
            </a:r>
            <a:r>
              <a:rPr spc="-20" dirty="0">
                <a:latin typeface="Calibri"/>
                <a:cs typeface="Calibri"/>
              </a:rPr>
              <a:t>d</a:t>
            </a:r>
            <a:r>
              <a:rPr spc="0" dirty="0">
                <a:latin typeface="Calibri"/>
                <a:cs typeface="Calibri"/>
              </a:rPr>
              <a:t>’</a:t>
            </a:r>
            <a:r>
              <a:rPr spc="-10" dirty="0">
                <a:latin typeface="Calibri"/>
                <a:cs typeface="Calibri"/>
              </a:rPr>
              <a:t>i</a:t>
            </a:r>
            <a:r>
              <a:rPr spc="-35" dirty="0">
                <a:latin typeface="Calibri"/>
                <a:cs typeface="Calibri"/>
              </a:rPr>
              <a:t>n</a:t>
            </a:r>
            <a:r>
              <a:rPr spc="-75" dirty="0">
                <a:latin typeface="Calibri"/>
                <a:cs typeface="Calibri"/>
              </a:rPr>
              <a:t>f</a:t>
            </a:r>
            <a:r>
              <a:rPr spc="-20" dirty="0">
                <a:latin typeface="Calibri"/>
                <a:cs typeface="Calibri"/>
              </a:rPr>
              <a:t>o</a:t>
            </a:r>
            <a:r>
              <a:rPr spc="-30" dirty="0">
                <a:latin typeface="Calibri"/>
                <a:cs typeface="Calibri"/>
              </a:rPr>
              <a:t>rm</a:t>
            </a:r>
            <a:r>
              <a:rPr spc="-50" dirty="0">
                <a:latin typeface="Calibri"/>
                <a:cs typeface="Calibri"/>
              </a:rPr>
              <a:t>a</a:t>
            </a:r>
            <a:r>
              <a:rPr spc="-10" dirty="0">
                <a:latin typeface="Calibri"/>
                <a:cs typeface="Calibri"/>
              </a:rPr>
              <a:t>t</a:t>
            </a:r>
            <a:r>
              <a:rPr spc="-15" dirty="0">
                <a:latin typeface="Calibri"/>
                <a:cs typeface="Calibri"/>
              </a:rPr>
              <a:t>ion</a:t>
            </a:r>
            <a:r>
              <a:rPr spc="25" dirty="0">
                <a:latin typeface="Calibri"/>
                <a:cs typeface="Calibri"/>
              </a:rPr>
              <a:t> </a:t>
            </a:r>
            <a:r>
              <a:rPr spc="-55" dirty="0">
                <a:latin typeface="Calibri"/>
                <a:cs typeface="Calibri"/>
              </a:rPr>
              <a:t>e</a:t>
            </a:r>
            <a:r>
              <a:rPr spc="-15" dirty="0">
                <a:latin typeface="Calibri"/>
                <a:cs typeface="Calibri"/>
              </a:rPr>
              <a:t>t</a:t>
            </a:r>
            <a:r>
              <a:rPr spc="20" dirty="0">
                <a:latin typeface="Calibri"/>
                <a:cs typeface="Calibri"/>
              </a:rPr>
              <a:t> </a:t>
            </a:r>
            <a:r>
              <a:rPr spc="-50" dirty="0">
                <a:latin typeface="Calibri"/>
                <a:cs typeface="Calibri"/>
              </a:rPr>
              <a:t>c</a:t>
            </a:r>
            <a:r>
              <a:rPr spc="-20" dirty="0">
                <a:latin typeface="Calibri"/>
                <a:cs typeface="Calibri"/>
              </a:rPr>
              <a:t>o</a:t>
            </a:r>
            <a:r>
              <a:rPr spc="-50" dirty="0">
                <a:latin typeface="Calibri"/>
                <a:cs typeface="Calibri"/>
              </a:rPr>
              <a:t>n</a:t>
            </a:r>
            <a:r>
              <a:rPr spc="-10" dirty="0">
                <a:latin typeface="Calibri"/>
                <a:cs typeface="Calibri"/>
              </a:rPr>
              <a:t>t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spc="-10" dirty="0">
                <a:latin typeface="Calibri"/>
                <a:cs typeface="Calibri"/>
              </a:rPr>
              <a:t>i</a:t>
            </a:r>
            <a:r>
              <a:rPr spc="-15" dirty="0">
                <a:latin typeface="Calibri"/>
                <a:cs typeface="Calibri"/>
              </a:rPr>
              <a:t>b</a:t>
            </a:r>
            <a:r>
              <a:rPr spc="-20" dirty="0">
                <a:latin typeface="Calibri"/>
                <a:cs typeface="Calibri"/>
              </a:rPr>
              <a:t>u</a:t>
            </a:r>
            <a:r>
              <a:rPr spc="-10" dirty="0">
                <a:latin typeface="Calibri"/>
                <a:cs typeface="Calibri"/>
              </a:rPr>
              <a:t>t</a:t>
            </a:r>
            <a:r>
              <a:rPr spc="-15" dirty="0">
                <a:latin typeface="Calibri"/>
                <a:cs typeface="Calibri"/>
              </a:rPr>
              <a:t>ion</a:t>
            </a:r>
            <a:r>
              <a:rPr spc="25" dirty="0">
                <a:latin typeface="Calibri"/>
                <a:cs typeface="Calibri"/>
              </a:rPr>
              <a:t> </a:t>
            </a:r>
            <a:r>
              <a:rPr spc="-20" dirty="0">
                <a:latin typeface="Calibri"/>
                <a:cs typeface="Calibri"/>
              </a:rPr>
              <a:t>à</a:t>
            </a:r>
            <a:r>
              <a:rPr spc="-10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l</a:t>
            </a:r>
            <a:r>
              <a:rPr spc="-225" dirty="0">
                <a:latin typeface="Calibri"/>
                <a:cs typeface="Calibri"/>
              </a:rPr>
              <a:t>’</a:t>
            </a:r>
            <a:r>
              <a:rPr spc="-20" dirty="0">
                <a:latin typeface="Calibri"/>
                <a:cs typeface="Calibri"/>
              </a:rPr>
              <a:t>édu</a:t>
            </a:r>
            <a:r>
              <a:rPr spc="-50" dirty="0">
                <a:latin typeface="Calibri"/>
                <a:cs typeface="Calibri"/>
              </a:rPr>
              <a:t>c</a:t>
            </a:r>
            <a:r>
              <a:rPr spc="-40" dirty="0">
                <a:latin typeface="Calibri"/>
                <a:cs typeface="Calibri"/>
              </a:rPr>
              <a:t>a</a:t>
            </a:r>
            <a:r>
              <a:rPr spc="-10" dirty="0">
                <a:latin typeface="Calibri"/>
                <a:cs typeface="Calibri"/>
              </a:rPr>
              <a:t>t</a:t>
            </a:r>
            <a:r>
              <a:rPr spc="-15" dirty="0">
                <a:latin typeface="Calibri"/>
                <a:cs typeface="Calibri"/>
              </a:rPr>
              <a:t>ion</a:t>
            </a:r>
            <a:r>
              <a:rPr spc="25" dirty="0">
                <a:latin typeface="Calibri"/>
                <a:cs typeface="Calibri"/>
              </a:rPr>
              <a:t> </a:t>
            </a:r>
            <a:r>
              <a:rPr spc="-20" dirty="0">
                <a:latin typeface="Calibri"/>
                <a:cs typeface="Calibri"/>
              </a:rPr>
              <a:t>à</a:t>
            </a:r>
            <a:r>
              <a:rPr spc="-5" dirty="0">
                <a:latin typeface="Calibri"/>
                <a:cs typeface="Calibri"/>
              </a:rPr>
              <a:t> </a:t>
            </a:r>
            <a:r>
              <a:rPr spc="5" dirty="0">
                <a:latin typeface="Calibri"/>
                <a:cs typeface="Calibri"/>
              </a:rPr>
              <a:t>l</a:t>
            </a:r>
            <a:r>
              <a:rPr spc="-20" dirty="0">
                <a:latin typeface="Calibri"/>
                <a:cs typeface="Calibri"/>
              </a:rPr>
              <a:t>a</a:t>
            </a:r>
            <a:r>
              <a:rPr spc="-5" dirty="0">
                <a:latin typeface="Calibri"/>
                <a:cs typeface="Calibri"/>
              </a:rPr>
              <a:t> </a:t>
            </a:r>
            <a:r>
              <a:rPr spc="-15" dirty="0">
                <a:latin typeface="Calibri"/>
                <a:cs typeface="Calibri"/>
              </a:rPr>
              <a:t>sa</a:t>
            </a:r>
            <a:r>
              <a:rPr spc="-35" dirty="0">
                <a:latin typeface="Calibri"/>
                <a:cs typeface="Calibri"/>
              </a:rPr>
              <a:t>n</a:t>
            </a:r>
            <a:r>
              <a:rPr spc="-30" dirty="0">
                <a:latin typeface="Calibri"/>
                <a:cs typeface="Calibri"/>
              </a:rPr>
              <a:t>t</a:t>
            </a:r>
            <a:r>
              <a:rPr spc="-20" dirty="0">
                <a:latin typeface="Calibri"/>
                <a:cs typeface="Calibri"/>
              </a:rPr>
              <a:t>é</a:t>
            </a:r>
          </a:p>
          <a:p>
            <a:pPr marL="494665" indent="-344170">
              <a:lnSpc>
                <a:spcPct val="100000"/>
              </a:lnSpc>
              <a:spcBef>
                <a:spcPts val="765"/>
              </a:spcBef>
              <a:buClr>
                <a:srgbClr val="001F5F"/>
              </a:buClr>
              <a:buFont typeface="Arial"/>
              <a:buChar char="•"/>
              <a:tabLst>
                <a:tab pos="495300" algn="l"/>
              </a:tabLst>
            </a:pPr>
            <a:r>
              <a:rPr spc="-75" dirty="0"/>
              <a:t>R</a:t>
            </a:r>
            <a:r>
              <a:rPr spc="-15" dirty="0"/>
              <a:t>ela</a:t>
            </a:r>
            <a:r>
              <a:rPr spc="-10" dirty="0"/>
              <a:t>i</a:t>
            </a:r>
            <a:r>
              <a:rPr spc="5" dirty="0"/>
              <a:t> </a:t>
            </a:r>
            <a:r>
              <a:rPr spc="-25" dirty="0"/>
              <a:t>de</a:t>
            </a:r>
            <a:r>
              <a:rPr spc="-15" dirty="0"/>
              <a:t>s</a:t>
            </a:r>
            <a:r>
              <a:rPr spc="15" dirty="0"/>
              <a:t> </a:t>
            </a:r>
            <a:r>
              <a:rPr spc="-20" dirty="0"/>
              <a:t>a</a:t>
            </a:r>
            <a:r>
              <a:rPr spc="-15" dirty="0"/>
              <a:t>u</a:t>
            </a:r>
            <a:r>
              <a:rPr spc="-30" dirty="0"/>
              <a:t>t</a:t>
            </a:r>
            <a:r>
              <a:rPr spc="-25" dirty="0"/>
              <a:t>o</a:t>
            </a:r>
            <a:r>
              <a:rPr spc="-30" dirty="0"/>
              <a:t>r</a:t>
            </a:r>
            <a:r>
              <a:rPr spc="-5" dirty="0"/>
              <a:t>i</a:t>
            </a:r>
            <a:r>
              <a:rPr spc="-30" dirty="0"/>
              <a:t>t</a:t>
            </a:r>
            <a:r>
              <a:rPr spc="-15" dirty="0"/>
              <a:t>és</a:t>
            </a:r>
            <a:r>
              <a:rPr spc="-5" dirty="0"/>
              <a:t> </a:t>
            </a:r>
            <a:r>
              <a:rPr spc="-20" dirty="0"/>
              <a:t>san</a:t>
            </a:r>
            <a:r>
              <a:rPr dirty="0"/>
              <a:t>i</a:t>
            </a:r>
            <a:r>
              <a:rPr spc="-55" dirty="0"/>
              <a:t>t</a:t>
            </a:r>
            <a:r>
              <a:rPr spc="-20" dirty="0"/>
              <a:t>a</a:t>
            </a:r>
            <a:r>
              <a:rPr dirty="0"/>
              <a:t>i</a:t>
            </a:r>
            <a:r>
              <a:rPr spc="-75" dirty="0"/>
              <a:t>r</a:t>
            </a:r>
            <a:r>
              <a:rPr spc="-15" dirty="0"/>
              <a:t>es</a:t>
            </a: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06374"/>
          </a:xfrm>
          <a:prstGeom prst="rect">
            <a:avLst/>
          </a:prstGeom>
        </p:spPr>
        <p:txBody>
          <a:bodyPr vert="horz" wrap="square" lIns="0" tIns="188975" rIns="0" bIns="0" rtlCol="0">
            <a:spAutoFit/>
          </a:bodyPr>
          <a:lstStyle/>
          <a:p>
            <a:pPr marL="356870">
              <a:lnSpc>
                <a:spcPct val="100000"/>
              </a:lnSpc>
            </a:pPr>
            <a:r>
              <a:rPr sz="4000" spc="-50" dirty="0"/>
              <a:t>R</a:t>
            </a:r>
            <a:r>
              <a:rPr sz="4000" spc="-5" dirty="0"/>
              <a:t>OL</a:t>
            </a:r>
            <a:r>
              <a:rPr sz="4000" dirty="0"/>
              <a:t>E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PH</a:t>
            </a:r>
            <a:r>
              <a:rPr sz="4000" spc="-20" dirty="0"/>
              <a:t>A</a:t>
            </a:r>
            <a:r>
              <a:rPr sz="4000" dirty="0"/>
              <a:t>RM</a:t>
            </a:r>
            <a:r>
              <a:rPr sz="4000" spc="-60" dirty="0"/>
              <a:t>A</a:t>
            </a:r>
            <a:r>
              <a:rPr sz="4000" spc="-5" dirty="0"/>
              <a:t>CI</a:t>
            </a:r>
            <a:r>
              <a:rPr sz="4000" spc="-10" dirty="0"/>
              <a:t>E</a:t>
            </a:r>
            <a:r>
              <a:rPr sz="4000" dirty="0"/>
              <a:t>N</a:t>
            </a:r>
            <a:r>
              <a:rPr sz="4000" spc="-45" dirty="0"/>
              <a:t> </a:t>
            </a:r>
            <a:r>
              <a:rPr sz="4000" dirty="0"/>
              <a:t>2/4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104" y="1287094"/>
            <a:ext cx="4596765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du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74065" y="1749208"/>
            <a:ext cx="7875270" cy="48006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endParaRPr sz="2400" dirty="0">
              <a:latin typeface="Calibri"/>
              <a:cs typeface="Calibri"/>
            </a:endParaRPr>
          </a:p>
          <a:p>
            <a:pPr marL="356870" marR="78105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aissa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ents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escri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Hô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al)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l</a:t>
            </a:r>
            <a:r>
              <a:rPr sz="2400" spc="-18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IH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ev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",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l'e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amen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escri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éd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associes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400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armacie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éd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ses.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ecin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armacie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ré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lla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bi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tés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ents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8798" y="6158585"/>
            <a:ext cx="2254885" cy="369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se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res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65852"/>
          </a:xfrm>
          <a:prstGeom prst="rect">
            <a:avLst/>
          </a:prstGeom>
        </p:spPr>
        <p:txBody>
          <a:bodyPr vert="horz" wrap="square" lIns="0" tIns="247878" rIns="0" bIns="0" rtlCol="0">
            <a:spAutoFit/>
          </a:bodyPr>
          <a:lstStyle/>
          <a:p>
            <a:pPr marL="323215">
              <a:lnSpc>
                <a:spcPct val="100000"/>
              </a:lnSpc>
            </a:pPr>
            <a:r>
              <a:rPr sz="4000" spc="-50" dirty="0"/>
              <a:t>R</a:t>
            </a:r>
            <a:r>
              <a:rPr sz="4000" spc="-5" dirty="0"/>
              <a:t>OL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PHARM</a:t>
            </a:r>
            <a:r>
              <a:rPr sz="4000" spc="-60" dirty="0"/>
              <a:t>A</a:t>
            </a:r>
            <a:r>
              <a:rPr sz="4000" spc="-5" dirty="0"/>
              <a:t>CIE</a:t>
            </a:r>
            <a:r>
              <a:rPr sz="4000" dirty="0"/>
              <a:t>N</a:t>
            </a:r>
            <a:r>
              <a:rPr sz="4000" spc="-45" dirty="0"/>
              <a:t> </a:t>
            </a:r>
            <a:r>
              <a:rPr sz="4000" dirty="0"/>
              <a:t>3</a:t>
            </a:r>
            <a:r>
              <a:rPr sz="4000" spc="5" dirty="0"/>
              <a:t>/</a:t>
            </a:r>
            <a:r>
              <a:rPr sz="4000" dirty="0"/>
              <a:t>4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547221" y="1518564"/>
            <a:ext cx="7960359" cy="45865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la 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l’i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800" b="1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8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amin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tif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ogu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ringue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ole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Nou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ea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( Au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8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nnaî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itionn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rlocu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en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omp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chiqu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ocia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orie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78676"/>
          </a:xfrm>
          <a:prstGeom prst="rect">
            <a:avLst/>
          </a:prstGeom>
        </p:spPr>
        <p:txBody>
          <a:bodyPr vert="horz" wrap="square" lIns="0" tIns="260578" rIns="0" bIns="0" rtlCol="0">
            <a:spAutoFit/>
          </a:bodyPr>
          <a:lstStyle/>
          <a:p>
            <a:pPr marL="323215">
              <a:lnSpc>
                <a:spcPct val="100000"/>
              </a:lnSpc>
            </a:pPr>
            <a:r>
              <a:rPr sz="4000" spc="-50" dirty="0"/>
              <a:t>R</a:t>
            </a:r>
            <a:r>
              <a:rPr sz="4000" spc="-5" dirty="0"/>
              <a:t>OL</a:t>
            </a:r>
            <a:r>
              <a:rPr sz="4000" dirty="0"/>
              <a:t>E</a:t>
            </a:r>
            <a:r>
              <a:rPr sz="4000" spc="-40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PHARM</a:t>
            </a:r>
            <a:r>
              <a:rPr sz="4000" spc="-60" dirty="0"/>
              <a:t>A</a:t>
            </a:r>
            <a:r>
              <a:rPr sz="4000" spc="-5" dirty="0"/>
              <a:t>CIE</a:t>
            </a:r>
            <a:r>
              <a:rPr sz="4000" dirty="0"/>
              <a:t>N</a:t>
            </a:r>
            <a:r>
              <a:rPr sz="4000" spc="-45" dirty="0"/>
              <a:t> </a:t>
            </a:r>
            <a:r>
              <a:rPr sz="4000" dirty="0"/>
              <a:t>4</a:t>
            </a:r>
            <a:r>
              <a:rPr sz="4000" spc="5" dirty="0"/>
              <a:t>/</a:t>
            </a:r>
            <a:r>
              <a:rPr sz="4000" dirty="0"/>
              <a:t>4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547248" y="1328939"/>
            <a:ext cx="8368152" cy="544123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80000"/>
              </a:lnSpc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3200" b="1" spc="-6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7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omp</a:t>
            </a:r>
            <a:r>
              <a:rPr sz="3200" b="1" spc="-55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200" b="1" spc="-65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55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endParaRPr lang="fr-FR" sz="3200" dirty="0">
              <a:latin typeface="Calibri"/>
              <a:cs typeface="Calibri"/>
            </a:endParaRPr>
          </a:p>
          <a:p>
            <a:pPr marL="814070" lvl="1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rise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imi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400" dirty="0"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r/ph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armac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000" dirty="0"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DP</a:t>
            </a:r>
            <a:endParaRPr lang="fr-FR" sz="2000" dirty="0"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lang="fr-FR" sz="2000" dirty="0"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410"/>
              </a:spcBef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duit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80000"/>
              </a:lnSpc>
              <a:spcBef>
                <a:spcPts val="56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officin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80000"/>
              </a:lnSpc>
            </a:pPr>
            <a:r>
              <a:rPr lang="fr-FR" sz="32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45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fide</a:t>
            </a:r>
            <a:r>
              <a:rPr sz="3200" b="1" spc="-60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tia</a:t>
            </a:r>
            <a:r>
              <a:rPr sz="3200" b="1" dirty="0" smtClean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6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lang="fr-FR" sz="3200" b="1" spc="-20" dirty="0">
              <a:solidFill>
                <a:srgbClr val="006FC0"/>
              </a:solidFill>
              <a:latin typeface="Calibri"/>
              <a:cs typeface="Calibri"/>
            </a:endParaRPr>
          </a:p>
          <a:p>
            <a:pPr marL="699770" indent="-342900">
              <a:lnSpc>
                <a:spcPct val="80000"/>
              </a:lnSpc>
              <a:buFont typeface="Arial"/>
              <a:buChar char="•"/>
            </a:pP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Di</a:t>
            </a:r>
            <a:r>
              <a:rPr lang="fr-FR" sz="2000" spc="-25" dirty="0" smtClean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c</a:t>
            </a:r>
            <a:r>
              <a:rPr lang="fr-FR" sz="2000" spc="-40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tio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55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>
                <a:solidFill>
                  <a:srgbClr val="001F5F"/>
                </a:solidFill>
                <a:cs typeface="Calibri"/>
              </a:rPr>
              <a:t>= </a:t>
            </a:r>
            <a:r>
              <a:rPr lang="fr-FR" sz="2000" spc="-25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ude</a:t>
            </a:r>
          </a:p>
          <a:p>
            <a:pPr marL="699770" lvl="0" indent="-342900">
              <a:lnSpc>
                <a:spcPct val="80000"/>
              </a:lnSpc>
              <a:buFont typeface="Arial"/>
              <a:buChar char="•"/>
            </a:pP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Co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f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ti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ali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40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=</a:t>
            </a:r>
            <a:r>
              <a:rPr lang="fr-FR" sz="2000" spc="15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20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25" dirty="0" smtClean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l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10" dirty="0" smtClean="0">
                <a:solidFill>
                  <a:srgbClr val="001F5F"/>
                </a:solidFill>
                <a:cs typeface="Calibri"/>
              </a:rPr>
              <a:t>t</a:t>
            </a:r>
            <a:endParaRPr lang="fr-FR" sz="2000" dirty="0">
              <a:solidFill>
                <a:prstClr val="black"/>
              </a:solidFill>
              <a:cs typeface="Calibri"/>
            </a:endParaRPr>
          </a:p>
          <a:p>
            <a:pPr marL="356870">
              <a:lnSpc>
                <a:spcPct val="80000"/>
              </a:lnSpc>
            </a:pPr>
            <a:endParaRPr lang="fr-FR" sz="2000" dirty="0">
              <a:solidFill>
                <a:prstClr val="black"/>
              </a:solidFill>
              <a:cs typeface="Calibri"/>
            </a:endParaRPr>
          </a:p>
          <a:p>
            <a:pPr marL="356870">
              <a:lnSpc>
                <a:spcPct val="80000"/>
              </a:lnSpc>
            </a:pPr>
            <a:endParaRPr sz="32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65263"/>
          </a:xfrm>
          <a:prstGeom prst="rect">
            <a:avLst/>
          </a:prstGeom>
        </p:spPr>
        <p:txBody>
          <a:bodyPr vert="horz" wrap="square" lIns="0" tIns="2853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50" dirty="0"/>
              <a:t>C</a:t>
            </a:r>
            <a:r>
              <a:rPr sz="4400" spc="-35" dirty="0"/>
              <a:t>O</a:t>
            </a:r>
            <a:r>
              <a:rPr sz="4400" spc="-20" dirty="0"/>
              <a:t>N</a:t>
            </a:r>
            <a:r>
              <a:rPr sz="4400" spc="-30" dirty="0"/>
              <a:t>C</a:t>
            </a:r>
            <a:r>
              <a:rPr sz="4400" spc="-125" dirty="0"/>
              <a:t>L</a:t>
            </a:r>
            <a:r>
              <a:rPr sz="4400" spc="-45" dirty="0"/>
              <a:t>U</a:t>
            </a:r>
            <a:r>
              <a:rPr sz="4400" spc="-20" dirty="0"/>
              <a:t>SIO</a:t>
            </a:r>
            <a:r>
              <a:rPr sz="4400" spc="-30" dirty="0"/>
              <a:t>N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547218" y="1301242"/>
            <a:ext cx="8249284" cy="51801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9375">
              <a:lnSpc>
                <a:spcPct val="100000"/>
              </a:lnSpc>
            </a:pP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Comm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9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mie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écessi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30"/>
              </a:spcBef>
            </a:pP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ph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mac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un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mai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lon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800" b="1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r>
              <a:rPr sz="2800" b="1" spc="-8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po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an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800" b="1" spc="-21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r>
              <a:rPr sz="2800" b="1" spc="-204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me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ei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ler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le bon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28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9"/>
              </a:spcBef>
            </a:pPr>
            <a:endParaRPr sz="3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spe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ammes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e(ET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alisés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 marL="424180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Wingdings"/>
              <a:buChar char=""/>
              <a:tabLst>
                <a:tab pos="424180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  <a:p>
            <a:pPr marL="424180" indent="-41148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Wingdings"/>
              <a:buChar char=""/>
              <a:tabLst>
                <a:tab pos="424180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 P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ammes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0168" y="3318231"/>
            <a:ext cx="4525010" cy="2954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386965">
              <a:lnSpc>
                <a:spcPct val="100000"/>
              </a:lnSpc>
            </a:pPr>
            <a:r>
              <a:rPr sz="2400" b="1" spc="-1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omisse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ts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ubli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ossesse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vo</a:t>
            </a:r>
            <a:r>
              <a:rPr sz="2400" b="1" spc="-7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e) A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803273" y="2134465"/>
            <a:ext cx="5501640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1425575" algn="l"/>
              </a:tabLst>
            </a:pP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S	</a:t>
            </a:r>
            <a:r>
              <a:rPr sz="54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5400" b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OMP</a:t>
            </a:r>
            <a:r>
              <a:rPr sz="5400" b="1" spc="-16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4294"/>
          </a:xfrm>
          <a:prstGeom prst="rect">
            <a:avLst/>
          </a:prstGeom>
        </p:spPr>
        <p:txBody>
          <a:bodyPr vert="horz" wrap="square" lIns="0" tIns="237972" rIns="0" bIns="0" rtlCol="0">
            <a:spAutoFit/>
          </a:bodyPr>
          <a:lstStyle/>
          <a:p>
            <a:pPr marL="480695">
              <a:lnSpc>
                <a:spcPct val="100000"/>
              </a:lnSpc>
            </a:pPr>
            <a:r>
              <a:rPr spc="-70" dirty="0"/>
              <a:t>V</a:t>
            </a:r>
            <a:r>
              <a:rPr spc="-5" dirty="0"/>
              <a:t>O</a:t>
            </a:r>
            <a:r>
              <a:rPr spc="-15" dirty="0"/>
              <a:t>M</a:t>
            </a:r>
            <a:r>
              <a:rPr spc="-20" dirty="0"/>
              <a:t>ISSEMEN</a:t>
            </a:r>
            <a:r>
              <a:rPr spc="-60" dirty="0"/>
              <a:t>T</a:t>
            </a:r>
            <a:r>
              <a:rPr spc="-20" dirty="0"/>
              <a:t>S</a:t>
            </a:r>
            <a:r>
              <a:rPr spc="25" dirty="0"/>
              <a:t> </a:t>
            </a:r>
            <a:r>
              <a:rPr spc="-20" dirty="0"/>
              <a:t>1</a:t>
            </a:r>
            <a:r>
              <a:rPr spc="-35" dirty="0"/>
              <a:t>/</a:t>
            </a:r>
            <a:r>
              <a:rPr spc="-20"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9387" y="1700217"/>
            <a:ext cx="4146550" cy="4238625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452023" y="1936495"/>
            <a:ext cx="4323715" cy="36965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aco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e…</a:t>
            </a:r>
            <a:endParaRPr sz="2400">
              <a:latin typeface="Calibri"/>
              <a:cs typeface="Calibri"/>
            </a:endParaRPr>
          </a:p>
          <a:p>
            <a:pPr marL="12700" marR="98425">
              <a:lnSpc>
                <a:spcPct val="100000"/>
              </a:lnSpc>
              <a:spcBef>
                <a:spcPts val="25"/>
              </a:spcBef>
            </a:pP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1800" spc="-1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a®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1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20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mi.</a:t>
            </a:r>
            <a:endParaRPr sz="18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ait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ait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a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1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ap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éné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18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ait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ill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pele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ait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rmi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née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end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inu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rmal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ans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supplé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pen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199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39" y="327940"/>
            <a:ext cx="8052434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4400" b="1" spc="-1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SEN</a:t>
            </a:r>
            <a:r>
              <a:rPr sz="4400" b="1" spc="-3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36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400" b="1" spc="-2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4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34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4400" b="1" spc="-20" dirty="0">
                <a:solidFill>
                  <a:srgbClr val="001F5F"/>
                </a:solidFill>
                <a:latin typeface="Calibri"/>
                <a:cs typeface="Calibri"/>
              </a:rPr>
              <a:t>’IN</a:t>
            </a:r>
            <a:r>
              <a:rPr sz="4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-8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44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4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6244" y="2296517"/>
            <a:ext cx="8607756" cy="41242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lang="fr-FR" sz="32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Dr Cédric Arvieux</a:t>
            </a:r>
          </a:p>
          <a:p>
            <a:pPr marL="12700">
              <a:lnSpc>
                <a:spcPct val="100000"/>
              </a:lnSpc>
            </a:pPr>
            <a:r>
              <a:rPr lang="fr-FR"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PH de maladies infectieuses</a:t>
            </a:r>
          </a:p>
          <a:p>
            <a:pPr marL="12700">
              <a:lnSpc>
                <a:spcPct val="100000"/>
              </a:lnSpc>
            </a:pPr>
            <a:endParaRPr lang="fr-FR" sz="3200" b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fr-FR" sz="3200" b="1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2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Lie</a:t>
            </a:r>
            <a:r>
              <a:rPr sz="32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3200" b="1" spc="-6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7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200" b="1" spc="-7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 smtClean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32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endParaRPr lang="fr-FR" sz="3200" b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/>
            <a:r>
              <a:rPr lang="fr-FR" sz="2000" b="1" i="1" spc="-15" dirty="0">
                <a:solidFill>
                  <a:srgbClr val="001F5F"/>
                </a:solidFill>
                <a:cs typeface="Calibri"/>
              </a:rPr>
              <a:t>Responsable des formations à la </a:t>
            </a:r>
            <a:r>
              <a:rPr lang="fr-FR" sz="2000" b="1" i="1" spc="-15" dirty="0" smtClean="0">
                <a:solidFill>
                  <a:srgbClr val="001F5F"/>
                </a:solidFill>
                <a:cs typeface="Calibri"/>
              </a:rPr>
              <a:t>SFLS</a:t>
            </a:r>
          </a:p>
          <a:p>
            <a:pPr marL="12700"/>
            <a:r>
              <a:rPr lang="fr-FR" sz="2000" b="1" i="1" spc="-15" dirty="0" smtClean="0">
                <a:solidFill>
                  <a:srgbClr val="001F5F"/>
                </a:solidFill>
                <a:cs typeface="Calibri"/>
              </a:rPr>
              <a:t>Partenariat rémunéré GILEAD et MSD pour l’organisation de séminaires de formation</a:t>
            </a:r>
            <a:endParaRPr lang="fr-FR" sz="2000" b="1" i="1" spc="-15" dirty="0">
              <a:solidFill>
                <a:srgbClr val="001F5F"/>
              </a:solidFill>
              <a:cs typeface="Calibri"/>
            </a:endParaRPr>
          </a:p>
          <a:p>
            <a:pPr marL="12700">
              <a:lnSpc>
                <a:spcPct val="100000"/>
              </a:lnSpc>
            </a:pPr>
            <a:endParaRPr lang="fr-FR" sz="3200" dirty="0" smtClean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lang="fr-FR" sz="2400" dirty="0" smtClean="0">
                <a:latin typeface="Calibri"/>
                <a:cs typeface="Calibri"/>
              </a:rPr>
              <a:t>Un partenariat UTIP innovations, SFLS, COREVIH-Bretagne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fr-FR" sz="3200" dirty="0" smtClean="0"/>
              <a:t>Nouvelles</a:t>
            </a:r>
            <a:r>
              <a:rPr lang="fr-FR" sz="3200" baseline="0" dirty="0" smtClean="0"/>
              <a:t> infections et décès liés au SIDA - 2012</a:t>
            </a:r>
            <a:endParaRPr lang="fr-FR" sz="3200" dirty="0"/>
          </a:p>
        </p:txBody>
      </p:sp>
      <p:sp>
        <p:nvSpPr>
          <p:cNvPr id="3" name="ZoneTexte 2"/>
          <p:cNvSpPr txBox="1"/>
          <p:nvPr/>
        </p:nvSpPr>
        <p:spPr>
          <a:xfrm>
            <a:off x="1079858" y="6377285"/>
            <a:ext cx="7595812" cy="266833"/>
          </a:xfrm>
          <a:prstGeom prst="rect">
            <a:avLst/>
          </a:prstGeom>
          <a:noFill/>
        </p:spPr>
        <p:txBody>
          <a:bodyPr wrap="square" lIns="105503" tIns="52752" rIns="105503" bIns="52752" rtlCol="0">
            <a:spAutoFit/>
          </a:bodyPr>
          <a:lstStyle/>
          <a:p>
            <a:r>
              <a:rPr lang="fr-FR" sz="1000" dirty="0">
                <a:latin typeface="Calibri"/>
                <a:cs typeface="Calibri"/>
              </a:rPr>
              <a:t>Rapport ONUSIDA 2013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343449" y="1254026"/>
            <a:ext cx="1896119" cy="352756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lIns="105503" tIns="52752" rIns="105503" bIns="52752" rtlCol="0">
            <a:spAutoFit/>
          </a:bodyPr>
          <a:lstStyle/>
          <a:p>
            <a:r>
              <a:rPr lang="fr-FR" sz="1600" dirty="0">
                <a:latin typeface="Calibri"/>
                <a:cs typeface="Calibri"/>
              </a:rPr>
              <a:t>Nouvelles infections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6531509" y="2385358"/>
            <a:ext cx="713204" cy="352756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lIns="105503" tIns="52752" rIns="105503" bIns="52752" rtlCol="0">
            <a:spAutoFit/>
          </a:bodyPr>
          <a:lstStyle/>
          <a:p>
            <a:r>
              <a:rPr lang="fr-FR" sz="1600" dirty="0">
                <a:latin typeface="Calibri"/>
                <a:cs typeface="Calibri"/>
              </a:rPr>
              <a:t>Décès</a:t>
            </a:r>
          </a:p>
        </p:txBody>
      </p:sp>
      <p:pic>
        <p:nvPicPr>
          <p:cNvPr id="9" name="Image 8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9432" y="2347096"/>
            <a:ext cx="3890600" cy="285935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" name="Image 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46789" y="2983991"/>
            <a:ext cx="3989367" cy="321973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933317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pc="-70" dirty="0"/>
              <a:t>V</a:t>
            </a:r>
            <a:r>
              <a:rPr spc="-15" dirty="0"/>
              <a:t>O</a:t>
            </a:r>
            <a:r>
              <a:rPr dirty="0"/>
              <a:t>MISS</a:t>
            </a:r>
            <a:r>
              <a:rPr spc="-10" dirty="0"/>
              <a:t>E</a:t>
            </a:r>
            <a:r>
              <a:rPr dirty="0"/>
              <a:t>MEN</a:t>
            </a:r>
            <a:r>
              <a:rPr spc="-40" dirty="0"/>
              <a:t>T</a:t>
            </a:r>
            <a:r>
              <a:rPr spc="-20" dirty="0"/>
              <a:t>S</a:t>
            </a:r>
            <a:r>
              <a:rPr spc="20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" y="1628841"/>
            <a:ext cx="4427601" cy="4525899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652266" y="1720500"/>
            <a:ext cx="4193540" cy="453919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6"/>
              </a:spcBef>
            </a:pPr>
            <a:endParaRPr sz="1850">
              <a:latin typeface="Times New Roman"/>
              <a:cs typeface="Times New Roman"/>
            </a:endParaRPr>
          </a:p>
          <a:p>
            <a:pPr marL="12700" marR="399415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arma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ique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bili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sel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pharma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endParaRPr sz="1800">
              <a:latin typeface="Calibri"/>
              <a:cs typeface="Calibri"/>
            </a:endParaRPr>
          </a:p>
          <a:p>
            <a:pPr marL="180340" indent="-16764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80340" indent="-16764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spc="-8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 1</a:t>
            </a:r>
            <a:r>
              <a:rPr sz="18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endParaRPr sz="1800">
              <a:latin typeface="Calibri"/>
              <a:cs typeface="Calibri"/>
            </a:endParaRPr>
          </a:p>
          <a:p>
            <a:pPr marL="350520" indent="-33782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1155" algn="l"/>
              </a:tabLst>
            </a:pP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  <a:p>
            <a:pPr marL="180340" indent="-16764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spc="-8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 1</a:t>
            </a:r>
            <a:r>
              <a:rPr sz="18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endParaRPr sz="1800">
              <a:latin typeface="Calibri"/>
              <a:cs typeface="Calibri"/>
            </a:endParaRPr>
          </a:p>
          <a:p>
            <a:pPr marL="299085" indent="-286385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299720" algn="l"/>
              </a:tabLst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2700" marR="164465">
              <a:lnSpc>
                <a:spcPct val="100000"/>
              </a:lnSpc>
            </a:pP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Né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iqu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1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t,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duqu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l,</a:t>
            </a:r>
            <a:r>
              <a:rPr sz="18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spc="-5" dirty="0">
                <a:latin typeface="Times New Roman"/>
                <a:cs typeface="Times New Roman"/>
              </a:rPr>
              <a:t>.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pc="-15" dirty="0"/>
              <a:t>O</a:t>
            </a:r>
            <a:r>
              <a:rPr dirty="0"/>
              <a:t>UB</a:t>
            </a:r>
            <a:r>
              <a:rPr spc="-20" dirty="0"/>
              <a:t>L</a:t>
            </a:r>
            <a:r>
              <a:rPr spc="-10" dirty="0"/>
              <a:t>I</a:t>
            </a:r>
            <a:r>
              <a:rPr spc="20" dirty="0"/>
              <a:t> </a:t>
            </a:r>
            <a:r>
              <a:rPr spc="-5" dirty="0"/>
              <a:t>D</a:t>
            </a:r>
            <a:r>
              <a:rPr dirty="0"/>
              <a:t>E</a:t>
            </a:r>
            <a:r>
              <a:rPr spc="-20" dirty="0"/>
              <a:t> </a:t>
            </a:r>
            <a:r>
              <a:rPr spc="-5" dirty="0"/>
              <a:t>PRIS</a:t>
            </a:r>
            <a:r>
              <a:rPr dirty="0"/>
              <a:t>E</a:t>
            </a:r>
            <a:r>
              <a:rPr spc="-15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0825" y="1628711"/>
            <a:ext cx="3017901" cy="4526026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715258" y="2007899"/>
            <a:ext cx="4362450" cy="32192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ne…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occ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upé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27178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11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il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ublié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n.</a:t>
            </a:r>
            <a:endParaRPr sz="2000">
              <a:latin typeface="Calibri"/>
              <a:cs typeface="Calibri"/>
            </a:endParaRPr>
          </a:p>
          <a:p>
            <a:pPr marL="12700" marR="302895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 ceux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20h.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pc="-15" dirty="0"/>
              <a:t>O</a:t>
            </a:r>
            <a:r>
              <a:rPr dirty="0"/>
              <a:t>UB</a:t>
            </a:r>
            <a:r>
              <a:rPr spc="-20" dirty="0"/>
              <a:t>L</a:t>
            </a:r>
            <a:r>
              <a:rPr spc="-10" dirty="0"/>
              <a:t>I</a:t>
            </a:r>
            <a:r>
              <a:rPr spc="20" dirty="0"/>
              <a:t> </a:t>
            </a:r>
            <a:r>
              <a:rPr spc="-5" dirty="0"/>
              <a:t>D</a:t>
            </a:r>
            <a:r>
              <a:rPr dirty="0"/>
              <a:t>E</a:t>
            </a:r>
            <a:r>
              <a:rPr spc="-20" dirty="0"/>
              <a:t> </a:t>
            </a:r>
            <a:r>
              <a:rPr spc="-5" dirty="0"/>
              <a:t>PRIS</a:t>
            </a:r>
            <a:r>
              <a:rPr dirty="0"/>
              <a:t>E</a:t>
            </a:r>
            <a:r>
              <a:rPr spc="-15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0825" y="1484379"/>
            <a:ext cx="3017901" cy="4525899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5209" y="1359945"/>
            <a:ext cx="4756150" cy="48045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ne…</a:t>
            </a:r>
            <a:endParaRPr sz="24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25"/>
              </a:spcBef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arma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ique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CP 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(résu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é </a:t>
            </a:r>
            <a:r>
              <a:rPr sz="1800" i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i="1" spc="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i="1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18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t,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duqu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l,</a:t>
            </a:r>
            <a:r>
              <a:rPr sz="18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 marR="17653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b="1" spc="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éné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lié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sq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spc="-13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18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4h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och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spc="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 marR="14732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sui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ègle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sque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ési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l</a:t>
            </a:r>
            <a:r>
              <a:rPr sz="1800" spc="-12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ubl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8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 </a:t>
            </a:r>
            <a:r>
              <a:rPr sz="1800" spc="-10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idé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la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3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 marR="1270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Ra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‘ma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’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ubli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18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espe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1800" spc="-6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18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EN </a:t>
            </a:r>
            <a:r>
              <a:rPr spc="-180" dirty="0"/>
              <a:t>V</a:t>
            </a:r>
            <a:r>
              <a:rPr spc="-50" dirty="0"/>
              <a:t>A</a:t>
            </a:r>
            <a:r>
              <a:rPr spc="-5" dirty="0"/>
              <a:t>CAN</a:t>
            </a:r>
            <a:r>
              <a:rPr spc="-20" dirty="0"/>
              <a:t>C</a:t>
            </a:r>
            <a:r>
              <a:rPr spc="-30" dirty="0"/>
              <a:t>E</a:t>
            </a:r>
            <a:r>
              <a:rPr spc="-20" dirty="0"/>
              <a:t>S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0825" y="2420873"/>
            <a:ext cx="3048000" cy="2286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5213" y="1791979"/>
            <a:ext cx="5062855" cy="414267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 marR="416559">
              <a:lnSpc>
                <a:spcPct val="100000"/>
              </a:lnSpc>
            </a:pPr>
            <a:r>
              <a:rPr sz="2000" spc="-1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a®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endParaRPr sz="2000">
              <a:latin typeface="Calibri"/>
              <a:cs typeface="Calibri"/>
            </a:endParaRPr>
          </a:p>
          <a:p>
            <a:pPr marL="12700" marR="81661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parti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w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amis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çu,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rri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8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’il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ublié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ûr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plac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cidé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w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ee</a:t>
            </a:r>
            <a:r>
              <a:rPr sz="2000" spc="-75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jou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EN </a:t>
            </a:r>
            <a:r>
              <a:rPr spc="-180" dirty="0"/>
              <a:t>V</a:t>
            </a:r>
            <a:r>
              <a:rPr spc="-50" dirty="0"/>
              <a:t>A</a:t>
            </a:r>
            <a:r>
              <a:rPr spc="-5" dirty="0"/>
              <a:t>CAN</a:t>
            </a:r>
            <a:r>
              <a:rPr spc="-20" dirty="0"/>
              <a:t>C</a:t>
            </a:r>
            <a:r>
              <a:rPr spc="-30" dirty="0"/>
              <a:t>E</a:t>
            </a:r>
            <a:r>
              <a:rPr spc="-20" dirty="0"/>
              <a:t>S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0825" y="2420873"/>
            <a:ext cx="3048000" cy="2286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72388" y="1858773"/>
            <a:ext cx="5495417" cy="397352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 dirty="0">
              <a:latin typeface="Calibri"/>
              <a:cs typeface="Calibri"/>
            </a:endParaRPr>
          </a:p>
          <a:p>
            <a:pPr marL="179705" indent="-167005">
              <a:lnSpc>
                <a:spcPct val="100000"/>
              </a:lnSpc>
              <a:spcBef>
                <a:spcPts val="25"/>
              </a:spcBef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pend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3 j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peu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1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ési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endParaRPr sz="1800" dirty="0">
              <a:latin typeface="Calibri"/>
              <a:cs typeface="Calibri"/>
            </a:endParaRPr>
          </a:p>
          <a:p>
            <a:pPr marL="179705" indent="-167005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peu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upé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 dirty="0">
              <a:latin typeface="Calibri"/>
              <a:cs typeface="Calibri"/>
            </a:endParaRPr>
          </a:p>
          <a:p>
            <a:pPr marL="186055" indent="-173355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86690" algn="l"/>
              </a:tabLst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Aup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vice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armacie</a:t>
            </a:r>
            <a:endParaRPr sz="1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endParaRPr sz="1800" dirty="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fici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 dirty="0">
              <a:latin typeface="Calibri"/>
              <a:cs typeface="Calibri"/>
            </a:endParaRPr>
          </a:p>
          <a:p>
            <a:pPr marL="186055" indent="-173355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86690" algn="l"/>
              </a:tabLst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éd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dirty="0">
                <a:latin typeface="Calibri"/>
                <a:cs typeface="Calibri"/>
              </a:rPr>
              <a:t> 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sp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IH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1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1800" dirty="0">
              <a:latin typeface="Calibri"/>
              <a:cs typeface="Calibri"/>
            </a:endParaRPr>
          </a:p>
          <a:p>
            <a:pPr marL="12700" marR="62992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ispens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édi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ssibl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1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fici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1800" dirty="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fici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 dirty="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pharma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sp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33380"/>
          </a:xfrm>
          <a:prstGeom prst="rect">
            <a:avLst/>
          </a:prstGeom>
        </p:spPr>
        <p:txBody>
          <a:bodyPr vert="horz" wrap="square" lIns="0" tIns="177647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pc="-25" dirty="0"/>
              <a:t>A</a:t>
            </a:r>
            <a:r>
              <a:rPr spc="-80" dirty="0"/>
              <a:t>R</a:t>
            </a:r>
            <a:r>
              <a:rPr dirty="0"/>
              <a:t>V</a:t>
            </a:r>
            <a:r>
              <a:rPr spc="5" dirty="0"/>
              <a:t> </a:t>
            </a:r>
            <a:r>
              <a:rPr dirty="0"/>
              <a:t>+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pc="-70" dirty="0"/>
              <a:t>L</a:t>
            </a:r>
            <a:r>
              <a:rPr spc="-30" dirty="0"/>
              <a:t>C</a:t>
            </a:r>
            <a:r>
              <a:rPr spc="-5" dirty="0"/>
              <a:t>O</a:t>
            </a:r>
            <a:r>
              <a:rPr spc="-20" dirty="0"/>
              <a:t>OL</a:t>
            </a:r>
            <a:r>
              <a:rPr spc="60" dirty="0"/>
              <a:t> </a:t>
            </a:r>
            <a:r>
              <a:rPr spc="-20" dirty="0"/>
              <a:t>ET</a:t>
            </a:r>
            <a:r>
              <a:rPr spc="-5" dirty="0"/>
              <a:t> </a:t>
            </a:r>
            <a:r>
              <a:rPr spc="-20" dirty="0"/>
              <a:t>ALIMEN</a:t>
            </a:r>
            <a:r>
              <a:rPr spc="-50" dirty="0"/>
              <a:t>T</a:t>
            </a:r>
            <a:r>
              <a:rPr spc="-20" dirty="0"/>
              <a:t>S</a:t>
            </a:r>
            <a:r>
              <a:rPr spc="25" dirty="0"/>
              <a:t> </a:t>
            </a:r>
            <a:r>
              <a:rPr spc="-20" dirty="0"/>
              <a:t>1/2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55875" y="1125552"/>
            <a:ext cx="2030476" cy="2028825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3128" y="2852801"/>
            <a:ext cx="1600200" cy="1430274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03350" y="4791138"/>
            <a:ext cx="3248025" cy="1862074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825404" y="1433018"/>
            <a:ext cx="3990975" cy="389632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770890">
              <a:lnSpc>
                <a:spcPct val="100000"/>
              </a:lnSpc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uill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 marR="824865" algn="just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 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 ali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l.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ooli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46204"/>
          </a:xfrm>
          <a:prstGeom prst="rect">
            <a:avLst/>
          </a:prstGeom>
        </p:spPr>
        <p:txBody>
          <a:bodyPr vert="horz" wrap="square" lIns="0" tIns="190347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pc="-25" dirty="0"/>
              <a:t>A</a:t>
            </a:r>
            <a:r>
              <a:rPr spc="-80" dirty="0"/>
              <a:t>R</a:t>
            </a:r>
            <a:r>
              <a:rPr dirty="0"/>
              <a:t>V</a:t>
            </a:r>
            <a:r>
              <a:rPr spc="5" dirty="0"/>
              <a:t> </a:t>
            </a:r>
            <a:r>
              <a:rPr dirty="0"/>
              <a:t>+</a:t>
            </a:r>
            <a:r>
              <a:rPr spc="-15" dirty="0"/>
              <a:t> </a:t>
            </a:r>
            <a:r>
              <a:rPr spc="-25" dirty="0"/>
              <a:t>A</a:t>
            </a:r>
            <a:r>
              <a:rPr spc="-70" dirty="0"/>
              <a:t>L</a:t>
            </a:r>
            <a:r>
              <a:rPr spc="-30" dirty="0"/>
              <a:t>C</a:t>
            </a:r>
            <a:r>
              <a:rPr spc="-5" dirty="0"/>
              <a:t>O</a:t>
            </a:r>
            <a:r>
              <a:rPr spc="-20" dirty="0"/>
              <a:t>OL</a:t>
            </a:r>
            <a:r>
              <a:rPr spc="60" dirty="0"/>
              <a:t> </a:t>
            </a:r>
            <a:r>
              <a:rPr spc="-20" dirty="0"/>
              <a:t>ET</a:t>
            </a:r>
            <a:r>
              <a:rPr spc="-5" dirty="0"/>
              <a:t> </a:t>
            </a:r>
            <a:r>
              <a:rPr spc="-20" dirty="0"/>
              <a:t>ALIMEN</a:t>
            </a:r>
            <a:r>
              <a:rPr spc="-50" dirty="0"/>
              <a:t>T</a:t>
            </a:r>
            <a:r>
              <a:rPr spc="-20" dirty="0"/>
              <a:t>S</a:t>
            </a:r>
            <a:r>
              <a:rPr spc="25" dirty="0"/>
              <a:t> </a:t>
            </a:r>
            <a:r>
              <a:rPr spc="-20" dirty="0"/>
              <a:t>2/2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55875" y="1125552"/>
            <a:ext cx="2030476" cy="2028825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3128" y="2852801"/>
            <a:ext cx="1600200" cy="1430274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03350" y="4791138"/>
            <a:ext cx="3248025" cy="1862074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4825404" y="1106963"/>
            <a:ext cx="3987165" cy="50167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ill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aume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ous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e…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sso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ec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 se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spc="-22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8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 marR="161925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i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oo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l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inh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zym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ique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 (a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/i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V)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80340" indent="-16764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i="1" spc="-2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ouss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450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V)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80340" indent="-16764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b="1" i="1" spc="-2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indu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450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1800">
              <a:latin typeface="Calibri"/>
              <a:cs typeface="Calibri"/>
            </a:endParaRPr>
          </a:p>
          <a:p>
            <a:pPr marL="179705" indent="-167005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80340" algn="l"/>
              </a:tabLst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ill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P3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V)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i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P3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(a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1800">
              <a:latin typeface="Calibri"/>
              <a:cs typeface="Calibri"/>
            </a:endParaRPr>
          </a:p>
          <a:p>
            <a:pPr marL="134620" indent="-121920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34620" algn="l"/>
              </a:tabLst>
            </a:pPr>
            <a:r>
              <a:rPr sz="18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i="1" spc="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18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7581904" y="3852798"/>
            <a:ext cx="990600" cy="495300"/>
          </a:xfrm>
          <a:prstGeom prst="rect">
            <a:avLst/>
          </a:pr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43990" y="5924628"/>
            <a:ext cx="625475" cy="625475"/>
          </a:xfrm>
          <a:prstGeom prst="rect">
            <a:avLst/>
          </a:pr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Espace réservé du numéro de diapositive 10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G</a:t>
            </a:r>
            <a:r>
              <a:rPr spc="-30" dirty="0"/>
              <a:t>R</a:t>
            </a:r>
            <a:r>
              <a:rPr spc="-15" dirty="0"/>
              <a:t>O</a:t>
            </a:r>
            <a:r>
              <a:rPr dirty="0"/>
              <a:t>SS</a:t>
            </a:r>
            <a:r>
              <a:rPr spc="-30" dirty="0"/>
              <a:t>E</a:t>
            </a:r>
            <a:r>
              <a:rPr dirty="0"/>
              <a:t>SSE</a:t>
            </a:r>
            <a:r>
              <a:rPr spc="-30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9426" y="2060575"/>
            <a:ext cx="3076575" cy="2762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85211" y="2657374"/>
            <a:ext cx="4355465" cy="229601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Ju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xp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ne…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4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38735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adi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lui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G</a:t>
            </a:r>
            <a:r>
              <a:rPr spc="-30" dirty="0"/>
              <a:t>R</a:t>
            </a:r>
            <a:r>
              <a:rPr spc="-15" dirty="0"/>
              <a:t>O</a:t>
            </a:r>
            <a:r>
              <a:rPr dirty="0"/>
              <a:t>SS</a:t>
            </a:r>
            <a:r>
              <a:rPr spc="-30" dirty="0"/>
              <a:t>E</a:t>
            </a:r>
            <a:r>
              <a:rPr dirty="0"/>
              <a:t>SSE</a:t>
            </a:r>
            <a:r>
              <a:rPr spc="-30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79426" y="2060575"/>
            <a:ext cx="3076575" cy="27622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553473" y="2081100"/>
            <a:ext cx="4352925" cy="253954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Ju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pli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2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son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ssess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ption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ssess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•C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ption/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uch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8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6"/>
            <a:ext cx="8986520" cy="721993"/>
          </a:xfrm>
          <a:prstGeom prst="rect">
            <a:avLst/>
          </a:prstGeom>
        </p:spPr>
        <p:txBody>
          <a:bodyPr vert="horz" wrap="square" lIns="0" tIns="16637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T</a:t>
            </a:r>
            <a:r>
              <a:rPr spc="-25" dirty="0"/>
              <a:t>R</a:t>
            </a:r>
            <a:r>
              <a:rPr dirty="0"/>
              <a:t>AIT</a:t>
            </a:r>
            <a:r>
              <a:rPr spc="-15" dirty="0"/>
              <a:t>E</a:t>
            </a:r>
            <a:r>
              <a:rPr dirty="0"/>
              <a:t>MENT</a:t>
            </a:r>
            <a:r>
              <a:rPr spc="30" dirty="0"/>
              <a:t> </a:t>
            </a:r>
            <a:r>
              <a:rPr dirty="0"/>
              <a:t>ANT</a:t>
            </a:r>
            <a:r>
              <a:rPr spc="5" dirty="0"/>
              <a:t>I</a:t>
            </a:r>
            <a:r>
              <a:rPr dirty="0"/>
              <a:t>-</a:t>
            </a:r>
            <a:r>
              <a:rPr spc="-50" dirty="0"/>
              <a:t>A</a:t>
            </a:r>
            <a:r>
              <a:rPr spc="-5" dirty="0"/>
              <a:t>C</a:t>
            </a:r>
            <a:r>
              <a:rPr spc="-10" dirty="0"/>
              <a:t>I</a:t>
            </a:r>
            <a:r>
              <a:rPr spc="-5" dirty="0"/>
              <a:t>D</a:t>
            </a:r>
            <a:r>
              <a:rPr dirty="0"/>
              <a:t>E</a:t>
            </a:r>
            <a:r>
              <a:rPr spc="25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67" y="1268475"/>
            <a:ext cx="3487674" cy="260502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25" y="4076700"/>
            <a:ext cx="3124200" cy="20955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859788" y="1359942"/>
            <a:ext cx="4731385" cy="3834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3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ir®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a®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t,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diarr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ac.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as,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Sme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a®,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nction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ce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 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auj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o®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lui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209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3200" dirty="0" smtClean="0"/>
              <a:t>Evolutions de l’incidence Afrique/Asie centrale</a:t>
            </a:r>
            <a:endParaRPr lang="fr-FR" sz="3200" dirty="0"/>
          </a:p>
        </p:txBody>
      </p:sp>
      <p:pic>
        <p:nvPicPr>
          <p:cNvPr id="3" name="Image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0496" y="1575816"/>
            <a:ext cx="2909304" cy="45833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Image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4720" y="2724508"/>
            <a:ext cx="4720092" cy="20395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7369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6"/>
            <a:ext cx="8986520" cy="721993"/>
          </a:xfrm>
          <a:prstGeom prst="rect">
            <a:avLst/>
          </a:prstGeom>
        </p:spPr>
        <p:txBody>
          <a:bodyPr vert="horz" wrap="square" lIns="0" tIns="16637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T</a:t>
            </a:r>
            <a:r>
              <a:rPr spc="-25" dirty="0"/>
              <a:t>R</a:t>
            </a:r>
            <a:r>
              <a:rPr dirty="0"/>
              <a:t>AIT</a:t>
            </a:r>
            <a:r>
              <a:rPr spc="-15" dirty="0"/>
              <a:t>E</a:t>
            </a:r>
            <a:r>
              <a:rPr dirty="0"/>
              <a:t>MENT</a:t>
            </a:r>
            <a:r>
              <a:rPr spc="30" dirty="0"/>
              <a:t> </a:t>
            </a:r>
            <a:r>
              <a:rPr dirty="0"/>
              <a:t>ANT</a:t>
            </a:r>
            <a:r>
              <a:rPr spc="5" dirty="0"/>
              <a:t>I</a:t>
            </a:r>
            <a:r>
              <a:rPr dirty="0"/>
              <a:t>-</a:t>
            </a:r>
            <a:r>
              <a:rPr spc="-50" dirty="0"/>
              <a:t>A</a:t>
            </a:r>
            <a:r>
              <a:rPr spc="-5" dirty="0"/>
              <a:t>C</a:t>
            </a:r>
            <a:r>
              <a:rPr spc="-10" dirty="0"/>
              <a:t>I</a:t>
            </a:r>
            <a:r>
              <a:rPr spc="-5" dirty="0"/>
              <a:t>D</a:t>
            </a:r>
            <a:r>
              <a:rPr dirty="0"/>
              <a:t>E</a:t>
            </a:r>
            <a:r>
              <a:rPr spc="25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767" y="1268475"/>
            <a:ext cx="3487674" cy="260502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25" y="4076700"/>
            <a:ext cx="3124200" cy="20955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859784" y="1360019"/>
            <a:ext cx="4541520" cy="347633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2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ôm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çu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t/i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1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Al,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2h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lé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(ad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tion)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IPP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 10h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14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/r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spc="-70" dirty="0"/>
              <a:t>V</a:t>
            </a:r>
            <a:r>
              <a:rPr spc="-135" dirty="0"/>
              <a:t>O</a:t>
            </a:r>
            <a:r>
              <a:rPr spc="-335" dirty="0"/>
              <a:t>Y</a:t>
            </a:r>
            <a:r>
              <a:rPr spc="-50" dirty="0"/>
              <a:t>A</a:t>
            </a:r>
            <a:r>
              <a:rPr spc="-5" dirty="0"/>
              <a:t>G</a:t>
            </a:r>
            <a:r>
              <a:rPr spc="-25" dirty="0"/>
              <a:t>E</a:t>
            </a:r>
            <a:r>
              <a:rPr spc="-20" dirty="0"/>
              <a:t>S</a:t>
            </a:r>
            <a:r>
              <a:rPr dirty="0"/>
              <a:t> 1</a:t>
            </a:r>
            <a:r>
              <a:rPr spc="-15" dirty="0"/>
              <a:t>/</a:t>
            </a:r>
            <a:r>
              <a:rPr dirty="0"/>
              <a:t>5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9712" y="1341500"/>
            <a:ext cx="3240024" cy="243357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64" y="4076776"/>
            <a:ext cx="3228975" cy="2676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931414" y="1649134"/>
            <a:ext cx="4703445" cy="37706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nde 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nsei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"/>
              </a:spcBef>
            </a:pPr>
            <a:endParaRPr sz="2100">
              <a:latin typeface="Times New Roman"/>
              <a:cs typeface="Times New Roman"/>
            </a:endParaRPr>
          </a:p>
          <a:p>
            <a:pPr marL="12700" marR="259715" algn="just">
              <a:lnSpc>
                <a:spcPct val="100000"/>
              </a:lnSpc>
            </a:pP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ï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moi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4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parti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12700" marR="82550">
              <a:lnSpc>
                <a:spcPct val="100000"/>
              </a:lnSpc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 Qua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elle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docu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particu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di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74065" y="402742"/>
            <a:ext cx="4572000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5470" indent="-57277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586105" algn="l"/>
              </a:tabLst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7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600" b="1" spc="-13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3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3600" b="1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 2/5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9712" y="1341500"/>
            <a:ext cx="3240024" cy="243357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64" y="4076776"/>
            <a:ext cx="3228975" cy="2676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7635240" y="4046220"/>
            <a:ext cx="231648" cy="277368"/>
          </a:xfrm>
          <a:prstGeom prst="rect">
            <a:avLst/>
          </a:prstGeom>
          <a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902709" y="1058601"/>
            <a:ext cx="5147945" cy="470898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9085" indent="-286385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299720" algn="l"/>
              </a:tabLst>
            </a:pP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rdonn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DCI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ngl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  <a:p>
            <a:pPr marL="299085" marR="66040" indent="-286385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299720" algn="l"/>
              </a:tabLst>
            </a:pP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1800" b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8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sel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2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ay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18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1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3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m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au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 ba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  <a:p>
            <a:pPr marL="12700" marR="24892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299720" algn="l"/>
              </a:tabLst>
            </a:pP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b="1" spc="-5" dirty="0">
                <a:solidFill>
                  <a:srgbClr val="001F5F"/>
                </a:solidFill>
                <a:latin typeface="Calibri"/>
                <a:cs typeface="Calibri"/>
              </a:rPr>
              <a:t>méd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&gt;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la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n!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ala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ess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  <a:p>
            <a:pPr marL="299085" marR="5080" indent="-286385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299720" algn="l"/>
                <a:tab pos="3899535" algn="l"/>
              </a:tabLst>
            </a:pPr>
            <a:r>
              <a:rPr sz="1800" spc="-7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s d</a:t>
            </a:r>
            <a:r>
              <a:rPr sz="1800" b="1" spc="-13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IH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	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art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ww</a:t>
            </a:r>
            <a:r>
              <a:rPr sz="1800" spc="-114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.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hi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vt</a:t>
            </a:r>
            <a:r>
              <a:rPr sz="1800" spc="-6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av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el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.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o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g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  <a:hlinkClick r:id="rId7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).</a:t>
            </a:r>
            <a:endParaRPr sz="1800">
              <a:latin typeface="Calibri"/>
              <a:cs typeface="Calibri"/>
            </a:endParaRPr>
          </a:p>
          <a:p>
            <a:pPr marL="12700" marR="41275">
              <a:lnSpc>
                <a:spcPct val="100000"/>
              </a:lnSpc>
            </a:pP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èg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sp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cifi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sur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 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 M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ff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ique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ts </a:t>
            </a:r>
            <a:r>
              <a:rPr sz="18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spc="-70" dirty="0"/>
              <a:t>V</a:t>
            </a:r>
            <a:r>
              <a:rPr spc="-135" dirty="0"/>
              <a:t>O</a:t>
            </a:r>
            <a:r>
              <a:rPr spc="-335" dirty="0"/>
              <a:t>Y</a:t>
            </a:r>
            <a:r>
              <a:rPr spc="-50" dirty="0"/>
              <a:t>A</a:t>
            </a:r>
            <a:r>
              <a:rPr spc="-5" dirty="0"/>
              <a:t>G</a:t>
            </a:r>
            <a:r>
              <a:rPr spc="-25" dirty="0"/>
              <a:t>E</a:t>
            </a:r>
            <a:r>
              <a:rPr spc="-20" dirty="0"/>
              <a:t>S</a:t>
            </a:r>
            <a:r>
              <a:rPr dirty="0"/>
              <a:t> 3</a:t>
            </a:r>
            <a:r>
              <a:rPr spc="-15" dirty="0"/>
              <a:t>/</a:t>
            </a:r>
            <a:r>
              <a:rPr dirty="0"/>
              <a:t>5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9712" y="1341500"/>
            <a:ext cx="3240024" cy="243357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64" y="4076776"/>
            <a:ext cx="3228975" cy="2676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948814" y="1504569"/>
            <a:ext cx="2153285" cy="369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493002" y="1566925"/>
            <a:ext cx="1104900" cy="11049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904234" y="3006470"/>
            <a:ext cx="4390390" cy="21544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5" dirty="0">
                <a:latin typeface="Times New Roman"/>
                <a:cs typeface="Times New Roman"/>
              </a:rPr>
              <a:t>•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l’h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haine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l’i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alle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pris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6h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/j),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6h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24h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/j)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spc="-70" dirty="0"/>
              <a:t>V</a:t>
            </a:r>
            <a:r>
              <a:rPr spc="-135" dirty="0"/>
              <a:t>O</a:t>
            </a:r>
            <a:r>
              <a:rPr spc="-335" dirty="0"/>
              <a:t>Y</a:t>
            </a:r>
            <a:r>
              <a:rPr spc="-50" dirty="0"/>
              <a:t>A</a:t>
            </a:r>
            <a:r>
              <a:rPr spc="-5" dirty="0"/>
              <a:t>G</a:t>
            </a:r>
            <a:r>
              <a:rPr spc="-25" dirty="0"/>
              <a:t>E</a:t>
            </a:r>
            <a:r>
              <a:rPr spc="-20" dirty="0"/>
              <a:t>S</a:t>
            </a:r>
            <a:r>
              <a:rPr dirty="0"/>
              <a:t> 4</a:t>
            </a:r>
            <a:r>
              <a:rPr spc="-15" dirty="0"/>
              <a:t>/</a:t>
            </a:r>
            <a:r>
              <a:rPr dirty="0"/>
              <a:t>5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9712" y="1341500"/>
            <a:ext cx="3240024" cy="243357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64" y="4076776"/>
            <a:ext cx="3228975" cy="2676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948814" y="1504569"/>
            <a:ext cx="2153285" cy="369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7493002" y="1566925"/>
            <a:ext cx="1104900" cy="11049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788409" y="2754123"/>
            <a:ext cx="4713605" cy="30777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20h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12h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tin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(heu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12700" marR="8382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Arri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12700" marR="55244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ochai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11h,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arri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12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uis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20h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art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9h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12),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puis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spc="-70" dirty="0"/>
              <a:t>V</a:t>
            </a:r>
            <a:r>
              <a:rPr spc="-135" dirty="0"/>
              <a:t>O</a:t>
            </a:r>
            <a:r>
              <a:rPr spc="-335" dirty="0"/>
              <a:t>Y</a:t>
            </a:r>
            <a:r>
              <a:rPr spc="-50" dirty="0"/>
              <a:t>A</a:t>
            </a:r>
            <a:r>
              <a:rPr spc="-5" dirty="0"/>
              <a:t>G</a:t>
            </a:r>
            <a:r>
              <a:rPr spc="-25" dirty="0"/>
              <a:t>E</a:t>
            </a:r>
            <a:r>
              <a:rPr spc="-20" dirty="0"/>
              <a:t>S</a:t>
            </a:r>
            <a:r>
              <a:rPr dirty="0"/>
              <a:t> 4</a:t>
            </a:r>
            <a:r>
              <a:rPr spc="-15" dirty="0"/>
              <a:t>/</a:t>
            </a:r>
            <a:r>
              <a:rPr dirty="0"/>
              <a:t>5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39712" y="1341500"/>
            <a:ext cx="3240024" cy="243357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0864" y="4076776"/>
            <a:ext cx="3228975" cy="2676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715258" y="1353692"/>
            <a:ext cx="5160010" cy="377077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9375">
              <a:lnSpc>
                <a:spcPct val="100000"/>
              </a:lnSpc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ens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nsei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vo</a:t>
            </a:r>
            <a:r>
              <a:rPr sz="2400" b="1" spc="-7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4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2100">
              <a:latin typeface="Times New Roman"/>
              <a:cs typeface="Times New Roman"/>
            </a:endParaRPr>
          </a:p>
          <a:p>
            <a:pPr marL="356870" marR="142113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u="heavy" spc="-35" dirty="0">
                <a:solidFill>
                  <a:srgbClr val="0000FF"/>
                </a:solidFill>
                <a:latin typeface="Calibri"/>
                <a:cs typeface="Calibri"/>
              </a:rPr>
              <a:t>h</a:t>
            </a:r>
            <a:r>
              <a:rPr sz="2000" b="1" u="heavy" spc="-30" dirty="0">
                <a:solidFill>
                  <a:srgbClr val="0000FF"/>
                </a:solidFill>
                <a:latin typeface="Calibri"/>
                <a:cs typeface="Calibri"/>
              </a:rPr>
              <a:t>t</a:t>
            </a:r>
            <a:r>
              <a:rPr sz="2000" b="1" u="heavy" spc="-10" dirty="0">
                <a:solidFill>
                  <a:srgbClr val="0000FF"/>
                </a:solidFill>
                <a:latin typeface="Calibri"/>
                <a:cs typeface="Calibri"/>
              </a:rPr>
              <a:t>t</a:t>
            </a:r>
            <a:r>
              <a:rPr sz="2000" b="1" u="heavy" spc="-5" dirty="0">
                <a:solidFill>
                  <a:srgbClr val="0000FF"/>
                </a:solidFill>
                <a:latin typeface="Calibri"/>
                <a:cs typeface="Calibri"/>
              </a:rPr>
              <a:t>p</a:t>
            </a:r>
            <a:r>
              <a:rPr sz="2000" b="1" u="heavy" spc="-10" dirty="0">
                <a:solidFill>
                  <a:srgbClr val="0000FF"/>
                </a:solidFill>
                <a:latin typeface="Calibri"/>
                <a:cs typeface="Calibri"/>
              </a:rPr>
              <a:t>:</a:t>
            </a:r>
            <a:r>
              <a:rPr sz="2000" b="1" u="heavy" spc="-5" dirty="0">
                <a:solidFill>
                  <a:srgbClr val="0000FF"/>
                </a:solidFill>
                <a:latin typeface="Calibri"/>
                <a:cs typeface="Calibri"/>
              </a:rPr>
              <a:t>/</a:t>
            </a:r>
            <a:r>
              <a:rPr sz="2000" b="1" u="heavy" spc="-10" dirty="0">
                <a:solidFill>
                  <a:srgbClr val="0000FF"/>
                </a:solidFill>
                <a:latin typeface="Calibri"/>
                <a:cs typeface="Calibri"/>
              </a:rPr>
              <a:t>/</a:t>
            </a:r>
            <a:r>
              <a:rPr sz="2000" b="1" u="heavy" spc="-20" dirty="0">
                <a:solidFill>
                  <a:srgbClr val="0000FF"/>
                </a:solidFill>
                <a:latin typeface="Calibri"/>
                <a:cs typeface="Calibri"/>
              </a:rPr>
              <a:t>ww</a:t>
            </a:r>
            <a:r>
              <a:rPr sz="2000" b="1" u="heavy" spc="-130" dirty="0">
                <a:solidFill>
                  <a:srgbClr val="0000FF"/>
                </a:solidFill>
                <a:latin typeface="Calibri"/>
                <a:cs typeface="Calibri"/>
              </a:rPr>
              <a:t>w</a:t>
            </a:r>
            <a:r>
              <a:rPr sz="2000" b="1" u="heavy" spc="-15" dirty="0">
                <a:solidFill>
                  <a:srgbClr val="0000FF"/>
                </a:solidFill>
                <a:latin typeface="Calibri"/>
                <a:cs typeface="Calibri"/>
              </a:rPr>
              <a:t>.a</a:t>
            </a:r>
            <a:r>
              <a:rPr sz="2000" b="1" u="heavy" spc="-20" dirty="0">
                <a:solidFill>
                  <a:srgbClr val="0000FF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00FF"/>
                </a:solidFill>
                <a:latin typeface="Calibri"/>
                <a:cs typeface="Calibri"/>
              </a:rPr>
              <a:t>d</a:t>
            </a:r>
            <a:r>
              <a:rPr sz="2000" b="1" u="heavy" dirty="0">
                <a:solidFill>
                  <a:srgbClr val="0000FF"/>
                </a:solidFill>
                <a:latin typeface="Calibri"/>
                <a:cs typeface="Calibri"/>
              </a:rPr>
              <a:t>s</a:t>
            </a:r>
            <a:r>
              <a:rPr sz="2000" b="1" u="heavy" spc="-10" dirty="0">
                <a:solidFill>
                  <a:srgbClr val="0000FF"/>
                </a:solidFill>
                <a:latin typeface="Calibri"/>
                <a:cs typeface="Calibri"/>
              </a:rPr>
              <a:t>-</a:t>
            </a:r>
            <a:r>
              <a:rPr sz="2000" b="1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dad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sc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imi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tio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65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r/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epa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so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e_a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8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tm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//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.c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tie.ca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r/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eu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ill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b="1" u="heavy" spc="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-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o/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viv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ev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h/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0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0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000" b="1" u="heavy" spc="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12700" marR="1597025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.hi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l.o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g</a:t>
            </a:r>
            <a:r>
              <a:rPr sz="2000" b="1" u="heavy" spc="9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nglai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>
              <a:latin typeface="Calibri"/>
              <a:cs typeface="Calibri"/>
            </a:endParaRPr>
          </a:p>
          <a:p>
            <a:pPr marL="12700" marR="167005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.hi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r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v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l.o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r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g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eb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eb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o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nt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n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19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6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k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20</a:t>
            </a:r>
            <a:r>
              <a:rPr sz="2000" b="1" u="heavy" spc="-4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f/201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ck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</a:rPr>
              <a:t>Re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ch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.p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dirty="0"/>
              <a:t>A</a:t>
            </a:r>
            <a:r>
              <a:rPr spc="-25" dirty="0"/>
              <a:t>S</a:t>
            </a:r>
            <a:r>
              <a:rPr spc="-5" dirty="0"/>
              <a:t>THM</a:t>
            </a:r>
            <a:r>
              <a:rPr dirty="0"/>
              <a:t>E </a:t>
            </a:r>
            <a:r>
              <a:rPr spc="-15" dirty="0"/>
              <a:t>1</a:t>
            </a:r>
            <a:r>
              <a:rPr spc="-3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50828" y="1989151"/>
            <a:ext cx="3146425" cy="23590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3780539" y="1639228"/>
            <a:ext cx="5080635" cy="309110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121285">
              <a:lnSpc>
                <a:spcPct val="100000"/>
              </a:lnSpc>
            </a:pPr>
            <a:r>
              <a:rPr sz="2000" b="1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y v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er son t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b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of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pour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is…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2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ctiologu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169545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800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ir®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100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j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orm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oli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e®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e®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0/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dirty="0"/>
              <a:t>A</a:t>
            </a:r>
            <a:r>
              <a:rPr spc="-25" dirty="0"/>
              <a:t>S</a:t>
            </a:r>
            <a:r>
              <a:rPr spc="-5" dirty="0"/>
              <a:t>THM</a:t>
            </a:r>
            <a:r>
              <a:rPr dirty="0"/>
              <a:t>E </a:t>
            </a:r>
            <a:r>
              <a:rPr spc="-15" dirty="0"/>
              <a:t>2</a:t>
            </a:r>
            <a:r>
              <a:rPr spc="-3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5287" y="1773251"/>
            <a:ext cx="2857500" cy="21431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6924459" y="4955159"/>
            <a:ext cx="256031" cy="307848"/>
          </a:xfrm>
          <a:prstGeom prst="rect">
            <a:avLst/>
          </a:prstGeom>
          <a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780574" y="1639190"/>
            <a:ext cx="5226685" cy="40144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67335">
              <a:lnSpc>
                <a:spcPct val="100000"/>
              </a:lnSpc>
            </a:pPr>
            <a:r>
              <a:rPr sz="2000" b="1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y v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er son t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b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of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pour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is…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2050">
              <a:latin typeface="Times New Roman"/>
              <a:cs typeface="Times New Roman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Plan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24h,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njeux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nir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Piluli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8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endParaRPr sz="2000">
              <a:latin typeface="Calibri"/>
              <a:cs typeface="Calibri"/>
            </a:endParaRPr>
          </a:p>
          <a:p>
            <a:pPr marL="194310" indent="-181610">
              <a:lnSpc>
                <a:spcPct val="100000"/>
              </a:lnSpc>
              <a:buClr>
                <a:srgbClr val="001F5F"/>
              </a:buClr>
              <a:buFont typeface="Calibri"/>
              <a:buChar char="•"/>
              <a:tabLst>
                <a:tab pos="194945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000">
              <a:latin typeface="Calibri"/>
              <a:cs typeface="Calibri"/>
            </a:endParaRPr>
          </a:p>
          <a:p>
            <a:pPr marL="12700" marR="5080" indent="514984">
              <a:lnSpc>
                <a:spcPct val="100000"/>
              </a:lnSpc>
              <a:tabLst>
                <a:tab pos="3329304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ortici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asone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orti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oïd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	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clo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asone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85800" y="1219201"/>
            <a:ext cx="7772400" cy="1629548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25" dirty="0"/>
              <a:t>IN</a:t>
            </a:r>
            <a:r>
              <a:rPr sz="4400" spc="-15" dirty="0"/>
              <a:t>T</a:t>
            </a:r>
            <a:r>
              <a:rPr sz="4400" spc="-25" dirty="0"/>
              <a:t>ER</a:t>
            </a:r>
            <a:r>
              <a:rPr sz="4400" spc="-90" dirty="0"/>
              <a:t>A</a:t>
            </a:r>
            <a:r>
              <a:rPr sz="4400" spc="-5" dirty="0"/>
              <a:t>C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 </a:t>
            </a:r>
            <a:r>
              <a:rPr sz="4400" spc="-250" dirty="0"/>
              <a:t>A</a:t>
            </a:r>
            <a:r>
              <a:rPr sz="4400" spc="-35" dirty="0"/>
              <a:t>V</a:t>
            </a:r>
            <a:r>
              <a:rPr sz="4400" spc="-110" dirty="0"/>
              <a:t>E</a:t>
            </a:r>
            <a:r>
              <a:rPr sz="4400" spc="-25" dirty="0"/>
              <a:t>C</a:t>
            </a:r>
            <a:r>
              <a:rPr sz="4400" spc="35" dirty="0"/>
              <a:t> </a:t>
            </a:r>
            <a:r>
              <a:rPr sz="4400" spc="-20" dirty="0"/>
              <a:t>L</a:t>
            </a:r>
            <a:r>
              <a:rPr sz="4400" spc="-90" dirty="0"/>
              <a:t>E</a:t>
            </a:r>
            <a:r>
              <a:rPr sz="4400" spc="-25" dirty="0"/>
              <a:t>S</a:t>
            </a:r>
            <a:r>
              <a:rPr sz="4400" spc="20" dirty="0"/>
              <a:t> </a:t>
            </a:r>
            <a:r>
              <a:rPr sz="4400" spc="-30" dirty="0"/>
              <a:t>A</a:t>
            </a:r>
            <a:r>
              <a:rPr sz="4400" spc="-75" dirty="0"/>
              <a:t>R</a:t>
            </a:r>
            <a:r>
              <a:rPr sz="4400" spc="-30" dirty="0"/>
              <a:t>V</a:t>
            </a:r>
            <a:endParaRPr sz="4400" dirty="0"/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3"/>
          <p:cNvSpPr txBox="1">
            <a:spLocks noGrp="1"/>
          </p:cNvSpPr>
          <p:nvPr>
            <p:ph type="body" idx="1"/>
          </p:nvPr>
        </p:nvSpPr>
        <p:spPr>
          <a:xfrm>
            <a:off x="722489" y="3499219"/>
            <a:ext cx="7772400" cy="28253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spc="-7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vir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les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aci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les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tub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acti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7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les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ace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xI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acti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7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 i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4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ase</a:t>
            </a:r>
            <a:r>
              <a:rPr lang="fr-FR" sz="1800" dirty="0">
                <a:latin typeface="Calibri"/>
                <a:cs typeface="Calibri"/>
              </a:rPr>
              <a:t> 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ertain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lasses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emment</a:t>
            </a:r>
            <a:r>
              <a:rPr sz="1800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10" dirty="0">
                <a:solidFill>
                  <a:srgbClr val="001F5F"/>
                </a:solidFill>
                <a:latin typeface="Calibri"/>
                <a:cs typeface="Calibri"/>
              </a:rPr>
              <a:t>escri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3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1800" spc="-10" dirty="0" err="1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spc="-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8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1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18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6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spc="-2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8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actio</a:t>
            </a:r>
            <a:r>
              <a:rPr sz="18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1800" dirty="0">
              <a:latin typeface="Calibri"/>
              <a:cs typeface="Calibri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02310">
              <a:lnSpc>
                <a:spcPct val="100000"/>
              </a:lnSpc>
            </a:pPr>
            <a:r>
              <a:rPr sz="4400" spc="-25" dirty="0"/>
              <a:t>«</a:t>
            </a:r>
            <a:r>
              <a:rPr sz="4400" spc="20" dirty="0"/>
              <a:t> </a:t>
            </a:r>
            <a:r>
              <a:rPr sz="4400" spc="-25" dirty="0"/>
              <a:t>B</a:t>
            </a:r>
            <a:r>
              <a:rPr sz="4400" spc="-20" dirty="0"/>
              <a:t>O</a:t>
            </a:r>
            <a:r>
              <a:rPr sz="4400" spc="-35" dirty="0"/>
              <a:t>O</a:t>
            </a:r>
            <a:r>
              <a:rPr sz="4400" spc="-50" dirty="0"/>
              <a:t>S</a:t>
            </a:r>
            <a:r>
              <a:rPr sz="4400" spc="-25" dirty="0"/>
              <a:t>T »</a:t>
            </a:r>
            <a:r>
              <a:rPr sz="4400" spc="20" dirty="0"/>
              <a:t> </a:t>
            </a:r>
            <a:r>
              <a:rPr sz="4400" spc="-245" dirty="0"/>
              <a:t>A</a:t>
            </a:r>
            <a:r>
              <a:rPr sz="4400" spc="-35" dirty="0"/>
              <a:t>V</a:t>
            </a:r>
            <a:r>
              <a:rPr sz="4400" spc="-105" dirty="0"/>
              <a:t>E</a:t>
            </a:r>
            <a:r>
              <a:rPr sz="4400" spc="-25" dirty="0"/>
              <a:t>C</a:t>
            </a:r>
            <a:r>
              <a:rPr sz="4400" spc="15" dirty="0"/>
              <a:t> </a:t>
            </a:r>
            <a:r>
              <a:rPr sz="4400" spc="-20" dirty="0"/>
              <a:t>LE</a:t>
            </a:r>
            <a:r>
              <a:rPr sz="4400" spc="20" dirty="0"/>
              <a:t> </a:t>
            </a:r>
            <a:r>
              <a:rPr sz="4400" spc="-20" dirty="0"/>
              <a:t>RI</a:t>
            </a:r>
            <a:r>
              <a:rPr sz="4400" spc="-135" dirty="0"/>
              <a:t>T</a:t>
            </a:r>
            <a:r>
              <a:rPr sz="4400" spc="-35" dirty="0"/>
              <a:t>O</a:t>
            </a:r>
            <a:r>
              <a:rPr sz="4400" spc="-20" dirty="0"/>
              <a:t>N</a:t>
            </a:r>
            <a:r>
              <a:rPr sz="4400" spc="-245" dirty="0"/>
              <a:t>A</a:t>
            </a:r>
            <a:r>
              <a:rPr sz="4400" spc="-30" dirty="0"/>
              <a:t>VIR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065" y="1138332"/>
            <a:ext cx="8384540" cy="433323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5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lang="fr-FR"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lang="fr-FR" sz="2400" b="1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lang="fr-FR" sz="24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issa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nh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eu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6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80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ym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CY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P3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A4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lisme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ciée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endParaRPr lang="fr-FR" sz="24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augme</a:t>
            </a:r>
            <a:r>
              <a:rPr sz="3200" b="1" spc="-60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65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3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eur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nce</a:t>
            </a:r>
            <a:r>
              <a:rPr sz="3200" b="1" spc="-5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9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tio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plasm</a:t>
            </a:r>
            <a:r>
              <a:rPr sz="3200" b="1" spc="-40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2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tiq</a:t>
            </a:r>
            <a:r>
              <a:rPr sz="32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3200" b="1" spc="-2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lang="fr-FR" sz="3200" dirty="0">
              <a:latin typeface="Calibri"/>
              <a:cs typeface="Calibri"/>
            </a:endParaRPr>
          </a:p>
          <a:p>
            <a:pPr marL="812800" lvl="1" indent="-342900"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ilis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 à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10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40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9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gm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ciés</a:t>
            </a:r>
            <a:endParaRPr sz="2400" dirty="0">
              <a:latin typeface="Calibri"/>
              <a:cs typeface="Calibri"/>
            </a:endParaRPr>
          </a:p>
          <a:p>
            <a:pPr marL="1270000" lvl="2" indent="-342900">
              <a:spcBef>
                <a:spcPts val="575"/>
              </a:spcBef>
              <a:buFont typeface="Arial"/>
              <a:buChar char="•"/>
            </a:pP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4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isamme</a:t>
            </a:r>
            <a:r>
              <a:rPr sz="2400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ab</a:t>
            </a:r>
            <a:r>
              <a:rPr sz="2400" i="1" spc="-5" dirty="0" smtClean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rb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lang="fr-FR" sz="2400" dirty="0">
              <a:latin typeface="Calibri"/>
              <a:cs typeface="Calibri"/>
            </a:endParaRPr>
          </a:p>
          <a:p>
            <a:pPr marL="1727200" lvl="3" indent="-342900">
              <a:spcBef>
                <a:spcPts val="575"/>
              </a:spcBef>
              <a:buFont typeface="Arial"/>
              <a:buChar char="•"/>
            </a:pP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Asso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ié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100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x2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50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i="1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isp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endParaRPr sz="3500" dirty="0">
              <a:latin typeface="Times New Roman"/>
              <a:cs typeface="Times New Roman"/>
            </a:endParaRPr>
          </a:p>
          <a:p>
            <a:pPr marL="424180" indent="-41148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24815" algn="l"/>
              </a:tabLst>
            </a:pP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 structure très proche du ritonavir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219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6644" y="126772"/>
            <a:ext cx="7242809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RE</a:t>
            </a:r>
            <a:r>
              <a:rPr sz="4000" b="1" spc="-27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000" b="1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000" b="1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000" b="1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000" b="1" spc="-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000" b="1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MONDIA</a:t>
            </a:r>
            <a:r>
              <a:rPr sz="40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A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PRE</a:t>
            </a:r>
            <a:r>
              <a:rPr sz="4000" b="1" spc="-2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ALEN</a:t>
            </a:r>
            <a:r>
              <a:rPr sz="40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4000" b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4000" b="1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4000" b="1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b="1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i="1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201</a:t>
            </a:r>
            <a:r>
              <a:rPr sz="2400" b="1" i="1" spc="-1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b="1" i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b="1" i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i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i="1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39751" y="1611383"/>
            <a:ext cx="8285226" cy="4938649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215">
              <a:lnSpc>
                <a:spcPct val="100000"/>
              </a:lnSpc>
            </a:pPr>
            <a:r>
              <a:rPr sz="4000" dirty="0"/>
              <a:t>IN</a:t>
            </a:r>
            <a:r>
              <a:rPr sz="4000" spc="15" dirty="0"/>
              <a:t>T</a:t>
            </a:r>
            <a:r>
              <a:rPr sz="4000" dirty="0"/>
              <a:t>ER</a:t>
            </a:r>
            <a:r>
              <a:rPr sz="4000" spc="-65" dirty="0"/>
              <a:t>A</a:t>
            </a:r>
            <a:r>
              <a:rPr sz="4000" spc="10" dirty="0"/>
              <a:t>C</a:t>
            </a:r>
            <a:r>
              <a:rPr sz="4000" spc="-5" dirty="0"/>
              <a:t>T</a:t>
            </a:r>
            <a:r>
              <a:rPr sz="4000" spc="15" dirty="0"/>
              <a:t>I</a:t>
            </a:r>
            <a:r>
              <a:rPr sz="4000" spc="-25" dirty="0"/>
              <a:t>O</a:t>
            </a:r>
            <a:r>
              <a:rPr sz="4000" dirty="0"/>
              <a:t>NS</a:t>
            </a:r>
            <a:r>
              <a:rPr sz="4000" spc="-95" dirty="0"/>
              <a:t> </a:t>
            </a:r>
            <a:r>
              <a:rPr sz="4000" dirty="0">
                <a:solidFill>
                  <a:srgbClr val="000000"/>
                </a:solidFill>
              </a:rPr>
              <a:t>A</a:t>
            </a:r>
            <a:r>
              <a:rPr sz="4000" spc="-55" dirty="0">
                <a:solidFill>
                  <a:srgbClr val="000000"/>
                </a:solidFill>
              </a:rPr>
              <a:t>R</a:t>
            </a:r>
            <a:r>
              <a:rPr sz="4000" dirty="0">
                <a:solidFill>
                  <a:srgbClr val="000000"/>
                </a:solidFill>
              </a:rPr>
              <a:t>V </a:t>
            </a:r>
            <a:r>
              <a:rPr sz="4000" spc="-20" dirty="0">
                <a:solidFill>
                  <a:srgbClr val="000000"/>
                </a:solidFill>
              </a:rPr>
              <a:t>E</a:t>
            </a:r>
            <a:r>
              <a:rPr sz="4000" dirty="0">
                <a:solidFill>
                  <a:srgbClr val="000000"/>
                </a:solidFill>
              </a:rPr>
              <a:t>T ANT</a:t>
            </a:r>
            <a:r>
              <a:rPr sz="4000" spc="-10" dirty="0">
                <a:solidFill>
                  <a:srgbClr val="000000"/>
                </a:solidFill>
              </a:rPr>
              <a:t>I</a:t>
            </a:r>
            <a:r>
              <a:rPr sz="4000" spc="-5" dirty="0">
                <a:solidFill>
                  <a:srgbClr val="000000"/>
                </a:solidFill>
              </a:rPr>
              <a:t>-</a:t>
            </a:r>
            <a:r>
              <a:rPr sz="4000" spc="-55" dirty="0">
                <a:solidFill>
                  <a:srgbClr val="000000"/>
                </a:solidFill>
              </a:rPr>
              <a:t>A</a:t>
            </a:r>
            <a:r>
              <a:rPr sz="4000" spc="-5" dirty="0">
                <a:solidFill>
                  <a:srgbClr val="000000"/>
                </a:solidFill>
              </a:rPr>
              <a:t>CID</a:t>
            </a:r>
            <a:r>
              <a:rPr sz="4000" spc="-60" dirty="0">
                <a:solidFill>
                  <a:srgbClr val="000000"/>
                </a:solidFill>
              </a:rPr>
              <a:t>E</a:t>
            </a:r>
            <a:r>
              <a:rPr sz="4000" dirty="0">
                <a:solidFill>
                  <a:srgbClr val="000000"/>
                </a:solidFill>
              </a:rPr>
              <a:t>S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0" y="943042"/>
            <a:ext cx="9144000" cy="584034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/>
              <a:t>IN</a:t>
            </a:r>
            <a:r>
              <a:rPr spc="5" dirty="0"/>
              <a:t>T</a:t>
            </a:r>
            <a:r>
              <a:rPr spc="-15" dirty="0"/>
              <a:t>E</a:t>
            </a:r>
            <a:r>
              <a:rPr dirty="0"/>
              <a:t>R</a:t>
            </a:r>
            <a:r>
              <a:rPr spc="-60" dirty="0"/>
              <a:t>A</a:t>
            </a:r>
            <a:r>
              <a:rPr spc="10" dirty="0"/>
              <a:t>C</a:t>
            </a:r>
            <a:r>
              <a:rPr spc="-5" dirty="0"/>
              <a:t>T</a:t>
            </a:r>
            <a:r>
              <a:rPr spc="10" dirty="0"/>
              <a:t>I</a:t>
            </a:r>
            <a:r>
              <a:rPr spc="-30" dirty="0"/>
              <a:t>O</a:t>
            </a:r>
            <a:r>
              <a:rPr dirty="0"/>
              <a:t>NS</a:t>
            </a:r>
            <a:r>
              <a:rPr spc="-90" dirty="0"/>
              <a:t> </a:t>
            </a:r>
            <a:r>
              <a:rPr dirty="0"/>
              <a:t>A</a:t>
            </a:r>
            <a:r>
              <a:rPr spc="-60" dirty="0"/>
              <a:t>R</a:t>
            </a:r>
            <a:r>
              <a:rPr spc="20" dirty="0"/>
              <a:t>V</a:t>
            </a:r>
            <a:r>
              <a:rPr spc="-5" dirty="0"/>
              <a:t>-</a:t>
            </a:r>
            <a:r>
              <a:rPr dirty="0" smtClean="0"/>
              <a:t>ANTI</a:t>
            </a:r>
            <a:r>
              <a:rPr spc="5" dirty="0" smtClean="0"/>
              <a:t>T</a:t>
            </a:r>
            <a:r>
              <a:rPr dirty="0" smtClean="0"/>
              <a:t>UBE</a:t>
            </a:r>
            <a:r>
              <a:rPr spc="-60" dirty="0" smtClean="0"/>
              <a:t>R</a:t>
            </a:r>
            <a:r>
              <a:rPr spc="-5" dirty="0" smtClean="0"/>
              <a:t>C</a:t>
            </a:r>
            <a:r>
              <a:rPr spc="-15" dirty="0" smtClean="0"/>
              <a:t>U</a:t>
            </a:r>
            <a:r>
              <a:rPr dirty="0" smtClean="0"/>
              <a:t>L</a:t>
            </a:r>
            <a:r>
              <a:rPr lang="fr-FR" dirty="0" smtClean="0"/>
              <a:t>OSE</a:t>
            </a:r>
            <a:endParaRPr dirty="0"/>
          </a:p>
        </p:txBody>
      </p:sp>
      <p:sp>
        <p:nvSpPr>
          <p:cNvPr id="4" name="object 4"/>
          <p:cNvSpPr txBox="1"/>
          <p:nvPr/>
        </p:nvSpPr>
        <p:spPr>
          <a:xfrm>
            <a:off x="258269" y="1085119"/>
            <a:ext cx="8486775" cy="5047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0485">
              <a:lnSpc>
                <a:spcPct val="100000"/>
              </a:lnSpc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fad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i="1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/k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870585" lvl="1" indent="-342900">
              <a:buFont typeface="Arial"/>
              <a:buChar char="•"/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nduc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endParaRPr lang="fr-FR" sz="2000" dirty="0">
              <a:latin typeface="Calibri"/>
              <a:cs typeface="Calibri"/>
            </a:endParaRPr>
          </a:p>
          <a:p>
            <a:pPr marL="870585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cla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ique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lang="fr-FR" sz="2000" dirty="0">
                <a:latin typeface="Calibri"/>
                <a:cs typeface="Calibri"/>
              </a:rPr>
              <a:t> 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ne)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cla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400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jà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VP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870585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=&gt;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lé</a:t>
            </a:r>
            <a:endParaRPr lang="fr-FR" sz="2000" dirty="0">
              <a:latin typeface="Calibri"/>
              <a:cs typeface="Calibri"/>
            </a:endParaRPr>
          </a:p>
          <a:p>
            <a:pPr marL="870585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INI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Ral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cla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400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2/j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rc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lat</a:t>
            </a:r>
            <a:r>
              <a:rPr sz="20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2013</a:t>
            </a:r>
            <a:r>
              <a:rPr sz="20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i="1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870585" lvl="1" indent="-342900">
              <a:buFont typeface="Arial"/>
              <a:buChar char="•"/>
            </a:pPr>
            <a:r>
              <a:rPr lang="fr-FR" sz="2000" i="1" spc="-15" dirty="0" smtClean="0">
                <a:solidFill>
                  <a:srgbClr val="001F5F"/>
                </a:solidFill>
                <a:latin typeface="Calibri"/>
                <a:cs typeface="Calibri"/>
                <a:sym typeface="Wingdings"/>
              </a:rPr>
              <a:t> IMPORTANCE DU DOSAGE PHARMACOLOGIQUE</a:t>
            </a:r>
            <a:endParaRPr sz="295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but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FV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600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7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utine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812800" lvl="1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000" spc="7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00" lvl="2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mêm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ose</a:t>
            </a:r>
            <a:endParaRPr lang="fr-FR" sz="2000" spc="-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00" lvl="2" indent="-342900">
              <a:buFont typeface="Arial"/>
              <a:buChar char="•"/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7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150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/2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ôl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1270000" lvl="2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000" spc="9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727200" lvl="3" indent="-342900">
              <a:buFont typeface="Arial"/>
              <a:buChar char="•"/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Ral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727200" lvl="3" indent="-342900">
              <a:buFont typeface="Arial"/>
              <a:buChar char="•"/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:no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25" dirty="0"/>
              <a:t>IN</a:t>
            </a:r>
            <a:r>
              <a:rPr sz="4400" spc="-15" dirty="0"/>
              <a:t>T</a:t>
            </a:r>
            <a:r>
              <a:rPr sz="4400" spc="-25" dirty="0"/>
              <a:t>ER</a:t>
            </a:r>
            <a:r>
              <a:rPr sz="4400" spc="-90" dirty="0"/>
              <a:t>A</a:t>
            </a:r>
            <a:r>
              <a:rPr sz="4400" spc="-5" dirty="0"/>
              <a:t>C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 </a:t>
            </a:r>
            <a:r>
              <a:rPr sz="4400" spc="-30" dirty="0"/>
              <a:t>A</a:t>
            </a:r>
            <a:r>
              <a:rPr sz="4400" spc="-75" dirty="0"/>
              <a:t>R</a:t>
            </a:r>
            <a:r>
              <a:rPr sz="4400" spc="-30" dirty="0"/>
              <a:t>V</a:t>
            </a:r>
            <a:r>
              <a:rPr sz="4400" spc="-5" dirty="0"/>
              <a:t> </a:t>
            </a:r>
            <a:r>
              <a:rPr sz="4400" spc="-25" dirty="0"/>
              <a:t>ET</a:t>
            </a:r>
            <a:r>
              <a:rPr sz="4400" spc="15" dirty="0"/>
              <a:t> </a:t>
            </a:r>
            <a:r>
              <a:rPr sz="4400" spc="-65" dirty="0"/>
              <a:t>S</a:t>
            </a:r>
            <a:r>
              <a:rPr sz="4400" spc="-355" dirty="0"/>
              <a:t>T</a:t>
            </a:r>
            <a:r>
              <a:rPr sz="4400" spc="-365" dirty="0"/>
              <a:t>A</a:t>
            </a:r>
            <a:r>
              <a:rPr sz="4400" spc="-25" dirty="0"/>
              <a:t>TI</a:t>
            </a:r>
            <a:r>
              <a:rPr sz="4400" spc="-15" dirty="0"/>
              <a:t>N</a:t>
            </a:r>
            <a:r>
              <a:rPr sz="4400" spc="-85" dirty="0"/>
              <a:t>E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1844675"/>
            <a:ext cx="9143936" cy="38163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3550"/>
          </a:xfrm>
          <a:prstGeom prst="rect">
            <a:avLst/>
          </a:prstGeom>
        </p:spPr>
        <p:txBody>
          <a:bodyPr vert="horz" wrap="square" lIns="0" tIns="176275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dirty="0"/>
              <a:t>IN</a:t>
            </a:r>
            <a:r>
              <a:rPr sz="4000" spc="5" dirty="0"/>
              <a:t>T</a:t>
            </a:r>
            <a:r>
              <a:rPr sz="4000" spc="-15" dirty="0"/>
              <a:t>E</a:t>
            </a:r>
            <a:r>
              <a:rPr sz="4000" dirty="0"/>
              <a:t>R</a:t>
            </a:r>
            <a:r>
              <a:rPr sz="4000" spc="-60" dirty="0"/>
              <a:t>A</a:t>
            </a:r>
            <a:r>
              <a:rPr sz="4000" spc="10" dirty="0"/>
              <a:t>C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30" dirty="0"/>
              <a:t>O</a:t>
            </a:r>
            <a:r>
              <a:rPr sz="4000" dirty="0"/>
              <a:t>NS</a:t>
            </a:r>
            <a:r>
              <a:rPr sz="4000" spc="-90" dirty="0"/>
              <a:t> </a:t>
            </a:r>
            <a:r>
              <a:rPr sz="4000" dirty="0"/>
              <a:t>A</a:t>
            </a:r>
            <a:r>
              <a:rPr sz="4000" spc="-60" dirty="0"/>
              <a:t>R</a:t>
            </a:r>
            <a:r>
              <a:rPr sz="4000" dirty="0"/>
              <a:t>V</a:t>
            </a:r>
            <a:r>
              <a:rPr sz="4000" spc="-15" dirty="0"/>
              <a:t> E</a:t>
            </a:r>
            <a:r>
              <a:rPr sz="4000" dirty="0"/>
              <a:t>T </a:t>
            </a:r>
            <a:r>
              <a:rPr sz="4000" spc="-50" dirty="0"/>
              <a:t>C</a:t>
            </a:r>
            <a:r>
              <a:rPr sz="4000" spc="-5" dirty="0"/>
              <a:t>ONTR</a:t>
            </a:r>
            <a:r>
              <a:rPr sz="4000" spc="-50" dirty="0"/>
              <a:t>A</a:t>
            </a:r>
            <a:r>
              <a:rPr sz="4000" spc="-5" dirty="0"/>
              <a:t>C</a:t>
            </a:r>
            <a:r>
              <a:rPr sz="4000" spc="-25" dirty="0"/>
              <a:t>E</a:t>
            </a:r>
            <a:r>
              <a:rPr sz="4000" spc="-5" dirty="0"/>
              <a:t>PTIF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8077200" y="77"/>
            <a:ext cx="106680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9055">
              <a:lnSpc>
                <a:spcPct val="100000"/>
              </a:lnSpc>
            </a:pPr>
            <a:r>
              <a:rPr sz="4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125600"/>
            <a:ext cx="9144000" cy="473544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07015"/>
          </a:xfrm>
          <a:prstGeom prst="rect">
            <a:avLst/>
          </a:prstGeom>
        </p:spPr>
        <p:txBody>
          <a:bodyPr vert="horz" wrap="square" lIns="0" tIns="250570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dirty="0"/>
              <a:t>INT</a:t>
            </a:r>
            <a:r>
              <a:rPr spc="-20" dirty="0"/>
              <a:t>E</a:t>
            </a:r>
            <a:r>
              <a:rPr spc="-15" dirty="0"/>
              <a:t>R</a:t>
            </a:r>
            <a:r>
              <a:rPr spc="-50" dirty="0"/>
              <a:t>A</a:t>
            </a:r>
            <a:r>
              <a:rPr spc="5" dirty="0"/>
              <a:t>C</a:t>
            </a:r>
            <a:r>
              <a:rPr spc="-5" dirty="0"/>
              <a:t>TI</a:t>
            </a:r>
            <a:r>
              <a:rPr spc="-25" dirty="0"/>
              <a:t>O</a:t>
            </a:r>
            <a:r>
              <a:rPr dirty="0"/>
              <a:t>NS</a:t>
            </a:r>
            <a:r>
              <a:rPr spc="45" dirty="0"/>
              <a:t> </a:t>
            </a:r>
            <a:r>
              <a:rPr dirty="0"/>
              <a:t>A</a:t>
            </a:r>
            <a:r>
              <a:rPr spc="-60" dirty="0"/>
              <a:t>R</a:t>
            </a:r>
            <a:r>
              <a:rPr dirty="0"/>
              <a:t>V</a:t>
            </a:r>
            <a:r>
              <a:rPr spc="-5" dirty="0"/>
              <a:t> </a:t>
            </a:r>
            <a:r>
              <a:rPr dirty="0"/>
              <a:t>ET</a:t>
            </a:r>
            <a:r>
              <a:rPr spc="-5" dirty="0"/>
              <a:t> </a:t>
            </a:r>
            <a:r>
              <a:rPr dirty="0"/>
              <a:t>5 </a:t>
            </a:r>
            <a:r>
              <a:rPr lang="fr-FR" dirty="0" smtClean="0"/>
              <a:t>-</a:t>
            </a:r>
            <a:r>
              <a:rPr dirty="0" smtClean="0"/>
              <a:t>P</a:t>
            </a:r>
            <a:r>
              <a:rPr spc="5" dirty="0" smtClean="0"/>
              <a:t>D</a:t>
            </a:r>
            <a:r>
              <a:rPr spc="-30" dirty="0" smtClean="0"/>
              <a:t>E</a:t>
            </a:r>
            <a:r>
              <a:rPr spc="-15" dirty="0" smtClean="0"/>
              <a:t>S</a:t>
            </a:r>
            <a:endParaRPr spc="-15" dirty="0"/>
          </a:p>
        </p:txBody>
      </p:sp>
      <p:sp>
        <p:nvSpPr>
          <p:cNvPr id="3" name="object 3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1196981"/>
            <a:ext cx="9144000" cy="53181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4000" dirty="0"/>
              <a:t>INHIB</a:t>
            </a:r>
            <a:r>
              <a:rPr sz="4000" spc="15" dirty="0"/>
              <a:t>I</a:t>
            </a:r>
            <a:r>
              <a:rPr sz="4000" spc="-20" dirty="0"/>
              <a:t>T</a:t>
            </a:r>
            <a:r>
              <a:rPr sz="4000" spc="-15" dirty="0"/>
              <a:t>E</a:t>
            </a:r>
            <a:r>
              <a:rPr sz="4000" dirty="0"/>
              <a:t>U</a:t>
            </a:r>
            <a:r>
              <a:rPr sz="4000" spc="-55" dirty="0"/>
              <a:t>R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-5" dirty="0"/>
              <a:t>P</a:t>
            </a:r>
            <a:r>
              <a:rPr sz="4000" spc="-40" dirty="0"/>
              <a:t>R</a:t>
            </a:r>
            <a:r>
              <a:rPr sz="4000" spc="-100" dirty="0"/>
              <a:t>O</a:t>
            </a:r>
            <a:r>
              <a:rPr sz="4000" spc="-5" dirty="0"/>
              <a:t>T</a:t>
            </a:r>
            <a:r>
              <a:rPr sz="4000" spc="-60" dirty="0"/>
              <a:t>E</a:t>
            </a:r>
            <a:r>
              <a:rPr sz="4000" dirty="0"/>
              <a:t>ASE</a:t>
            </a:r>
            <a:r>
              <a:rPr sz="4000" spc="-60" dirty="0"/>
              <a:t> </a:t>
            </a:r>
            <a:r>
              <a:rPr sz="4000" spc="-15" dirty="0"/>
              <a:t>E</a:t>
            </a:r>
            <a:r>
              <a:rPr sz="4000" dirty="0"/>
              <a:t>T </a:t>
            </a:r>
            <a:r>
              <a:rPr sz="4000" spc="-25" dirty="0" smtClean="0"/>
              <a:t>C</a:t>
            </a:r>
            <a:r>
              <a:rPr sz="4000" dirty="0" smtClean="0"/>
              <a:t>LASSE</a:t>
            </a:r>
            <a:r>
              <a:rPr lang="fr-FR" sz="4000" dirty="0" smtClean="0"/>
              <a:t>S</a:t>
            </a:r>
            <a:r>
              <a:rPr sz="4000" dirty="0" smtClean="0"/>
              <a:t> </a:t>
            </a:r>
            <a:r>
              <a:rPr sz="4000" dirty="0"/>
              <a:t>FR</a:t>
            </a:r>
            <a:r>
              <a:rPr sz="4000" spc="-80" dirty="0"/>
              <a:t>E</a:t>
            </a:r>
            <a:r>
              <a:rPr sz="4000" spc="-5" dirty="0"/>
              <a:t>QUEMM</a:t>
            </a:r>
            <a:r>
              <a:rPr sz="4000" spc="-15" dirty="0"/>
              <a:t>E</a:t>
            </a:r>
            <a:r>
              <a:rPr sz="4000" dirty="0"/>
              <a:t>NT</a:t>
            </a:r>
            <a:r>
              <a:rPr sz="4000" spc="-40" dirty="0"/>
              <a:t> </a:t>
            </a:r>
            <a:r>
              <a:rPr sz="4000" spc="-5" dirty="0"/>
              <a:t>PR</a:t>
            </a:r>
            <a:r>
              <a:rPr sz="4000" spc="-60" dirty="0"/>
              <a:t>E</a:t>
            </a:r>
            <a:r>
              <a:rPr sz="4000" dirty="0"/>
              <a:t>SC</a:t>
            </a:r>
            <a:r>
              <a:rPr sz="4000" spc="-15" dirty="0"/>
              <a:t>R</a:t>
            </a:r>
            <a:r>
              <a:rPr sz="4000" dirty="0"/>
              <a:t>I</a:t>
            </a:r>
            <a:r>
              <a:rPr sz="4000" spc="10" dirty="0"/>
              <a:t>T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1/4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74104" y="1502624"/>
            <a:ext cx="8529955" cy="50304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-6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ices)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3050" dirty="0">
              <a:latin typeface="Times New Roman"/>
              <a:cs typeface="Times New Roman"/>
            </a:endParaRPr>
          </a:p>
          <a:p>
            <a:pPr marL="415290" indent="-402590">
              <a:lnSpc>
                <a:spcPct val="100000"/>
              </a:lnSpc>
              <a:buClr>
                <a:srgbClr val="001F5F"/>
              </a:buClr>
              <a:buSzPct val="71428"/>
              <a:buFont typeface="Arial"/>
              <a:buChar char="•"/>
              <a:tabLst>
                <a:tab pos="41592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8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800" b="1" spc="-3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72490" lvl="1" indent="-402590">
              <a:buClr>
                <a:srgbClr val="001F5F"/>
              </a:buClr>
              <a:buSzPct val="71428"/>
              <a:buFont typeface="Arial"/>
              <a:buChar char="•"/>
              <a:tabLst>
                <a:tab pos="415925" algn="l"/>
              </a:tabLst>
            </a:pP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d’i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lang="fr-FR"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14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ié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ileptique</a:t>
            </a:r>
            <a:endParaRPr lang="fr-FR" sz="240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872490" lvl="1" indent="-402590">
              <a:buClr>
                <a:srgbClr val="001F5F"/>
              </a:buClr>
              <a:buSzPct val="71428"/>
              <a:buFont typeface="Arial"/>
              <a:buChar char="•"/>
              <a:tabLst>
                <a:tab pos="415925" algn="l"/>
              </a:tabLst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art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zym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es: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oï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rimi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Ils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 ass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ciés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3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spc="-2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lang="fr-FR" sz="2400" dirty="0">
              <a:latin typeface="Calibri"/>
              <a:cs typeface="Calibri"/>
            </a:endParaRPr>
          </a:p>
          <a:p>
            <a:pPr marL="872490" lvl="1" indent="-402590">
              <a:buClr>
                <a:srgbClr val="001F5F"/>
              </a:buClr>
              <a:buSzPct val="71428"/>
              <a:buFont typeface="Arial"/>
              <a:buChar char="•"/>
              <a:tabLst>
                <a:tab pos="415925" algn="l"/>
              </a:tabLst>
            </a:pP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IP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ï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dimi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i="1" spc="-18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eg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),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ivi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écessai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e.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INHIBIT</a:t>
            </a:r>
            <a:r>
              <a:rPr spc="-20" dirty="0"/>
              <a:t>E</a:t>
            </a:r>
            <a:r>
              <a:rPr dirty="0"/>
              <a:t>U</a:t>
            </a:r>
            <a:r>
              <a:rPr spc="-40" dirty="0"/>
              <a:t>R</a:t>
            </a:r>
            <a:r>
              <a:rPr spc="-20" dirty="0"/>
              <a:t>S</a:t>
            </a:r>
            <a:r>
              <a:rPr dirty="0"/>
              <a:t> </a:t>
            </a:r>
            <a:r>
              <a:rPr spc="5" dirty="0"/>
              <a:t>D</a:t>
            </a:r>
            <a:r>
              <a:rPr dirty="0"/>
              <a:t>E</a:t>
            </a:r>
            <a:r>
              <a:rPr spc="-30" dirty="0"/>
              <a:t> </a:t>
            </a:r>
            <a:r>
              <a:rPr spc="-5" dirty="0"/>
              <a:t>P</a:t>
            </a:r>
            <a:r>
              <a:rPr spc="-35" dirty="0"/>
              <a:t>R</a:t>
            </a:r>
            <a:r>
              <a:rPr spc="-85" dirty="0"/>
              <a:t>O</a:t>
            </a:r>
            <a:r>
              <a:rPr spc="-5" dirty="0"/>
              <a:t>T</a:t>
            </a:r>
            <a:r>
              <a:rPr spc="-65" dirty="0"/>
              <a:t>E</a:t>
            </a:r>
            <a:r>
              <a:rPr dirty="0"/>
              <a:t>ASE</a:t>
            </a:r>
            <a:r>
              <a:rPr spc="20" dirty="0"/>
              <a:t> </a:t>
            </a:r>
            <a:r>
              <a:rPr dirty="0"/>
              <a:t>ET</a:t>
            </a:r>
            <a:r>
              <a:rPr spc="-15" dirty="0"/>
              <a:t> </a:t>
            </a:r>
            <a:r>
              <a:rPr spc="-5" dirty="0"/>
              <a:t>C</a:t>
            </a:r>
            <a:r>
              <a:rPr spc="-20" dirty="0"/>
              <a:t>L</a:t>
            </a:r>
            <a:r>
              <a:rPr dirty="0"/>
              <a:t>ASS</a:t>
            </a:r>
            <a:r>
              <a:rPr spc="-30" dirty="0"/>
              <a:t>E</a:t>
            </a:r>
            <a:r>
              <a:rPr spc="-20" dirty="0"/>
              <a:t>S</a:t>
            </a:r>
            <a:r>
              <a:rPr spc="-10" dirty="0"/>
              <a:t> </a:t>
            </a:r>
            <a:r>
              <a:rPr dirty="0"/>
              <a:t>FR</a:t>
            </a:r>
            <a:r>
              <a:rPr spc="-90" dirty="0"/>
              <a:t>E</a:t>
            </a:r>
            <a:r>
              <a:rPr spc="-5" dirty="0"/>
              <a:t>QUEMM</a:t>
            </a:r>
            <a:r>
              <a:rPr spc="-15" dirty="0"/>
              <a:t>E</a:t>
            </a:r>
            <a:r>
              <a:rPr dirty="0"/>
              <a:t>NT</a:t>
            </a:r>
            <a:r>
              <a:rPr spc="15" dirty="0"/>
              <a:t> </a:t>
            </a:r>
            <a:r>
              <a:rPr spc="-5" dirty="0"/>
              <a:t>PR</a:t>
            </a:r>
            <a:r>
              <a:rPr spc="-40" dirty="0"/>
              <a:t>E</a:t>
            </a:r>
            <a:r>
              <a:rPr dirty="0"/>
              <a:t>SC</a:t>
            </a:r>
            <a:r>
              <a:rPr spc="-25" dirty="0"/>
              <a:t>R</a:t>
            </a:r>
            <a:r>
              <a:rPr dirty="0"/>
              <a:t>IT</a:t>
            </a:r>
            <a:r>
              <a:rPr spc="-45" dirty="0"/>
              <a:t>E</a:t>
            </a:r>
            <a:r>
              <a:rPr spc="-20" dirty="0"/>
              <a:t>S</a:t>
            </a:r>
            <a:r>
              <a:rPr dirty="0"/>
              <a:t> 2</a:t>
            </a:r>
            <a:r>
              <a:rPr spc="-15" dirty="0"/>
              <a:t>/</a:t>
            </a:r>
            <a:r>
              <a:rPr dirty="0"/>
              <a:t>4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2743" y="1655957"/>
            <a:ext cx="8741258" cy="48532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Médi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ame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bs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309880" indent="-297180">
              <a:lnSpc>
                <a:spcPct val="100000"/>
              </a:lnSpc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Mét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inution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(in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uction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40" dirty="0" smtClean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 ++</a:t>
            </a:r>
          </a:p>
          <a:p>
            <a:pPr marL="767080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  <a:sym typeface="Wingdings"/>
              </a:rPr>
              <a:t> Ajustement</a:t>
            </a:r>
            <a:endParaRPr lang="fr-FR" sz="2000" spc="-2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09880" indent="-297180">
              <a:lnSpc>
                <a:spcPct val="100000"/>
              </a:lnSpc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Bu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hine</a:t>
            </a:r>
            <a:endParaRPr lang="fr-FR" sz="2000" spc="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767080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nutio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(in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uction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P3A4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endParaRPr lang="fr-FR" sz="2000" spc="-1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24280" lvl="2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lang="fr-FR" sz="2000" spc="-20" dirty="0">
                <a:solidFill>
                  <a:srgbClr val="001F5F"/>
                </a:solidFill>
                <a:cs typeface="Calibri"/>
                <a:sym typeface="Wingdings"/>
              </a:rPr>
              <a:t> Ajustement</a:t>
            </a:r>
            <a:endParaRPr lang="fr-FR" sz="2000" spc="-20" dirty="0">
              <a:solidFill>
                <a:srgbClr val="001F5F"/>
              </a:solidFill>
              <a:cs typeface="Calibri"/>
            </a:endParaRPr>
          </a:p>
          <a:p>
            <a:pPr marL="767080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Aug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(in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ibition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P3A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xici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 dirty="0">
              <a:latin typeface="Times New Roman"/>
              <a:cs typeface="Times New Roman"/>
            </a:endParaRPr>
          </a:p>
          <a:p>
            <a:pPr marL="94615">
              <a:lnSpc>
                <a:spcPct val="100000"/>
              </a:lnSpc>
              <a:spcBef>
                <a:spcPts val="1775"/>
              </a:spcBef>
            </a:pP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bs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anc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8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lang="fr-FR" sz="2800" spc="-2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940435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Cannabis : augmentation avec IP/r</a:t>
            </a:r>
            <a:endParaRPr lang="fr-FR" sz="2000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940435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Cocaïne : peu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probable</a:t>
            </a:r>
            <a:endParaRPr lang="fr-FR" sz="2000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940435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Amphétamine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: peu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probable</a:t>
            </a:r>
            <a:endParaRPr lang="fr-FR" sz="2000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940435" lvl="1" indent="-297180">
              <a:spcBef>
                <a:spcPts val="535"/>
              </a:spcBef>
              <a:buClr>
                <a:srgbClr val="001F5F"/>
              </a:buClr>
              <a:buFont typeface="Calibri"/>
              <a:buChar char="•"/>
              <a:tabLst>
                <a:tab pos="31051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Kétamine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: augmentation avec IP/r</a:t>
            </a: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dirty="0"/>
              <a:t>INHIBIT</a:t>
            </a:r>
            <a:r>
              <a:rPr spc="-20" dirty="0"/>
              <a:t>E</a:t>
            </a:r>
            <a:r>
              <a:rPr dirty="0"/>
              <a:t>U</a:t>
            </a:r>
            <a:r>
              <a:rPr spc="-40" dirty="0"/>
              <a:t>R</a:t>
            </a:r>
            <a:r>
              <a:rPr spc="-20" dirty="0"/>
              <a:t>S</a:t>
            </a:r>
            <a:r>
              <a:rPr dirty="0"/>
              <a:t> </a:t>
            </a:r>
            <a:r>
              <a:rPr spc="5" dirty="0"/>
              <a:t>D</a:t>
            </a:r>
            <a:r>
              <a:rPr dirty="0"/>
              <a:t>E</a:t>
            </a:r>
            <a:r>
              <a:rPr spc="-30" dirty="0"/>
              <a:t> </a:t>
            </a:r>
            <a:r>
              <a:rPr spc="-5" dirty="0"/>
              <a:t>P</a:t>
            </a:r>
            <a:r>
              <a:rPr spc="-35" dirty="0"/>
              <a:t>R</a:t>
            </a:r>
            <a:r>
              <a:rPr spc="-85" dirty="0"/>
              <a:t>O</a:t>
            </a:r>
            <a:r>
              <a:rPr spc="-5" dirty="0"/>
              <a:t>T</a:t>
            </a:r>
            <a:r>
              <a:rPr spc="-65" dirty="0"/>
              <a:t>E</a:t>
            </a:r>
            <a:r>
              <a:rPr dirty="0"/>
              <a:t>ASE</a:t>
            </a:r>
            <a:r>
              <a:rPr spc="20" dirty="0"/>
              <a:t> </a:t>
            </a:r>
            <a:r>
              <a:rPr dirty="0"/>
              <a:t>ET</a:t>
            </a:r>
            <a:r>
              <a:rPr spc="-15" dirty="0"/>
              <a:t> </a:t>
            </a:r>
            <a:r>
              <a:rPr spc="-5" dirty="0"/>
              <a:t>C</a:t>
            </a:r>
            <a:r>
              <a:rPr spc="-20" dirty="0"/>
              <a:t>L</a:t>
            </a:r>
            <a:r>
              <a:rPr dirty="0"/>
              <a:t>ASS</a:t>
            </a:r>
            <a:r>
              <a:rPr spc="-30" dirty="0"/>
              <a:t>E</a:t>
            </a:r>
            <a:r>
              <a:rPr spc="-20" dirty="0"/>
              <a:t>S</a:t>
            </a:r>
            <a:r>
              <a:rPr spc="-10" dirty="0"/>
              <a:t> </a:t>
            </a:r>
            <a:r>
              <a:rPr dirty="0"/>
              <a:t>FR</a:t>
            </a:r>
            <a:r>
              <a:rPr spc="-90" dirty="0"/>
              <a:t>E</a:t>
            </a:r>
            <a:r>
              <a:rPr spc="-5" dirty="0"/>
              <a:t>QUEMM</a:t>
            </a:r>
            <a:r>
              <a:rPr spc="-15" dirty="0"/>
              <a:t>E</a:t>
            </a:r>
            <a:r>
              <a:rPr dirty="0"/>
              <a:t>NT</a:t>
            </a:r>
            <a:r>
              <a:rPr spc="15" dirty="0"/>
              <a:t> </a:t>
            </a:r>
            <a:r>
              <a:rPr spc="-5" dirty="0"/>
              <a:t>PR</a:t>
            </a:r>
            <a:r>
              <a:rPr spc="-40" dirty="0"/>
              <a:t>E</a:t>
            </a:r>
            <a:r>
              <a:rPr dirty="0"/>
              <a:t>SC</a:t>
            </a:r>
            <a:r>
              <a:rPr spc="-25" dirty="0"/>
              <a:t>R</a:t>
            </a:r>
            <a:r>
              <a:rPr dirty="0"/>
              <a:t>IT</a:t>
            </a:r>
            <a:r>
              <a:rPr spc="-45" dirty="0"/>
              <a:t>E</a:t>
            </a:r>
            <a:r>
              <a:rPr spc="-20" dirty="0"/>
              <a:t>S</a:t>
            </a:r>
            <a:r>
              <a:rPr dirty="0"/>
              <a:t> 3</a:t>
            </a:r>
            <a:r>
              <a:rPr spc="-15" dirty="0"/>
              <a:t>/</a:t>
            </a:r>
            <a:r>
              <a:rPr dirty="0"/>
              <a:t>4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72" y="1705824"/>
            <a:ext cx="8365135" cy="45426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1699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800" b="1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oï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lés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lom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budé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buClr>
                <a:srgbClr val="001F5F"/>
              </a:buClr>
              <a:buFont typeface="Arial"/>
              <a:buChar char="•"/>
            </a:pPr>
            <a:endParaRPr sz="20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800" b="1" spc="-1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VK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800" b="1" spc="-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endParaRPr lang="fr-FR" sz="2000" spc="2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8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++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spc="-1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++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uct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814070" lvl="1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endParaRPr lang="fr-FR" sz="2000" spc="2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ox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aba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6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000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donc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andé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000" spc="-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lnSpc>
                <a:spcPct val="80000"/>
              </a:lnSpc>
              <a:spcBef>
                <a:spcPts val="11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abi</a:t>
            </a:r>
            <a:r>
              <a:rPr sz="2000" spc="-6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(P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ada</a:t>
            </a:r>
            <a:r>
              <a:rPr sz="2000" i="1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®):</a:t>
            </a:r>
            <a:r>
              <a:rPr sz="20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donné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;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 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gp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8740" y="116866"/>
            <a:ext cx="7464425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  <a:tabLst>
                <a:tab pos="5318125" algn="l"/>
              </a:tabLst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INHIBIT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6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6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ASE	ET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FR</a:t>
            </a:r>
            <a:r>
              <a:rPr sz="3600" b="1" spc="-9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QUEMM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36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SC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3600" b="1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 4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02742" y="1557565"/>
            <a:ext cx="8131175" cy="43211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46990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tr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méd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sés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CY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A4,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uden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ce,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des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sso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/r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b="1" spc="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400" b="1" spc="-4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469900" lvl="1" indent="-344170"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ioda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one</a:t>
            </a:r>
            <a:r>
              <a:rPr sz="20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®)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zi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®)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lang="fr-FR"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olam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(Bu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lam</a:t>
            </a:r>
            <a:r>
              <a:rPr sz="2000" i="1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ot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469900" lvl="1" indent="-344170"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5" dirty="0" smtClean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7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®)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olchicine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lc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ax</a:t>
            </a:r>
            <a:r>
              <a:rPr sz="20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0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dirty="0">
              <a:latin typeface="Calibri"/>
              <a:cs typeface="Calibri"/>
            </a:endParaRPr>
          </a:p>
          <a:p>
            <a:pPr marL="356870" marR="469900" indent="-344170"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ill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pert</a:t>
            </a:r>
            <a:r>
              <a:rPr sz="2400" b="1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Mild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almil</a:t>
            </a:r>
            <a:r>
              <a:rPr sz="20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up</a:t>
            </a:r>
            <a:r>
              <a:rPr sz="2000" i="1" spc="-6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yp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tuis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®,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ine®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,…</a:t>
            </a:r>
            <a:r>
              <a:rPr sz="20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000" i="1" spc="2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469900" lvl="1" indent="-344170"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nduc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3A4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P?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sz="2000" dirty="0">
              <a:latin typeface="Calibri"/>
              <a:cs typeface="Calibri"/>
            </a:endParaRPr>
          </a:p>
          <a:p>
            <a:pPr marL="356870" marR="5080" indent="-344170">
              <a:lnSpc>
                <a:spcPct val="100200"/>
              </a:lnSpc>
              <a:spcBef>
                <a:spcPts val="55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Ju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sse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inhibi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3A4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IP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bic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ible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jo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, et pas en même temps que les médicaments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nctu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91398"/>
          </a:xfrm>
          <a:prstGeom prst="rect">
            <a:avLst/>
          </a:prstGeom>
        </p:spPr>
        <p:txBody>
          <a:bodyPr vert="horz" wrap="square" lIns="0" tIns="273177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000" dirty="0"/>
              <a:t>IN</a:t>
            </a:r>
            <a:r>
              <a:rPr sz="4000" spc="5" dirty="0"/>
              <a:t>T</a:t>
            </a:r>
            <a:r>
              <a:rPr sz="4000" spc="-15" dirty="0"/>
              <a:t>E</a:t>
            </a:r>
            <a:r>
              <a:rPr sz="4000" dirty="0"/>
              <a:t>R</a:t>
            </a:r>
            <a:r>
              <a:rPr sz="4000" spc="-60" dirty="0"/>
              <a:t>A</a:t>
            </a:r>
            <a:r>
              <a:rPr sz="4000" spc="10" dirty="0"/>
              <a:t>C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30" dirty="0"/>
              <a:t>O</a:t>
            </a:r>
            <a:r>
              <a:rPr sz="4000" dirty="0"/>
              <a:t>NS</a:t>
            </a:r>
            <a:r>
              <a:rPr sz="4000" spc="-90" dirty="0"/>
              <a:t> </a:t>
            </a:r>
            <a:r>
              <a:rPr sz="4000" dirty="0"/>
              <a:t>ANTIRET</a:t>
            </a:r>
            <a:r>
              <a:rPr sz="4000" spc="-55" dirty="0"/>
              <a:t>R</a:t>
            </a:r>
            <a:r>
              <a:rPr sz="4000" spc="-75" dirty="0"/>
              <a:t>O</a:t>
            </a:r>
            <a:r>
              <a:rPr sz="4000" spc="-5" dirty="0"/>
              <a:t>V</a:t>
            </a:r>
            <a:r>
              <a:rPr sz="4000" spc="10" dirty="0"/>
              <a:t>I</a:t>
            </a:r>
            <a:r>
              <a:rPr sz="4000" dirty="0"/>
              <a:t>R</a:t>
            </a:r>
            <a:r>
              <a:rPr sz="4000" spc="-80" dirty="0"/>
              <a:t>A</a:t>
            </a:r>
            <a:r>
              <a:rPr sz="4000" dirty="0"/>
              <a:t>UX</a:t>
            </a:r>
            <a:endParaRPr sz="4000"/>
          </a:p>
        </p:txBody>
      </p:sp>
      <p:sp>
        <p:nvSpPr>
          <p:cNvPr id="5" name="object 5"/>
          <p:cNvSpPr txBox="1"/>
          <p:nvPr/>
        </p:nvSpPr>
        <p:spPr>
          <a:xfrm>
            <a:off x="186678" y="1219733"/>
            <a:ext cx="8286115" cy="517064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spéc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ifi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he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800" b="1" u="heavy" spc="-3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ht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800" b="1" u="heavy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p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:</a:t>
            </a:r>
            <a:r>
              <a:rPr sz="2800" b="1" u="heavy" spc="-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//</a:t>
            </a:r>
            <a:r>
              <a:rPr sz="2800" b="1" u="heavy" spc="-1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ww</a:t>
            </a:r>
            <a:r>
              <a:rPr sz="2800" b="1" u="heavy" spc="-13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800" b="1" u="heavy" spc="-1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800" b="1" u="heavy" spc="-1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iv</a:t>
            </a:r>
            <a:r>
              <a:rPr sz="2800" b="1" u="heavy" spc="-2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800" b="1" u="heavy" spc="-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dru</a:t>
            </a:r>
            <a:r>
              <a:rPr sz="2800" b="1" u="heavy" spc="-2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g</a:t>
            </a:r>
            <a:r>
              <a:rPr sz="2800" b="1" u="heavy" spc="-1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800" b="1" u="heavy" spc="-3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nt</a:t>
            </a:r>
            <a:r>
              <a:rPr sz="2800" b="1" u="heavy" spc="-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800" b="1" u="heavy" spc="-5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800" b="1" u="heavy" spc="-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tio</a:t>
            </a:r>
            <a:r>
              <a:rPr sz="2800" b="1" u="heavy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800" b="1" u="heavy" spc="-2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800" b="1" u="heavy" spc="-2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800" b="1" u="heavy" spc="25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g</a:t>
            </a:r>
            <a:r>
              <a:rPr sz="2800" b="1" u="heavy" spc="-10" dirty="0">
                <a:solidFill>
                  <a:srgbClr val="006FC0"/>
                </a:solidFill>
                <a:latin typeface="Calibri"/>
                <a:cs typeface="Calibri"/>
                <a:hlinkClick r:id="rId3"/>
              </a:rPr>
              <a:t>/</a:t>
            </a:r>
            <a:r>
              <a:rPr sz="2800" b="1" u="heavy" spc="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hone)</a:t>
            </a:r>
            <a:endParaRPr sz="2800" b="1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.h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p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dru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g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b="1" u="heavy" spc="-5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g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hon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ht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p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: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//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ww</a:t>
            </a:r>
            <a:r>
              <a:rPr sz="2000" b="1" spc="-13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.ac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i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o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s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-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000" b="1" spc="-4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i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m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000" b="1" spc="-1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ts.o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b="1" spc="2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g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000" b="1" spc="-2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b="1" spc="-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b="1" spc="-2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g</a:t>
            </a:r>
            <a:r>
              <a:rPr sz="2000" b="1" spc="-15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l</a:t>
            </a:r>
            <a:r>
              <a:rPr sz="2000" b="1" spc="-30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ett</a:t>
            </a:r>
            <a:r>
              <a:rPr sz="2000" b="1" dirty="0">
                <a:solidFill>
                  <a:srgbClr val="006FC0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  <a:hlinkClick r:id="rId5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h)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ern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amme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sur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s: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SM: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000" b="1" u="heavy" spc="-5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m.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b="1" u="heavy" spc="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.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g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u</a:t>
            </a:r>
            <a:r>
              <a:rPr sz="2000" b="1" u="heavy" spc="-16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v</a:t>
            </a:r>
            <a:r>
              <a:rPr sz="2000" b="1" u="heavy" spc="-6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.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r/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D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o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ss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i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-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h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m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tiq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ue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i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b="1" u="heavy" spc="-5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tio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b="1" u="heavy" spc="1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me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cam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eu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</a:rPr>
              <a:t>-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me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cam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eu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se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/(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4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000" b="1" u="heavy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</a:rPr>
              <a:t>t)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</a:rPr>
              <a:t>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CP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l’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opean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ency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):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.e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ma.e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u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a.e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u</a:t>
            </a:r>
            <a:r>
              <a:rPr sz="2000" b="1" u="heavy" spc="-55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7"/>
              </a:rPr>
              <a:t>ema/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Dicti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dal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en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ligne)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b="1" u="heavy" spc="-6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.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her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i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que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.o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r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g</a:t>
            </a:r>
            <a:r>
              <a:rPr sz="2000" b="1" u="heavy" spc="-5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pp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s</a:t>
            </a:r>
            <a:r>
              <a:rPr sz="2000" b="1" u="heavy" spc="-6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co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nt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enu</a:t>
            </a:r>
            <a:r>
              <a:rPr sz="2000" b="1" u="heavy" spc="-5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c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c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ue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il.p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h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8"/>
              </a:rPr>
              <a:t>p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Cla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Be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t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//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ww</a:t>
            </a:r>
            <a:r>
              <a:rPr sz="2000" b="1" u="heavy" spc="-13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.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r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s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i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p</a:t>
            </a:r>
            <a:r>
              <a:rPr sz="2000" b="1" u="heavy" spc="-6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.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f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9"/>
              </a:rPr>
              <a:t>/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cri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u="heavy" spc="-3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ht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: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w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w</a:t>
            </a:r>
            <a:r>
              <a:rPr sz="2000" b="1" u="heavy" spc="-13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w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.p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e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sc</a:t>
            </a:r>
            <a:r>
              <a:rPr sz="2000" b="1" u="heavy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i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e</a:t>
            </a:r>
            <a:r>
              <a:rPr sz="2000" b="1" u="heavy" spc="-1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.o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b="1" u="heavy" spc="2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g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b="1" u="heavy" spc="-2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f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/12/40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0/144</a:t>
            </a:r>
            <a:r>
              <a:rPr sz="2000" b="1" u="heavy" spc="-9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b="1" u="heavy" spc="-2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A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b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o</a:t>
            </a:r>
            <a:r>
              <a:rPr sz="2000" b="1" u="heavy" spc="-5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u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t.as</a:t>
            </a:r>
            <a:r>
              <a:rPr sz="2000" b="1" u="heavy" spc="-6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p</a:t>
            </a:r>
            <a:r>
              <a:rPr sz="2000" b="1" u="heavy" spc="-10" dirty="0">
                <a:solidFill>
                  <a:srgbClr val="006FC0"/>
                </a:solidFill>
                <a:latin typeface="Calibri"/>
                <a:cs typeface="Calibri"/>
                <a:hlinkClick r:id="rId10"/>
              </a:rPr>
              <a:t>x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229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sz="2400" b="1" cap="all" dirty="0" smtClean="0">
                <a:cs typeface="+mj-cs"/>
              </a:rPr>
              <a:t>La file active du COREVIH</a:t>
            </a:r>
            <a:endParaRPr lang="fr-FR" sz="2400" b="1" cap="all" dirty="0">
              <a:cs typeface="+mj-cs"/>
            </a:endParaRPr>
          </a:p>
        </p:txBody>
      </p:sp>
      <p:graphicFrame>
        <p:nvGraphicFramePr>
          <p:cNvPr id="52226" name="Objet 3"/>
          <p:cNvGraphicFramePr>
            <a:graphicFrameLocks noChangeAspect="1"/>
          </p:cNvGraphicFramePr>
          <p:nvPr/>
        </p:nvGraphicFramePr>
        <p:xfrm>
          <a:off x="550865" y="1266826"/>
          <a:ext cx="4908550" cy="325945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6887" name="Document" r:id="rId4" imgW="6070680" imgH="3355200" progId="Word.Document.12">
                  <p:embed/>
                </p:oleObj>
              </mc:Choice>
              <mc:Fallback>
                <p:oleObj name="Document" r:id="rId4" imgW="6070680" imgH="3355200" progId="Word.Document.1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0865" y="1266826"/>
                        <a:ext cx="4908550" cy="325945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Graphique 4"/>
          <p:cNvGraphicFramePr>
            <a:graphicFrameLocks/>
          </p:cNvGraphicFramePr>
          <p:nvPr/>
        </p:nvGraphicFramePr>
        <p:xfrm>
          <a:off x="5051881" y="3291840"/>
          <a:ext cx="4206422" cy="3154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2228" name="ZoneTexte 5"/>
          <p:cNvSpPr txBox="1">
            <a:spLocks noChangeArrowheads="1"/>
          </p:cNvSpPr>
          <p:nvPr/>
        </p:nvSpPr>
        <p:spPr bwMode="auto">
          <a:xfrm>
            <a:off x="1030290" y="5238781"/>
            <a:ext cx="39497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fr-FR" sz="1200">
                <a:solidFill>
                  <a:srgbClr val="000000"/>
                </a:solidFill>
              </a:rPr>
              <a:t>2013 : Pontivy (29), Brest Armées (9), Brest Dermatologie (5)</a:t>
            </a: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endParaRPr lang="fr-FR" sz="1200">
              <a:solidFill>
                <a:srgbClr val="000000"/>
              </a:solidFill>
            </a:endParaRPr>
          </a:p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</a:rPr>
              <a:t>Evolution 2013-2014 : + 5,6%</a:t>
            </a:r>
          </a:p>
        </p:txBody>
      </p:sp>
    </p:spTree>
    <p:extLst>
      <p:ext uri="{BB962C8B-B14F-4D97-AF65-F5344CB8AC3E}">
        <p14:creationId xmlns:p14="http://schemas.microsoft.com/office/powerpoint/2010/main" val="2120533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12800">
              <a:lnSpc>
                <a:spcPct val="100000"/>
              </a:lnSpc>
            </a:pPr>
            <a:r>
              <a:rPr sz="4000" spc="-60" dirty="0"/>
              <a:t>A</a:t>
            </a:r>
            <a:r>
              <a:rPr sz="4000" spc="-5" dirty="0"/>
              <a:t>C</a:t>
            </a:r>
            <a:r>
              <a:rPr sz="4000" spc="-65" dirty="0"/>
              <a:t>R</a:t>
            </a:r>
            <a:r>
              <a:rPr sz="4000" spc="-5" dirty="0"/>
              <a:t>ONYM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1/3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5" y="850254"/>
            <a:ext cx="8444230" cy="578406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ng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LD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ongue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UD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ogues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7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et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Comm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nne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d’In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Diag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GID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d‘In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on,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gno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Cai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Primai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ence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irus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Opport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CYP3A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och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 3A4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DC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Comm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ern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ts val="2380"/>
              </a:lnSpc>
              <a:spcBef>
                <a:spcPts val="480"/>
              </a:spcBef>
            </a:pPr>
            <a:r>
              <a:rPr sz="2000" spc="-10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endParaRPr sz="200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8794" y="6281040"/>
            <a:ext cx="523240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gno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34098" y="6420557"/>
            <a:ext cx="1143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230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9703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52169">
              <a:lnSpc>
                <a:spcPct val="100000"/>
              </a:lnSpc>
            </a:pPr>
            <a:r>
              <a:rPr sz="4000" spc="-60" dirty="0"/>
              <a:t>A</a:t>
            </a:r>
            <a:r>
              <a:rPr sz="4000" spc="-5" dirty="0"/>
              <a:t>C</a:t>
            </a:r>
            <a:r>
              <a:rPr sz="4000" spc="-65" dirty="0"/>
              <a:t>R</a:t>
            </a:r>
            <a:r>
              <a:rPr sz="4000" spc="-5" dirty="0"/>
              <a:t>ONYM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dirty="0"/>
              <a:t>2/3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6" y="844151"/>
            <a:ext cx="6725284" cy="58477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rmaceuti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EP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Ev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TP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hé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peuti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San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Hu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ap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HS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18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IA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étri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INI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Inhi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d’I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Inhi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Nucl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crip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INPS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ona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à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INTI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Nucl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i(ti)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crip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14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IP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231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713226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14069">
              <a:lnSpc>
                <a:spcPct val="100000"/>
              </a:lnSpc>
            </a:pPr>
            <a:r>
              <a:rPr sz="4000" spc="-60" dirty="0"/>
              <a:t>A</a:t>
            </a:r>
            <a:r>
              <a:rPr sz="4000" spc="-5" dirty="0"/>
              <a:t>C</a:t>
            </a:r>
            <a:r>
              <a:rPr sz="4000" spc="-65" dirty="0"/>
              <a:t>R</a:t>
            </a:r>
            <a:r>
              <a:rPr sz="4000" spc="-5" dirty="0"/>
              <a:t>ONYM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3/3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02745" y="699378"/>
            <a:ext cx="5660390" cy="62170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1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ible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IV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14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ux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(ou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Vit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o)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rruption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G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00" dirty="0">
                <a:solidFill>
                  <a:srgbClr val="001F5F"/>
                </a:solidFill>
                <a:latin typeface="Calibri"/>
                <a:cs typeface="Calibri"/>
              </a:rPr>
              <a:t>K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6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8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ulo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mat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nne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ondiale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criptio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nitiale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lle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tile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norr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FLS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Socié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ç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Sida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8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’Im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Acq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MIT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Mal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ales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ition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9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Ra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'Orie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Diag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UD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Virus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l’Im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4098" y="6420557"/>
            <a:ext cx="1143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232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918986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Et pour en savoir plus</a:t>
            </a:r>
            <a:r>
              <a:rPr lang="is-IS" dirty="0" smtClean="0"/>
              <a:t>…</a:t>
            </a:r>
            <a:r>
              <a:rPr lang="fr-FR" dirty="0"/>
              <a:t/>
            </a:r>
            <a:br>
              <a:rPr lang="fr-FR" dirty="0"/>
            </a:br>
            <a:r>
              <a:rPr lang="fr-FR" dirty="0" err="1" smtClean="0"/>
              <a:t>www.corevih-bretagne.fr</a:t>
            </a:r>
            <a:endParaRPr lang="fr-FR" dirty="0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5000" y="1219200"/>
            <a:ext cx="5567241" cy="54864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370352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800" b="1">
                <a:latin typeface="Futura" charset="0"/>
                <a:ea typeface="ＭＳ Ｐゴシック" charset="0"/>
              </a:rPr>
              <a:t>ÉVOLUTION DE LA COHORTE</a:t>
            </a:r>
          </a:p>
        </p:txBody>
      </p:sp>
      <p:graphicFrame>
        <p:nvGraphicFramePr>
          <p:cNvPr id="4" name="Espace réservé du contenu 3"/>
          <p:cNvGraphicFramePr>
            <a:graphicFrameLocks noGrp="1"/>
          </p:cNvGraphicFramePr>
          <p:nvPr>
            <p:ph idx="1"/>
          </p:nvPr>
        </p:nvGraphicFramePr>
        <p:xfrm>
          <a:off x="2030420" y="2663190"/>
          <a:ext cx="4910137" cy="1783080"/>
        </p:xfrm>
        <a:graphic>
          <a:graphicData uri="http://schemas.openxmlformats.org/drawingml/2006/table">
            <a:tbl>
              <a:tblPr/>
              <a:tblGrid>
                <a:gridCol w="3802062"/>
                <a:gridCol w="1108075"/>
              </a:tblGrid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Nouveaux patients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261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Nouveaux dépistés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133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Décès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23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Partis…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36</a:t>
                      </a:r>
                    </a:p>
                  </a:txBody>
                  <a:tcPr marL="91426" marR="91426" marT="54899" marB="54899" horzOverflow="overflow">
                    <a:lnL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8836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3600" dirty="0" smtClean="0"/>
              <a:t>Quelles sont les populations les plus concernées en France ?</a:t>
            </a:r>
            <a:endParaRPr lang="fr-FR" sz="3600" dirty="0"/>
          </a:p>
        </p:txBody>
      </p:sp>
      <p:sp>
        <p:nvSpPr>
          <p:cNvPr id="6" name="Espace réservé du texte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4658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95250"/>
            <a:ext cx="8229600" cy="1143000"/>
          </a:xfrm>
        </p:spPr>
        <p:txBody>
          <a:bodyPr/>
          <a:lstStyle/>
          <a:p>
            <a: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  <a:t>Environ 6 200 personnes [5 800-6 700] </a:t>
            </a:r>
            <a:b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</a:br>
            <a:r>
              <a:rPr lang="fr-FR" sz="2800" b="1" kern="0" dirty="0">
                <a:solidFill>
                  <a:schemeClr val="tx2"/>
                </a:solidFill>
                <a:latin typeface="Arial Narrow"/>
                <a:ea typeface="ＭＳ Ｐゴシック" charset="0"/>
              </a:rPr>
              <a:t>ont découvert leur séropositivité en 2013</a:t>
            </a:r>
            <a:endParaRPr lang="fr-FR" dirty="0">
              <a:solidFill>
                <a:schemeClr val="tx2"/>
              </a:solidFill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99631" y="1238250"/>
            <a:ext cx="6964883" cy="4642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179388" y="6460409"/>
            <a:ext cx="7356475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000" dirty="0">
                <a:solidFill>
                  <a:srgbClr val="000000"/>
                </a:solidFill>
                <a:cs typeface="ＭＳ Ｐゴシック" charset="0"/>
              </a:rPr>
              <a:t>Source : </a:t>
            </a:r>
            <a:r>
              <a:rPr lang="fr-FR" sz="1000" b="0" dirty="0">
                <a:solidFill>
                  <a:srgbClr val="000000"/>
                </a:solidFill>
                <a:cs typeface="ＭＳ Ｐゴシック" charset="0"/>
              </a:rPr>
              <a:t>InVS, données DO VIH au </a:t>
            </a:r>
            <a:r>
              <a:rPr lang="fr-FR" sz="1000" b="0" dirty="0" smtClean="0">
                <a:solidFill>
                  <a:srgbClr val="000000"/>
                </a:solidFill>
                <a:cs typeface="ＭＳ Ｐゴシック" charset="0"/>
              </a:rPr>
              <a:t>31/12/2013 </a:t>
            </a:r>
            <a:r>
              <a:rPr lang="fr-FR" sz="1000" b="0" dirty="0">
                <a:solidFill>
                  <a:srgbClr val="000000"/>
                </a:solidFill>
                <a:cs typeface="ＭＳ Ｐゴシック" charset="0"/>
              </a:rPr>
              <a:t>corrigées pour les délais, la sous déclaration et les valeurs manquantes</a:t>
            </a:r>
          </a:p>
        </p:txBody>
      </p:sp>
      <p:sp>
        <p:nvSpPr>
          <p:cNvPr id="5" name="Espace réservé du numéro de diapositive 5"/>
          <p:cNvSpPr>
            <a:spLocks noGrp="1"/>
          </p:cNvSpPr>
          <p:nvPr>
            <p:ph type="sldNum" sz="quarter" idx="4294967295"/>
          </p:nvPr>
        </p:nvSpPr>
        <p:spPr>
          <a:xfrm>
            <a:off x="6553200" y="6356428"/>
            <a:ext cx="2133600" cy="365125"/>
          </a:xfrm>
          <a:prstGeom prst="rect">
            <a:avLst/>
          </a:prstGeom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fld id="{5F287CF8-C529-4390-A507-F30E6E9B20E1}" type="slidenum"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pPr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t>26</a:t>
            </a:fld>
            <a:endParaRPr lang="fr-FR" sz="1200" b="1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8162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48968" y="0"/>
            <a:ext cx="8533176" cy="1143000"/>
          </a:xfrm>
        </p:spPr>
        <p:txBody>
          <a:bodyPr>
            <a:noAutofit/>
          </a:bodyPr>
          <a:lstStyle/>
          <a:p>
            <a:pPr>
              <a:defRPr/>
            </a:pPr>
            <a:r>
              <a:rPr lang="fr-FR" sz="3200" dirty="0"/>
              <a:t>Découvertes de séropositivité par mode de  contamination</a:t>
            </a:r>
          </a:p>
        </p:txBody>
      </p:sp>
      <p:pic>
        <p:nvPicPr>
          <p:cNvPr id="60419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5138" y="1982790"/>
            <a:ext cx="6102350" cy="406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420" name="AutoShape 17"/>
          <p:cNvSpPr>
            <a:spLocks noChangeArrowheads="1"/>
          </p:cNvSpPr>
          <p:nvPr/>
        </p:nvSpPr>
        <p:spPr bwMode="auto">
          <a:xfrm>
            <a:off x="6438903" y="1969384"/>
            <a:ext cx="2355850" cy="3139898"/>
          </a:xfrm>
          <a:prstGeom prst="roundRect">
            <a:avLst>
              <a:gd name="adj" fmla="val 16667"/>
            </a:avLst>
          </a:prstGeom>
          <a:noFill/>
          <a:ln w="9525">
            <a:noFill/>
            <a:round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1006475" fontAlgn="base">
              <a:spcBef>
                <a:spcPct val="0"/>
              </a:spcBef>
              <a:spcAft>
                <a:spcPct val="0"/>
              </a:spcAft>
            </a:pPr>
            <a:r>
              <a:rPr lang="fr-FR" sz="1700" b="1">
                <a:solidFill>
                  <a:srgbClr val="0000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En 2013 :</a:t>
            </a:r>
          </a:p>
          <a:p>
            <a:pPr algn="ctr" defTabSz="1006475" fontAlgn="base">
              <a:spcBef>
                <a:spcPct val="0"/>
              </a:spcBef>
              <a:spcAft>
                <a:spcPct val="0"/>
              </a:spcAft>
            </a:pPr>
            <a:endParaRPr lang="fr-FR" sz="1700" b="1">
              <a:solidFill>
                <a:srgbClr val="000000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algn="ctr" defTabSz="1006475" fontAlgn="base">
              <a:spcBef>
                <a:spcPts val="525"/>
              </a:spcBef>
              <a:spcAft>
                <a:spcPct val="0"/>
              </a:spcAft>
            </a:pPr>
            <a:r>
              <a:rPr lang="fr-FR" sz="1700" b="1">
                <a:solidFill>
                  <a:srgbClr val="FF00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55% Hétérosexuels</a:t>
            </a:r>
          </a:p>
          <a:p>
            <a:pPr algn="ctr" defTabSz="1006475" fontAlgn="base">
              <a:spcBef>
                <a:spcPts val="1038"/>
              </a:spcBef>
              <a:spcAft>
                <a:spcPct val="0"/>
              </a:spcAft>
            </a:pPr>
            <a:r>
              <a:rPr lang="fr-FR" sz="1700" b="1">
                <a:solidFill>
                  <a:srgbClr val="00B0F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43% Hommes homosexuels (HSH)</a:t>
            </a:r>
          </a:p>
          <a:p>
            <a:pPr algn="ctr" defTabSz="1006475" fontAlgn="base">
              <a:spcBef>
                <a:spcPts val="1038"/>
              </a:spcBef>
              <a:spcAft>
                <a:spcPct val="0"/>
              </a:spcAft>
            </a:pPr>
            <a:endParaRPr lang="fr-FR" sz="1700" b="1">
              <a:solidFill>
                <a:srgbClr val="33CCFF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  <a:p>
            <a:pPr algn="ctr" defTabSz="1006475" fontAlgn="base">
              <a:spcBef>
                <a:spcPts val="1038"/>
              </a:spcBef>
              <a:spcAft>
                <a:spcPct val="0"/>
              </a:spcAft>
            </a:pPr>
            <a:r>
              <a:rPr lang="fr-FR" sz="1700" b="1">
                <a:solidFill>
                  <a:srgbClr val="33CC33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1% Usagers de drogue injectable (UDI)</a:t>
            </a:r>
          </a:p>
          <a:p>
            <a:pPr algn="ctr" defTabSz="1006475" fontAlgn="base">
              <a:spcBef>
                <a:spcPts val="525"/>
              </a:spcBef>
              <a:spcAft>
                <a:spcPct val="0"/>
              </a:spcAft>
            </a:pPr>
            <a:r>
              <a:rPr lang="fr-FR" sz="1700" b="1">
                <a:solidFill>
                  <a:srgbClr val="A6A6A6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1% Autre</a:t>
            </a:r>
          </a:p>
        </p:txBody>
      </p:sp>
      <p:sp>
        <p:nvSpPr>
          <p:cNvPr id="7" name="Text Box 10"/>
          <p:cNvSpPr txBox="1">
            <a:spLocks noChangeArrowheads="1"/>
          </p:cNvSpPr>
          <p:nvPr/>
        </p:nvSpPr>
        <p:spPr bwMode="auto">
          <a:xfrm>
            <a:off x="1606555" y="6453266"/>
            <a:ext cx="7356475" cy="219075"/>
          </a:xfrm>
          <a:prstGeom prst="rect">
            <a:avLst/>
          </a:prstGeom>
          <a:noFill/>
          <a:ln>
            <a:noFill/>
          </a:ln>
          <a:extLst/>
        </p:spPr>
        <p:txBody>
          <a:bodyPr lIns="79242" tIns="39621" rIns="79242" bIns="39621">
            <a:spAutoFit/>
          </a:bodyPr>
          <a:lstStyle>
            <a:lvl1pPr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 Narrow" charset="0"/>
                <a:ea typeface="ＭＳ Ｐゴシック" charset="-128"/>
              </a:defRPr>
            </a:lvl9pPr>
          </a:lstStyle>
          <a:p>
            <a:pPr defTabSz="792419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900" kern="0" dirty="0">
                <a:solidFill>
                  <a:srgbClr val="000000"/>
                </a:solidFill>
                <a:cs typeface="ＭＳ Ｐゴシック" charset="0"/>
              </a:rPr>
              <a:t>Source : </a:t>
            </a:r>
            <a:r>
              <a:rPr lang="fr-FR" sz="900" b="0" kern="0" dirty="0">
                <a:solidFill>
                  <a:srgbClr val="000000"/>
                </a:solidFill>
                <a:cs typeface="ＭＳ Ｐゴシック" charset="0"/>
              </a:rPr>
              <a:t>InVS, données DO VIH au 31/12/2013 corrigées pour les délais, la sous déclaration et les valeurs manquantes</a:t>
            </a:r>
          </a:p>
        </p:txBody>
      </p:sp>
      <p:sp>
        <p:nvSpPr>
          <p:cNvPr id="3" name="Flèche vers la droite 2"/>
          <p:cNvSpPr/>
          <p:nvPr/>
        </p:nvSpPr>
        <p:spPr>
          <a:xfrm rot="21302680">
            <a:off x="1285570" y="4088301"/>
            <a:ext cx="4718978" cy="244592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200" b="1">
              <a:solidFill>
                <a:srgbClr val="FFFFFF"/>
              </a:solidFill>
              <a:latin typeface="Arial"/>
              <a:ea typeface="ＭＳ Ｐゴシック"/>
            </a:endParaRPr>
          </a:p>
        </p:txBody>
      </p:sp>
      <p:sp>
        <p:nvSpPr>
          <p:cNvPr id="8" name="Flèche vers la droite 7"/>
          <p:cNvSpPr/>
          <p:nvPr/>
        </p:nvSpPr>
        <p:spPr>
          <a:xfrm rot="732164">
            <a:off x="1271590" y="2865516"/>
            <a:ext cx="4719637" cy="244475"/>
          </a:xfrm>
          <a:prstGeom prst="rightArrow">
            <a:avLst/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200" b="1">
              <a:solidFill>
                <a:srgbClr val="FFFFFF"/>
              </a:solidFill>
              <a:latin typeface="Arial"/>
              <a:ea typeface="ＭＳ Ｐゴシック"/>
            </a:endParaRPr>
          </a:p>
        </p:txBody>
      </p:sp>
    </p:spTree>
    <p:extLst>
      <p:ext uri="{BB962C8B-B14F-4D97-AF65-F5344CB8AC3E}">
        <p14:creationId xmlns:p14="http://schemas.microsoft.com/office/powerpoint/2010/main" val="418072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10799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pc="-75" dirty="0"/>
              <a:t>A</a:t>
            </a:r>
            <a:r>
              <a:rPr dirty="0"/>
              <a:t>UGMEN</a:t>
            </a:r>
            <a:r>
              <a:rPr spc="-300" dirty="0"/>
              <a:t>T</a:t>
            </a:r>
            <a:r>
              <a:rPr spc="-290" dirty="0"/>
              <a:t>A</a:t>
            </a:r>
            <a:r>
              <a:rPr spc="-5" dirty="0"/>
              <a:t>TI</a:t>
            </a:r>
            <a:r>
              <a:rPr spc="-25" dirty="0"/>
              <a:t>O</a:t>
            </a:r>
            <a:r>
              <a:rPr dirty="0"/>
              <a:t>N</a:t>
            </a:r>
            <a:r>
              <a:rPr spc="45" dirty="0"/>
              <a:t> </a:t>
            </a:r>
            <a:r>
              <a:rPr dirty="0"/>
              <a:t>EN 2013</a:t>
            </a:r>
            <a:r>
              <a:rPr spc="-10" dirty="0"/>
              <a:t> </a:t>
            </a:r>
            <a:r>
              <a:rPr spc="5" dirty="0"/>
              <a:t>D</a:t>
            </a:r>
            <a:r>
              <a:rPr dirty="0"/>
              <a:t>U NOM</a:t>
            </a:r>
            <a:r>
              <a:rPr spc="-20" dirty="0"/>
              <a:t>B</a:t>
            </a:r>
            <a:r>
              <a:rPr spc="-15" dirty="0"/>
              <a:t>R</a:t>
            </a:r>
            <a:r>
              <a:rPr dirty="0"/>
              <a:t>E</a:t>
            </a:r>
          </a:p>
          <a:p>
            <a:pPr marL="12700">
              <a:lnSpc>
                <a:spcPct val="100000"/>
              </a:lnSpc>
            </a:pPr>
            <a:r>
              <a:rPr spc="5" dirty="0"/>
              <a:t>D</a:t>
            </a:r>
            <a:r>
              <a:rPr spc="-20" dirty="0"/>
              <a:t>E</a:t>
            </a:r>
            <a:r>
              <a:rPr dirty="0"/>
              <a:t> </a:t>
            </a:r>
            <a:r>
              <a:rPr spc="-5" dirty="0"/>
              <a:t>D</a:t>
            </a:r>
            <a:r>
              <a:rPr spc="-45" dirty="0"/>
              <a:t>E</a:t>
            </a:r>
            <a:r>
              <a:rPr spc="-35" dirty="0"/>
              <a:t>C</a:t>
            </a:r>
            <a:r>
              <a:rPr spc="-5" dirty="0"/>
              <a:t>OUVE</a:t>
            </a:r>
            <a:r>
              <a:rPr spc="-40" dirty="0"/>
              <a:t>R</a:t>
            </a:r>
            <a:r>
              <a:rPr spc="-25" dirty="0"/>
              <a:t>T</a:t>
            </a:r>
            <a:r>
              <a:rPr spc="-60" dirty="0"/>
              <a:t>E</a:t>
            </a:r>
            <a:r>
              <a:rPr spc="-20" dirty="0"/>
              <a:t>S</a:t>
            </a:r>
            <a:r>
              <a:rPr spc="-25" dirty="0"/>
              <a:t> VIH</a:t>
            </a:r>
            <a:r>
              <a:rPr spc="-10" dirty="0"/>
              <a:t> </a:t>
            </a:r>
            <a:r>
              <a:rPr spc="-30" dirty="0"/>
              <a:t>CH</a:t>
            </a:r>
            <a:r>
              <a:rPr spc="-50" dirty="0"/>
              <a:t>E</a:t>
            </a:r>
            <a:r>
              <a:rPr dirty="0"/>
              <a:t>Z </a:t>
            </a:r>
            <a:r>
              <a:rPr spc="-20" dirty="0"/>
              <a:t>L</a:t>
            </a:r>
            <a:r>
              <a:rPr spc="-50" dirty="0"/>
              <a:t>E</a:t>
            </a:r>
            <a:r>
              <a:rPr spc="-20" dirty="0"/>
              <a:t>S</a:t>
            </a:r>
            <a:r>
              <a:rPr spc="-25" dirty="0"/>
              <a:t> HSH</a:t>
            </a:r>
          </a:p>
        </p:txBody>
      </p:sp>
      <p:sp>
        <p:nvSpPr>
          <p:cNvPr id="3" name="object 3"/>
          <p:cNvSpPr/>
          <p:nvPr/>
        </p:nvSpPr>
        <p:spPr>
          <a:xfrm>
            <a:off x="3395728" y="2070103"/>
            <a:ext cx="5715000" cy="32861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05792" y="2306066"/>
            <a:ext cx="2575560" cy="8617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Selon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mo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 de 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5790" y="4114165"/>
            <a:ext cx="237109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Déc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donn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orri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31/12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2013,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VS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28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re 1"/>
          <p:cNvSpPr>
            <a:spLocks noGrp="1"/>
          </p:cNvSpPr>
          <p:nvPr>
            <p:ph type="title"/>
          </p:nvPr>
        </p:nvSpPr>
        <p:spPr>
          <a:xfrm>
            <a:off x="41" y="81"/>
            <a:ext cx="9109075" cy="1143001"/>
          </a:xfrm>
        </p:spPr>
        <p:txBody>
          <a:bodyPr/>
          <a:lstStyle/>
          <a:p>
            <a:r>
              <a:rPr lang="fr-FR" sz="4600" b="1" dirty="0"/>
              <a:t>Prévalence du VIH en 2010</a:t>
            </a:r>
          </a:p>
        </p:txBody>
      </p:sp>
      <p:graphicFrame>
        <p:nvGraphicFramePr>
          <p:cNvPr id="6" name="Tableau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8353493"/>
              </p:ext>
            </p:extLst>
          </p:nvPr>
        </p:nvGraphicFramePr>
        <p:xfrm>
          <a:off x="144077" y="1319865"/>
          <a:ext cx="8899982" cy="54468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84089"/>
                <a:gridCol w="2442653"/>
                <a:gridCol w="1808914"/>
                <a:gridCol w="1664326"/>
              </a:tblGrid>
              <a:tr h="518152">
                <a:tc>
                  <a:txBody>
                    <a:bodyPr/>
                    <a:lstStyle/>
                    <a:p>
                      <a:endParaRPr lang="fr-FR" sz="1400" dirty="0"/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/>
                        <a:t>Nb de</a:t>
                      </a:r>
                      <a:r>
                        <a:rPr lang="fr-FR" sz="1400" baseline="0" dirty="0" smtClean="0"/>
                        <a:t> PVVIH</a:t>
                      </a:r>
                      <a:endParaRPr lang="fr-FR" sz="1400" dirty="0"/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/>
                        <a:t>Taille</a:t>
                      </a:r>
                      <a:r>
                        <a:rPr lang="fr-FR" sz="1400" baseline="0" dirty="0" smtClean="0"/>
                        <a:t> pop. 18-64 ans</a:t>
                      </a:r>
                      <a:endParaRPr lang="fr-FR" sz="1400" dirty="0"/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/>
                        <a:t>Taux</a:t>
                      </a:r>
                      <a:r>
                        <a:rPr lang="fr-FR" sz="1400" baseline="0" dirty="0" smtClean="0"/>
                        <a:t> de prévalence(%)</a:t>
                      </a:r>
                      <a:endParaRPr lang="fr-FR" sz="1400" dirty="0"/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Total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149 500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(143000-155800)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39</a:t>
                      </a:r>
                      <a:r>
                        <a:rPr lang="en-GB" sz="1400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566</a:t>
                      </a:r>
                      <a:r>
                        <a:rPr lang="en-GB" sz="1400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0,37</a:t>
                      </a:r>
                      <a:r>
                        <a:rPr lang="en-US" sz="1400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(0,36-0,39)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320179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Total Hommes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100 600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19 517 600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0,51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365771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Total Femmes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48 800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20 049 200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0,24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HSH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53 100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(51200-55600)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312 300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17,00</a:t>
                      </a:r>
                      <a:r>
                        <a:rPr lang="en-US" sz="1400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(16,39-17,80)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UDI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14 200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(12900-16700)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81 000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b="1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17,53</a:t>
                      </a:r>
                      <a:r>
                        <a:rPr lang="en-US" sz="1400" b="1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(15,93-20,62)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Femmes hétérosexuelles</a:t>
                      </a:r>
                      <a:r>
                        <a:rPr lang="fr-FR" sz="1400" baseline="0" dirty="0" smtClean="0">
                          <a:solidFill>
                            <a:srgbClr val="000000"/>
                          </a:solidFill>
                        </a:rPr>
                        <a:t> étrangères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20 300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(18600-22600)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1 296 400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1,57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(1,43-1,74)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Hommes hétérosexuels étrangers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13 700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(11400-16400)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1 312 900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1,04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(0,87-1,25)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Femmes hétérosexuelles</a:t>
                      </a:r>
                      <a:r>
                        <a:rPr lang="fr-FR" sz="1400" baseline="0" dirty="0" smtClean="0">
                          <a:solidFill>
                            <a:srgbClr val="000000"/>
                          </a:solidFill>
                        </a:rPr>
                        <a:t> françaises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22 300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(19700-24600)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18 752 800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0,12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(0,11-0,13)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Hommes hétérosexuels </a:t>
                      </a:r>
                      <a:r>
                        <a:rPr lang="fr-FR" sz="1400" baseline="0" dirty="0" smtClean="0">
                          <a:solidFill>
                            <a:srgbClr val="000000"/>
                          </a:solidFill>
                        </a:rPr>
                        <a:t>français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22</a:t>
                      </a:r>
                      <a:r>
                        <a:rPr lang="en-GB" sz="1400" kern="1200" baseline="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000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(18400-26500)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17 811 400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0,12</a:t>
                      </a:r>
                      <a:endParaRPr lang="en-US" sz="1400" dirty="0" smtClean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algn="ctr"/>
                      <a:r>
                        <a:rPr lang="en-GB" sz="1400" kern="1200" dirty="0" smtClean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(0,10-0,15)</a:t>
                      </a:r>
                      <a:r>
                        <a:rPr lang="en-US" sz="1400" dirty="0" smtClean="0">
                          <a:solidFill>
                            <a:srgbClr val="000000"/>
                          </a:solidFill>
                          <a:effectLst/>
                        </a:rPr>
                        <a:t> 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  <a:tr h="530345">
                <a:tc>
                  <a:txBody>
                    <a:bodyPr/>
                    <a:lstStyle/>
                    <a:p>
                      <a:pPr marL="0" marR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Autres (transfusion sanguine,</a:t>
                      </a:r>
                      <a:r>
                        <a:rPr lang="fr-FR" sz="1400" baseline="0" dirty="0" smtClean="0">
                          <a:solidFill>
                            <a:srgbClr val="000000"/>
                          </a:solidFill>
                        </a:rPr>
                        <a:t> hémophilie, transmission périnatale)</a:t>
                      </a:r>
                      <a:endParaRPr lang="fr-FR" sz="1400" dirty="0" smtClean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3 800</a:t>
                      </a:r>
                    </a:p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(3000-4700)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-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400" dirty="0" smtClean="0">
                          <a:solidFill>
                            <a:srgbClr val="000000"/>
                          </a:solidFill>
                        </a:rPr>
                        <a:t>-</a:t>
                      </a:r>
                      <a:endParaRPr lang="fr-FR" sz="1400" dirty="0">
                        <a:solidFill>
                          <a:srgbClr val="000000"/>
                        </a:solidFill>
                      </a:endParaRPr>
                    </a:p>
                  </a:txBody>
                  <a:tcPr marL="91430" marR="91430" marT="45716" marB="45716"/>
                </a:tc>
              </a:tr>
            </a:tbl>
          </a:graphicData>
        </a:graphic>
      </p:graphicFrame>
      <p:sp>
        <p:nvSpPr>
          <p:cNvPr id="2" name="Cadre 1"/>
          <p:cNvSpPr/>
          <p:nvPr/>
        </p:nvSpPr>
        <p:spPr>
          <a:xfrm>
            <a:off x="7337481" y="2887580"/>
            <a:ext cx="1670454" cy="1327930"/>
          </a:xfrm>
          <a:prstGeom prst="frame">
            <a:avLst>
              <a:gd name="adj1" fmla="val 6530"/>
            </a:avLst>
          </a:prstGeom>
          <a:solidFill>
            <a:srgbClr val="FF000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05491" tIns="52746" rIns="105491" bIns="52746" rtlCol="0" anchor="ctr"/>
          <a:lstStyle/>
          <a:p>
            <a:pPr algn="ctr" defTabSz="527455"/>
            <a:endParaRPr lang="fr-FR" sz="2100">
              <a:solidFill>
                <a:prstClr val="black"/>
              </a:solidFill>
              <a:latin typeface="Tw Cen MT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>
            <a:normAutofit fontScale="70000" lnSpcReduction="20000"/>
          </a:bodyPr>
          <a:lstStyle/>
          <a:p>
            <a:fld id="{A847B961-917D-714F-B9EF-810BDF4968C8}" type="slidenum">
              <a:rPr lang="fr-FR" smtClean="0">
                <a:latin typeface="Tw Cen MT"/>
              </a:rPr>
              <a:pPr/>
              <a:t>29</a:t>
            </a:fld>
            <a:endParaRPr lang="fr-FR">
              <a:latin typeface="Tw Cen MT"/>
            </a:endParaRPr>
          </a:p>
        </p:txBody>
      </p:sp>
    </p:spTree>
    <p:extLst>
      <p:ext uri="{BB962C8B-B14F-4D97-AF65-F5344CB8AC3E}">
        <p14:creationId xmlns:p14="http://schemas.microsoft.com/office/powerpoint/2010/main" val="62349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74700">
              <a:lnSpc>
                <a:spcPct val="100000"/>
              </a:lnSpc>
            </a:pPr>
            <a:r>
              <a:rPr sz="4400" spc="-25" dirty="0"/>
              <a:t>S</a:t>
            </a:r>
            <a:r>
              <a:rPr sz="4400" spc="-20" dirty="0"/>
              <a:t>O</a:t>
            </a:r>
            <a:r>
              <a:rPr sz="4400" spc="-35" dirty="0"/>
              <a:t>MMAIRE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763320" y="1366804"/>
            <a:ext cx="6247080" cy="54081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inée</a:t>
            </a:r>
            <a:r>
              <a:rPr lang="fr-FR" sz="2800" b="1" dirty="0" smtClean="0">
                <a:solidFill>
                  <a:srgbClr val="001F5F"/>
                </a:solidFill>
                <a:latin typeface="Calibri"/>
                <a:cs typeface="Calibri"/>
              </a:rPr>
              <a:t> (9-11h / 11h15-13h)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  <a:buClr>
                <a:srgbClr val="001F5F"/>
              </a:buClr>
              <a:buFont typeface="Arial"/>
              <a:buChar char="•"/>
            </a:pPr>
            <a:endParaRPr sz="355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Aprè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midi</a:t>
            </a:r>
            <a:r>
              <a:rPr lang="fr-FR"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 (14h-15h30 / 15h45-17h)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2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ecti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ôle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ien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 cli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re 7"/>
          <p:cNvSpPr>
            <a:spLocks noGrp="1"/>
          </p:cNvSpPr>
          <p:nvPr>
            <p:ph type="title"/>
          </p:nvPr>
        </p:nvSpPr>
        <p:spPr>
          <a:xfrm>
            <a:off x="1" y="37557"/>
            <a:ext cx="9088438" cy="990600"/>
          </a:xfrm>
        </p:spPr>
        <p:txBody>
          <a:bodyPr rtlCol="0">
            <a:noAutofit/>
          </a:bodyPr>
          <a:lstStyle/>
          <a:p>
            <a:pPr eaLnBrk="1" hangingPunct="1">
              <a:defRPr/>
            </a:pPr>
            <a:r>
              <a:rPr lang="fr-FR" sz="3200" dirty="0" smtClean="0"/>
              <a:t>En France: 150 000 personnes infectées</a:t>
            </a:r>
            <a:br>
              <a:rPr lang="fr-FR" sz="3200" dirty="0" smtClean="0"/>
            </a:br>
            <a:r>
              <a:rPr lang="fr-FR" sz="3200" dirty="0" smtClean="0"/>
              <a:t>et une cascade de la prise en charge du VIH</a:t>
            </a:r>
          </a:p>
        </p:txBody>
      </p:sp>
      <p:sp>
        <p:nvSpPr>
          <p:cNvPr id="56323" name="Espace réservé du contenu 8"/>
          <p:cNvSpPr>
            <a:spLocks noGrp="1"/>
          </p:cNvSpPr>
          <p:nvPr>
            <p:ph idx="1"/>
          </p:nvPr>
        </p:nvSpPr>
        <p:spPr>
          <a:xfrm>
            <a:off x="572164" y="1736725"/>
            <a:ext cx="8516274" cy="4579938"/>
          </a:xfrm>
        </p:spPr>
        <p:txBody>
          <a:bodyPr/>
          <a:lstStyle/>
          <a:p>
            <a:pPr eaLnBrk="1" hangingPunct="1"/>
            <a:r>
              <a:rPr lang="fr-FR" sz="2000" dirty="0" smtClean="0">
                <a:ea typeface="ＭＳ Ｐゴシック" pitchFamily="34" charset="-128"/>
              </a:rPr>
              <a:t>Estimation du nombre et du pourcentage des personnes VIH+ engagées dans les différentes étapes des soins</a:t>
            </a:r>
          </a:p>
          <a:p>
            <a:pPr eaLnBrk="1" hangingPunct="1"/>
            <a:r>
              <a:rPr lang="fr-FR" sz="2000" dirty="0" smtClean="0">
                <a:ea typeface="ＭＳ Ｐゴシック" pitchFamily="34" charset="-128"/>
              </a:rPr>
              <a:t>Comparaison avec données Etats-Unis</a:t>
            </a:r>
            <a:r>
              <a:rPr lang="fr-FR" sz="2000" i="1" dirty="0" smtClean="0">
                <a:ea typeface="ＭＳ Ｐゴシック" pitchFamily="34" charset="-128"/>
              </a:rPr>
              <a:t> (Cohen SM, MMWR 2011,60:1618-23)</a:t>
            </a:r>
            <a:endParaRPr lang="fr-FR" sz="2000" baseline="30000" dirty="0" smtClean="0">
              <a:ea typeface="ＭＳ Ｐゴシック" pitchFamily="34" charset="-128"/>
            </a:endParaRPr>
          </a:p>
        </p:txBody>
      </p:sp>
      <p:grpSp>
        <p:nvGrpSpPr>
          <p:cNvPr id="56325" name="Grouper 6"/>
          <p:cNvGrpSpPr>
            <a:grpSpLocks/>
          </p:cNvGrpSpPr>
          <p:nvPr/>
        </p:nvGrpSpPr>
        <p:grpSpPr bwMode="auto">
          <a:xfrm>
            <a:off x="465112" y="3098879"/>
            <a:ext cx="6699278" cy="3669645"/>
            <a:chOff x="1073123" y="2916238"/>
            <a:chExt cx="6699277" cy="3670577"/>
          </a:xfrm>
        </p:grpSpPr>
        <p:sp>
          <p:nvSpPr>
            <p:cNvPr id="27652" name="ZoneTexte 4"/>
            <p:cNvSpPr txBox="1">
              <a:spLocks noChangeArrowheads="1"/>
            </p:cNvSpPr>
            <p:nvPr/>
          </p:nvSpPr>
          <p:spPr bwMode="auto">
            <a:xfrm>
              <a:off x="2946958" y="2916238"/>
              <a:ext cx="3412011" cy="33864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600" b="1" dirty="0">
                  <a:solidFill>
                    <a:srgbClr val="FF0000"/>
                  </a:solidFill>
                  <a:latin typeface="Arial"/>
                  <a:cs typeface="ＭＳ Ｐゴシック" charset="0"/>
                </a:rPr>
                <a:t>Cascade en France vs Etats-Unis </a:t>
              </a:r>
            </a:p>
          </p:txBody>
        </p:sp>
        <p:grpSp>
          <p:nvGrpSpPr>
            <p:cNvPr id="56330" name="Groupe 29"/>
            <p:cNvGrpSpPr>
              <a:grpSpLocks/>
            </p:cNvGrpSpPr>
            <p:nvPr/>
          </p:nvGrpSpPr>
          <p:grpSpPr bwMode="auto">
            <a:xfrm>
              <a:off x="1547813" y="3357563"/>
              <a:ext cx="6224587" cy="2757487"/>
              <a:chOff x="2370138" y="3536950"/>
              <a:chExt cx="4662487" cy="2411413"/>
            </a:xfrm>
          </p:grpSpPr>
          <p:sp>
            <p:nvSpPr>
              <p:cNvPr id="56376" name="Line 14"/>
              <p:cNvSpPr>
                <a:spLocks noChangeShapeType="1"/>
              </p:cNvSpPr>
              <p:nvPr/>
            </p:nvSpPr>
            <p:spPr bwMode="auto">
              <a:xfrm flipV="1">
                <a:off x="2439988" y="3578225"/>
                <a:ext cx="0" cy="11113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77" name="Line 15"/>
              <p:cNvSpPr>
                <a:spLocks noChangeShapeType="1"/>
              </p:cNvSpPr>
              <p:nvPr/>
            </p:nvSpPr>
            <p:spPr bwMode="auto">
              <a:xfrm flipV="1">
                <a:off x="2439988" y="3589338"/>
                <a:ext cx="0" cy="471488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78" name="Line 16"/>
              <p:cNvSpPr>
                <a:spLocks noChangeShapeType="1"/>
              </p:cNvSpPr>
              <p:nvPr/>
            </p:nvSpPr>
            <p:spPr bwMode="auto">
              <a:xfrm>
                <a:off x="2370138" y="3589338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79" name="Line 17"/>
              <p:cNvSpPr>
                <a:spLocks noChangeShapeType="1"/>
              </p:cNvSpPr>
              <p:nvPr/>
            </p:nvSpPr>
            <p:spPr bwMode="auto">
              <a:xfrm>
                <a:off x="2370138" y="4060825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0" name="Line 18"/>
              <p:cNvSpPr>
                <a:spLocks noChangeShapeType="1"/>
              </p:cNvSpPr>
              <p:nvPr/>
            </p:nvSpPr>
            <p:spPr bwMode="auto">
              <a:xfrm flipV="1">
                <a:off x="2439988" y="4060825"/>
                <a:ext cx="0" cy="471488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1" name="Line 19"/>
              <p:cNvSpPr>
                <a:spLocks noChangeShapeType="1"/>
              </p:cNvSpPr>
              <p:nvPr/>
            </p:nvSpPr>
            <p:spPr bwMode="auto">
              <a:xfrm>
                <a:off x="2370138" y="4532313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2" name="Line 20"/>
              <p:cNvSpPr>
                <a:spLocks noChangeShapeType="1"/>
              </p:cNvSpPr>
              <p:nvPr/>
            </p:nvSpPr>
            <p:spPr bwMode="auto">
              <a:xfrm>
                <a:off x="2370138" y="5005388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3" name="Line 21"/>
              <p:cNvSpPr>
                <a:spLocks noChangeShapeType="1"/>
              </p:cNvSpPr>
              <p:nvPr/>
            </p:nvSpPr>
            <p:spPr bwMode="auto">
              <a:xfrm flipV="1">
                <a:off x="2439988" y="5005388"/>
                <a:ext cx="0" cy="471488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4" name="Line 22"/>
              <p:cNvSpPr>
                <a:spLocks noChangeShapeType="1"/>
              </p:cNvSpPr>
              <p:nvPr/>
            </p:nvSpPr>
            <p:spPr bwMode="auto">
              <a:xfrm>
                <a:off x="2370138" y="5476875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5" name="Line 23"/>
              <p:cNvSpPr>
                <a:spLocks noChangeShapeType="1"/>
              </p:cNvSpPr>
              <p:nvPr/>
            </p:nvSpPr>
            <p:spPr bwMode="auto">
              <a:xfrm flipV="1">
                <a:off x="2439988" y="4532313"/>
                <a:ext cx="0" cy="473075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6" name="Line 24"/>
              <p:cNvSpPr>
                <a:spLocks noChangeShapeType="1"/>
              </p:cNvSpPr>
              <p:nvPr/>
            </p:nvSpPr>
            <p:spPr bwMode="auto">
              <a:xfrm>
                <a:off x="2370138" y="5948363"/>
                <a:ext cx="69850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7" name="Line 25"/>
              <p:cNvSpPr>
                <a:spLocks noChangeShapeType="1"/>
              </p:cNvSpPr>
              <p:nvPr/>
            </p:nvSpPr>
            <p:spPr bwMode="auto">
              <a:xfrm flipV="1">
                <a:off x="2439988" y="5476875"/>
                <a:ext cx="0" cy="471488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8" name="Line 26"/>
              <p:cNvSpPr>
                <a:spLocks noChangeShapeType="1"/>
              </p:cNvSpPr>
              <p:nvPr/>
            </p:nvSpPr>
            <p:spPr bwMode="auto">
              <a:xfrm>
                <a:off x="2439988" y="5948363"/>
                <a:ext cx="4592637" cy="0"/>
              </a:xfrm>
              <a:prstGeom prst="line">
                <a:avLst/>
              </a:prstGeom>
              <a:noFill/>
              <a:ln w="4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89" name="Freeform 27"/>
              <p:cNvSpPr>
                <a:spLocks/>
              </p:cNvSpPr>
              <p:nvPr/>
            </p:nvSpPr>
            <p:spPr bwMode="auto">
              <a:xfrm>
                <a:off x="2901950" y="3584575"/>
                <a:ext cx="255587" cy="2363788"/>
              </a:xfrm>
              <a:custGeom>
                <a:avLst/>
                <a:gdLst>
                  <a:gd name="T0" fmla="*/ 2147483647 w 161"/>
                  <a:gd name="T1" fmla="*/ 0 h 1489"/>
                  <a:gd name="T2" fmla="*/ 0 w 161"/>
                  <a:gd name="T3" fmla="*/ 0 h 1489"/>
                  <a:gd name="T4" fmla="*/ 0 w 161"/>
                  <a:gd name="T5" fmla="*/ 2147483647 h 1489"/>
                  <a:gd name="T6" fmla="*/ 2147483647 w 161"/>
                  <a:gd name="T7" fmla="*/ 2147483647 h 1489"/>
                  <a:gd name="T8" fmla="*/ 2147483647 w 161"/>
                  <a:gd name="T9" fmla="*/ 0 h 1489"/>
                  <a:gd name="T10" fmla="*/ 2147483647 w 161"/>
                  <a:gd name="T11" fmla="*/ 0 h 14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1"/>
                  <a:gd name="T19" fmla="*/ 0 h 1489"/>
                  <a:gd name="T20" fmla="*/ 161 w 161"/>
                  <a:gd name="T21" fmla="*/ 1489 h 14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1" h="1489">
                    <a:moveTo>
                      <a:pt x="161" y="0"/>
                    </a:moveTo>
                    <a:lnTo>
                      <a:pt x="0" y="0"/>
                    </a:lnTo>
                    <a:lnTo>
                      <a:pt x="0" y="1489"/>
                    </a:lnTo>
                    <a:lnTo>
                      <a:pt x="161" y="1489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0" name="Freeform 28"/>
              <p:cNvSpPr>
                <a:spLocks/>
              </p:cNvSpPr>
              <p:nvPr/>
            </p:nvSpPr>
            <p:spPr bwMode="auto">
              <a:xfrm>
                <a:off x="2628900" y="3584575"/>
                <a:ext cx="255587" cy="2363788"/>
              </a:xfrm>
              <a:custGeom>
                <a:avLst/>
                <a:gdLst>
                  <a:gd name="T0" fmla="*/ 2147483647 w 161"/>
                  <a:gd name="T1" fmla="*/ 0 h 1489"/>
                  <a:gd name="T2" fmla="*/ 0 w 161"/>
                  <a:gd name="T3" fmla="*/ 0 h 1489"/>
                  <a:gd name="T4" fmla="*/ 0 w 161"/>
                  <a:gd name="T5" fmla="*/ 2147483647 h 1489"/>
                  <a:gd name="T6" fmla="*/ 2147483647 w 161"/>
                  <a:gd name="T7" fmla="*/ 2147483647 h 1489"/>
                  <a:gd name="T8" fmla="*/ 2147483647 w 161"/>
                  <a:gd name="T9" fmla="*/ 0 h 1489"/>
                  <a:gd name="T10" fmla="*/ 2147483647 w 161"/>
                  <a:gd name="T11" fmla="*/ 0 h 14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1"/>
                  <a:gd name="T19" fmla="*/ 0 h 1489"/>
                  <a:gd name="T20" fmla="*/ 161 w 161"/>
                  <a:gd name="T21" fmla="*/ 1489 h 14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1" h="1489">
                    <a:moveTo>
                      <a:pt x="161" y="0"/>
                    </a:moveTo>
                    <a:lnTo>
                      <a:pt x="0" y="0"/>
                    </a:lnTo>
                    <a:lnTo>
                      <a:pt x="0" y="1489"/>
                    </a:lnTo>
                    <a:lnTo>
                      <a:pt x="161" y="1489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6600"/>
              </a:solidFill>
              <a:ln w="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1" name="Freeform 29"/>
              <p:cNvSpPr>
                <a:spLocks/>
              </p:cNvSpPr>
              <p:nvPr/>
            </p:nvSpPr>
            <p:spPr bwMode="auto">
              <a:xfrm>
                <a:off x="3554413" y="4040188"/>
                <a:ext cx="255587" cy="1908175"/>
              </a:xfrm>
              <a:custGeom>
                <a:avLst/>
                <a:gdLst>
                  <a:gd name="T0" fmla="*/ 2147483647 w 161"/>
                  <a:gd name="T1" fmla="*/ 0 h 1202"/>
                  <a:gd name="T2" fmla="*/ 0 w 161"/>
                  <a:gd name="T3" fmla="*/ 0 h 1202"/>
                  <a:gd name="T4" fmla="*/ 0 w 161"/>
                  <a:gd name="T5" fmla="*/ 2147483647 h 1202"/>
                  <a:gd name="T6" fmla="*/ 2147483647 w 161"/>
                  <a:gd name="T7" fmla="*/ 2147483647 h 1202"/>
                  <a:gd name="T8" fmla="*/ 2147483647 w 161"/>
                  <a:gd name="T9" fmla="*/ 0 h 1202"/>
                  <a:gd name="T10" fmla="*/ 2147483647 w 161"/>
                  <a:gd name="T11" fmla="*/ 0 h 12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1"/>
                  <a:gd name="T19" fmla="*/ 0 h 1202"/>
                  <a:gd name="T20" fmla="*/ 161 w 161"/>
                  <a:gd name="T21" fmla="*/ 1202 h 12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1" h="1202">
                    <a:moveTo>
                      <a:pt x="161" y="0"/>
                    </a:moveTo>
                    <a:lnTo>
                      <a:pt x="0" y="0"/>
                    </a:lnTo>
                    <a:lnTo>
                      <a:pt x="0" y="1202"/>
                    </a:lnTo>
                    <a:lnTo>
                      <a:pt x="161" y="1202"/>
                    </a:lnTo>
                    <a:lnTo>
                      <a:pt x="161" y="0"/>
                    </a:lnTo>
                    <a:close/>
                  </a:path>
                </a:pathLst>
              </a:custGeom>
              <a:solidFill>
                <a:srgbClr val="FF6600"/>
              </a:solidFill>
              <a:ln w="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2" name="Freeform 30"/>
              <p:cNvSpPr>
                <a:spLocks/>
              </p:cNvSpPr>
              <p:nvPr/>
            </p:nvSpPr>
            <p:spPr bwMode="auto">
              <a:xfrm>
                <a:off x="3825875" y="4070350"/>
                <a:ext cx="254000" cy="1878013"/>
              </a:xfrm>
              <a:custGeom>
                <a:avLst/>
                <a:gdLst>
                  <a:gd name="T0" fmla="*/ 2147483647 w 160"/>
                  <a:gd name="T1" fmla="*/ 0 h 1183"/>
                  <a:gd name="T2" fmla="*/ 0 w 160"/>
                  <a:gd name="T3" fmla="*/ 0 h 1183"/>
                  <a:gd name="T4" fmla="*/ 0 w 160"/>
                  <a:gd name="T5" fmla="*/ 2147483647 h 1183"/>
                  <a:gd name="T6" fmla="*/ 2147483647 w 160"/>
                  <a:gd name="T7" fmla="*/ 2147483647 h 1183"/>
                  <a:gd name="T8" fmla="*/ 2147483647 w 160"/>
                  <a:gd name="T9" fmla="*/ 0 h 1183"/>
                  <a:gd name="T10" fmla="*/ 2147483647 w 160"/>
                  <a:gd name="T11" fmla="*/ 0 h 1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0"/>
                  <a:gd name="T19" fmla="*/ 0 h 1183"/>
                  <a:gd name="T20" fmla="*/ 160 w 160"/>
                  <a:gd name="T21" fmla="*/ 1183 h 118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0" h="1183">
                    <a:moveTo>
                      <a:pt x="160" y="0"/>
                    </a:moveTo>
                    <a:lnTo>
                      <a:pt x="0" y="0"/>
                    </a:lnTo>
                    <a:lnTo>
                      <a:pt x="0" y="1183"/>
                    </a:lnTo>
                    <a:lnTo>
                      <a:pt x="160" y="118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3" name="Freeform 31"/>
              <p:cNvSpPr>
                <a:spLocks/>
              </p:cNvSpPr>
              <p:nvPr/>
            </p:nvSpPr>
            <p:spPr bwMode="auto">
              <a:xfrm>
                <a:off x="4467225" y="4194175"/>
                <a:ext cx="254000" cy="1754188"/>
              </a:xfrm>
              <a:custGeom>
                <a:avLst/>
                <a:gdLst>
                  <a:gd name="T0" fmla="*/ 2147483647 w 160"/>
                  <a:gd name="T1" fmla="*/ 0 h 1105"/>
                  <a:gd name="T2" fmla="*/ 0 w 160"/>
                  <a:gd name="T3" fmla="*/ 0 h 1105"/>
                  <a:gd name="T4" fmla="*/ 0 w 160"/>
                  <a:gd name="T5" fmla="*/ 2147483647 h 1105"/>
                  <a:gd name="T6" fmla="*/ 2147483647 w 160"/>
                  <a:gd name="T7" fmla="*/ 2147483647 h 1105"/>
                  <a:gd name="T8" fmla="*/ 2147483647 w 160"/>
                  <a:gd name="T9" fmla="*/ 0 h 1105"/>
                  <a:gd name="T10" fmla="*/ 2147483647 w 160"/>
                  <a:gd name="T11" fmla="*/ 0 h 1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0"/>
                  <a:gd name="T19" fmla="*/ 0 h 1105"/>
                  <a:gd name="T20" fmla="*/ 160 w 160"/>
                  <a:gd name="T21" fmla="*/ 1105 h 11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0" h="1105">
                    <a:moveTo>
                      <a:pt x="160" y="0"/>
                    </a:moveTo>
                    <a:lnTo>
                      <a:pt x="0" y="0"/>
                    </a:lnTo>
                    <a:lnTo>
                      <a:pt x="0" y="1105"/>
                    </a:lnTo>
                    <a:lnTo>
                      <a:pt x="160" y="1105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6600"/>
              </a:solidFill>
              <a:ln w="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4" name="Freeform 32"/>
              <p:cNvSpPr>
                <a:spLocks/>
              </p:cNvSpPr>
              <p:nvPr/>
            </p:nvSpPr>
            <p:spPr bwMode="auto">
              <a:xfrm>
                <a:off x="4740275" y="4987925"/>
                <a:ext cx="254000" cy="960438"/>
              </a:xfrm>
              <a:custGeom>
                <a:avLst/>
                <a:gdLst>
                  <a:gd name="T0" fmla="*/ 2147483647 w 160"/>
                  <a:gd name="T1" fmla="*/ 2147483647 h 605"/>
                  <a:gd name="T2" fmla="*/ 2147483647 w 160"/>
                  <a:gd name="T3" fmla="*/ 0 h 605"/>
                  <a:gd name="T4" fmla="*/ 0 w 160"/>
                  <a:gd name="T5" fmla="*/ 0 h 605"/>
                  <a:gd name="T6" fmla="*/ 0 w 160"/>
                  <a:gd name="T7" fmla="*/ 2147483647 h 605"/>
                  <a:gd name="T8" fmla="*/ 2147483647 w 160"/>
                  <a:gd name="T9" fmla="*/ 2147483647 h 605"/>
                  <a:gd name="T10" fmla="*/ 2147483647 w 160"/>
                  <a:gd name="T11" fmla="*/ 2147483647 h 6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0"/>
                  <a:gd name="T19" fmla="*/ 0 h 605"/>
                  <a:gd name="T20" fmla="*/ 160 w 160"/>
                  <a:gd name="T21" fmla="*/ 605 h 60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0" h="605">
                    <a:moveTo>
                      <a:pt x="160" y="605"/>
                    </a:moveTo>
                    <a:lnTo>
                      <a:pt x="160" y="0"/>
                    </a:lnTo>
                    <a:lnTo>
                      <a:pt x="0" y="0"/>
                    </a:lnTo>
                    <a:lnTo>
                      <a:pt x="0" y="605"/>
                    </a:lnTo>
                    <a:lnTo>
                      <a:pt x="160" y="605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5" name="Rectangle 33"/>
              <p:cNvSpPr>
                <a:spLocks noChangeArrowheads="1"/>
              </p:cNvSpPr>
              <p:nvPr/>
            </p:nvSpPr>
            <p:spPr bwMode="auto">
              <a:xfrm>
                <a:off x="5384800" y="4538663"/>
                <a:ext cx="255587" cy="1409700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20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6" name="Rectangle 34"/>
              <p:cNvSpPr>
                <a:spLocks noChangeArrowheads="1"/>
              </p:cNvSpPr>
              <p:nvPr/>
            </p:nvSpPr>
            <p:spPr bwMode="auto">
              <a:xfrm>
                <a:off x="5656263" y="5113338"/>
                <a:ext cx="255587" cy="835025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20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7" name="Freeform 35"/>
              <p:cNvSpPr>
                <a:spLocks/>
              </p:cNvSpPr>
              <p:nvPr/>
            </p:nvSpPr>
            <p:spPr bwMode="auto">
              <a:xfrm>
                <a:off x="6291263" y="4733925"/>
                <a:ext cx="254000" cy="1214438"/>
              </a:xfrm>
              <a:custGeom>
                <a:avLst/>
                <a:gdLst>
                  <a:gd name="T0" fmla="*/ 2147483647 w 160"/>
                  <a:gd name="T1" fmla="*/ 0 h 765"/>
                  <a:gd name="T2" fmla="*/ 0 w 160"/>
                  <a:gd name="T3" fmla="*/ 0 h 765"/>
                  <a:gd name="T4" fmla="*/ 0 w 160"/>
                  <a:gd name="T5" fmla="*/ 2147483647 h 765"/>
                  <a:gd name="T6" fmla="*/ 2147483647 w 160"/>
                  <a:gd name="T7" fmla="*/ 2147483647 h 765"/>
                  <a:gd name="T8" fmla="*/ 2147483647 w 160"/>
                  <a:gd name="T9" fmla="*/ 0 h 765"/>
                  <a:gd name="T10" fmla="*/ 2147483647 w 160"/>
                  <a:gd name="T11" fmla="*/ 0 h 7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0"/>
                  <a:gd name="T19" fmla="*/ 0 h 765"/>
                  <a:gd name="T20" fmla="*/ 160 w 160"/>
                  <a:gd name="T21" fmla="*/ 765 h 76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0" h="765">
                    <a:moveTo>
                      <a:pt x="160" y="0"/>
                    </a:moveTo>
                    <a:lnTo>
                      <a:pt x="0" y="0"/>
                    </a:lnTo>
                    <a:lnTo>
                      <a:pt x="0" y="765"/>
                    </a:lnTo>
                    <a:lnTo>
                      <a:pt x="160" y="765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FF6600"/>
              </a:solidFill>
              <a:ln w="0">
                <a:solidFill>
                  <a:srgbClr val="FF66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8" name="Freeform 36"/>
              <p:cNvSpPr>
                <a:spLocks/>
              </p:cNvSpPr>
              <p:nvPr/>
            </p:nvSpPr>
            <p:spPr bwMode="auto">
              <a:xfrm>
                <a:off x="6564313" y="5295900"/>
                <a:ext cx="254000" cy="652463"/>
              </a:xfrm>
              <a:custGeom>
                <a:avLst/>
                <a:gdLst>
                  <a:gd name="T0" fmla="*/ 2147483647 w 160"/>
                  <a:gd name="T1" fmla="*/ 2147483647 h 411"/>
                  <a:gd name="T2" fmla="*/ 2147483647 w 160"/>
                  <a:gd name="T3" fmla="*/ 0 h 411"/>
                  <a:gd name="T4" fmla="*/ 0 w 160"/>
                  <a:gd name="T5" fmla="*/ 0 h 411"/>
                  <a:gd name="T6" fmla="*/ 0 w 160"/>
                  <a:gd name="T7" fmla="*/ 2147483647 h 411"/>
                  <a:gd name="T8" fmla="*/ 2147483647 w 160"/>
                  <a:gd name="T9" fmla="*/ 2147483647 h 411"/>
                  <a:gd name="T10" fmla="*/ 2147483647 w 160"/>
                  <a:gd name="T11" fmla="*/ 2147483647 h 4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0"/>
                  <a:gd name="T19" fmla="*/ 0 h 411"/>
                  <a:gd name="T20" fmla="*/ 160 w 160"/>
                  <a:gd name="T21" fmla="*/ 411 h 41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0" h="411">
                    <a:moveTo>
                      <a:pt x="160" y="411"/>
                    </a:moveTo>
                    <a:lnTo>
                      <a:pt x="160" y="0"/>
                    </a:lnTo>
                    <a:lnTo>
                      <a:pt x="0" y="0"/>
                    </a:lnTo>
                    <a:lnTo>
                      <a:pt x="0" y="411"/>
                    </a:lnTo>
                    <a:lnTo>
                      <a:pt x="160" y="411"/>
                    </a:lnTo>
                    <a:close/>
                  </a:path>
                </a:pathLst>
              </a:custGeom>
              <a:solidFill>
                <a:srgbClr val="00CCFF"/>
              </a:solidFill>
              <a:ln w="0">
                <a:solidFill>
                  <a:srgbClr val="00CC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1200" b="1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399" name="Rectangle 37"/>
              <p:cNvSpPr>
                <a:spLocks noChangeArrowheads="1"/>
              </p:cNvSpPr>
              <p:nvPr/>
            </p:nvSpPr>
            <p:spPr bwMode="auto">
              <a:xfrm>
                <a:off x="5686425" y="3887788"/>
                <a:ext cx="88900" cy="88900"/>
              </a:xfrm>
              <a:prstGeom prst="rect">
                <a:avLst/>
              </a:prstGeom>
              <a:solidFill>
                <a:srgbClr val="00CCFF"/>
              </a:solidFill>
              <a:ln w="0">
                <a:solidFill>
                  <a:srgbClr val="00CC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20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6400" name="Rectangle 38"/>
              <p:cNvSpPr>
                <a:spLocks noChangeArrowheads="1"/>
              </p:cNvSpPr>
              <p:nvPr/>
            </p:nvSpPr>
            <p:spPr bwMode="auto">
              <a:xfrm>
                <a:off x="5686425" y="3536950"/>
                <a:ext cx="88900" cy="88900"/>
              </a:xfrm>
              <a:prstGeom prst="rect">
                <a:avLst/>
              </a:prstGeom>
              <a:solidFill>
                <a:srgbClr val="FF6600"/>
              </a:solidFill>
              <a:ln w="0">
                <a:solidFill>
                  <a:srgbClr val="FF66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fr-FR" sz="20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27654" name="ZoneTexte 30"/>
            <p:cNvSpPr txBox="1">
              <a:spLocks noChangeArrowheads="1"/>
            </p:cNvSpPr>
            <p:nvPr/>
          </p:nvSpPr>
          <p:spPr bwMode="auto">
            <a:xfrm>
              <a:off x="6030912" y="3256049"/>
              <a:ext cx="857526" cy="33864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defTabSz="914400">
                <a:defRPr/>
              </a:pPr>
              <a:r>
                <a:rPr lang="fr-FR" sz="16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France</a:t>
              </a:r>
            </a:p>
          </p:txBody>
        </p:sp>
        <p:sp>
          <p:nvSpPr>
            <p:cNvPr id="27655" name="ZoneTexte 39"/>
            <p:cNvSpPr txBox="1">
              <a:spLocks noChangeArrowheads="1"/>
            </p:cNvSpPr>
            <p:nvPr/>
          </p:nvSpPr>
          <p:spPr bwMode="auto">
            <a:xfrm>
              <a:off x="6030912" y="3641910"/>
              <a:ext cx="1199367" cy="338640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defTabSz="914400">
                <a:defRPr/>
              </a:pPr>
              <a:r>
                <a:rPr lang="fr-FR" sz="16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Etats-Unis</a:t>
              </a:r>
            </a:p>
          </p:txBody>
        </p:sp>
        <p:sp>
          <p:nvSpPr>
            <p:cNvPr id="27656" name="ZoneTexte 40"/>
            <p:cNvSpPr txBox="1">
              <a:spLocks noChangeArrowheads="1"/>
            </p:cNvSpPr>
            <p:nvPr/>
          </p:nvSpPr>
          <p:spPr bwMode="auto">
            <a:xfrm>
              <a:off x="1272823" y="5911023"/>
              <a:ext cx="28451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0</a:t>
              </a:r>
            </a:p>
          </p:txBody>
        </p:sp>
        <p:sp>
          <p:nvSpPr>
            <p:cNvPr id="56334" name="ZoneTexte 41"/>
            <p:cNvSpPr txBox="1">
              <a:spLocks noChangeArrowheads="1"/>
            </p:cNvSpPr>
            <p:nvPr/>
          </p:nvSpPr>
          <p:spPr bwMode="auto">
            <a:xfrm>
              <a:off x="1645381" y="6063462"/>
              <a:ext cx="1182811" cy="3078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4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rPr>
                <a:t>Infectés VIH</a:t>
              </a:r>
            </a:p>
          </p:txBody>
        </p:sp>
        <p:sp>
          <p:nvSpPr>
            <p:cNvPr id="56335" name="ZoneTexte 42"/>
            <p:cNvSpPr txBox="1">
              <a:spLocks noChangeArrowheads="1"/>
            </p:cNvSpPr>
            <p:nvPr/>
          </p:nvSpPr>
          <p:spPr bwMode="auto">
            <a:xfrm>
              <a:off x="2845064" y="6063462"/>
              <a:ext cx="1363136" cy="3078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4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rPr>
                <a:t>Diagnostiqués</a:t>
              </a:r>
            </a:p>
          </p:txBody>
        </p:sp>
        <p:sp>
          <p:nvSpPr>
            <p:cNvPr id="27659" name="ZoneTexte 43"/>
            <p:cNvSpPr txBox="1">
              <a:spLocks noChangeArrowheads="1"/>
            </p:cNvSpPr>
            <p:nvPr/>
          </p:nvSpPr>
          <p:spPr bwMode="auto">
            <a:xfrm>
              <a:off x="4223040" y="6063462"/>
              <a:ext cx="932880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En soins</a:t>
              </a:r>
            </a:p>
          </p:txBody>
        </p:sp>
        <p:sp>
          <p:nvSpPr>
            <p:cNvPr id="27660" name="ZoneTexte 44"/>
            <p:cNvSpPr txBox="1">
              <a:spLocks noChangeArrowheads="1"/>
            </p:cNvSpPr>
            <p:nvPr/>
          </p:nvSpPr>
          <p:spPr bwMode="auto">
            <a:xfrm>
              <a:off x="5437536" y="6063462"/>
              <a:ext cx="1043876" cy="523353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Sous ARV</a:t>
              </a:r>
              <a:b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</a:b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(&gt; 6 mois)</a:t>
              </a:r>
            </a:p>
          </p:txBody>
        </p:sp>
        <p:sp>
          <p:nvSpPr>
            <p:cNvPr id="56338" name="ZoneTexte 45"/>
            <p:cNvSpPr txBox="1">
              <a:spLocks noChangeArrowheads="1"/>
            </p:cNvSpPr>
            <p:nvPr/>
          </p:nvSpPr>
          <p:spPr bwMode="auto">
            <a:xfrm>
              <a:off x="6502228" y="6063462"/>
              <a:ext cx="1232253" cy="5233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4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rPr>
                <a:t>CV contrôlée</a:t>
              </a:r>
              <a:br>
                <a:rPr lang="fr-FR" sz="14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rPr>
              </a:br>
              <a:r>
                <a:rPr lang="fr-FR" sz="1400" b="1">
                  <a:solidFill>
                    <a:srgbClr val="000000"/>
                  </a:solidFill>
                  <a:latin typeface="Cambria" pitchFamily="18" charset="0"/>
                  <a:ea typeface="ＭＳ Ｐゴシック" charset="0"/>
                  <a:cs typeface="ＭＳ Ｐゴシック" charset="0"/>
                </a:rPr>
                <a:t>(&lt; 50 c/ml)</a:t>
              </a:r>
            </a:p>
          </p:txBody>
        </p:sp>
        <p:sp>
          <p:nvSpPr>
            <p:cNvPr id="27662" name="ZoneTexte 46"/>
            <p:cNvSpPr txBox="1">
              <a:spLocks noChangeArrowheads="1"/>
            </p:cNvSpPr>
            <p:nvPr/>
          </p:nvSpPr>
          <p:spPr bwMode="auto">
            <a:xfrm>
              <a:off x="1172973" y="5385428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20</a:t>
              </a:r>
            </a:p>
          </p:txBody>
        </p:sp>
        <p:sp>
          <p:nvSpPr>
            <p:cNvPr id="27663" name="ZoneTexte 47"/>
            <p:cNvSpPr txBox="1">
              <a:spLocks noChangeArrowheads="1"/>
            </p:cNvSpPr>
            <p:nvPr/>
          </p:nvSpPr>
          <p:spPr bwMode="auto">
            <a:xfrm>
              <a:off x="1172973" y="4864596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40</a:t>
              </a:r>
            </a:p>
          </p:txBody>
        </p:sp>
        <p:sp>
          <p:nvSpPr>
            <p:cNvPr id="27664" name="ZoneTexte 48"/>
            <p:cNvSpPr txBox="1">
              <a:spLocks noChangeArrowheads="1"/>
            </p:cNvSpPr>
            <p:nvPr/>
          </p:nvSpPr>
          <p:spPr bwMode="auto">
            <a:xfrm>
              <a:off x="1172973" y="4334236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60</a:t>
              </a:r>
            </a:p>
          </p:txBody>
        </p:sp>
        <p:sp>
          <p:nvSpPr>
            <p:cNvPr id="27665" name="ZoneTexte 49"/>
            <p:cNvSpPr txBox="1">
              <a:spLocks noChangeArrowheads="1"/>
            </p:cNvSpPr>
            <p:nvPr/>
          </p:nvSpPr>
          <p:spPr bwMode="auto">
            <a:xfrm>
              <a:off x="1172973" y="3808640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80</a:t>
              </a:r>
            </a:p>
          </p:txBody>
        </p:sp>
        <p:sp>
          <p:nvSpPr>
            <p:cNvPr id="27666" name="ZoneTexte 50"/>
            <p:cNvSpPr txBox="1">
              <a:spLocks noChangeArrowheads="1"/>
            </p:cNvSpPr>
            <p:nvPr/>
          </p:nvSpPr>
          <p:spPr bwMode="auto">
            <a:xfrm>
              <a:off x="1073123" y="3283044"/>
              <a:ext cx="48421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100</a:t>
              </a:r>
            </a:p>
          </p:txBody>
        </p:sp>
        <p:sp>
          <p:nvSpPr>
            <p:cNvPr id="27667" name="ZoneTexte 52"/>
            <p:cNvSpPr txBox="1">
              <a:spLocks noChangeArrowheads="1"/>
            </p:cNvSpPr>
            <p:nvPr/>
          </p:nvSpPr>
          <p:spPr bwMode="auto">
            <a:xfrm>
              <a:off x="1746235" y="3071853"/>
              <a:ext cx="48421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100</a:t>
              </a:r>
            </a:p>
          </p:txBody>
        </p:sp>
        <p:sp>
          <p:nvSpPr>
            <p:cNvPr id="27668" name="ZoneTexte 53"/>
            <p:cNvSpPr txBox="1">
              <a:spLocks noChangeArrowheads="1"/>
            </p:cNvSpPr>
            <p:nvPr/>
          </p:nvSpPr>
          <p:spPr bwMode="auto">
            <a:xfrm>
              <a:off x="2162954" y="3071853"/>
              <a:ext cx="48421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100</a:t>
              </a:r>
            </a:p>
          </p:txBody>
        </p:sp>
        <p:sp>
          <p:nvSpPr>
            <p:cNvPr id="27669" name="ZoneTexte 54"/>
            <p:cNvSpPr txBox="1">
              <a:spLocks noChangeArrowheads="1"/>
            </p:cNvSpPr>
            <p:nvPr/>
          </p:nvSpPr>
          <p:spPr bwMode="auto">
            <a:xfrm>
              <a:off x="3080452" y="3630794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81</a:t>
              </a:r>
            </a:p>
          </p:txBody>
        </p:sp>
        <p:sp>
          <p:nvSpPr>
            <p:cNvPr id="27670" name="ZoneTexte 55"/>
            <p:cNvSpPr txBox="1">
              <a:spLocks noChangeArrowheads="1"/>
            </p:cNvSpPr>
            <p:nvPr/>
          </p:nvSpPr>
          <p:spPr bwMode="auto">
            <a:xfrm>
              <a:off x="3442403" y="3630794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80</a:t>
              </a:r>
            </a:p>
          </p:txBody>
        </p:sp>
        <p:sp>
          <p:nvSpPr>
            <p:cNvPr id="27671" name="ZoneTexte 56"/>
            <p:cNvSpPr txBox="1">
              <a:spLocks noChangeArrowheads="1"/>
            </p:cNvSpPr>
            <p:nvPr/>
          </p:nvSpPr>
          <p:spPr bwMode="auto">
            <a:xfrm>
              <a:off x="4269490" y="3802288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74</a:t>
              </a:r>
            </a:p>
          </p:txBody>
        </p:sp>
        <p:sp>
          <p:nvSpPr>
            <p:cNvPr id="27672" name="ZoneTexte 57"/>
            <p:cNvSpPr txBox="1">
              <a:spLocks noChangeArrowheads="1"/>
            </p:cNvSpPr>
            <p:nvPr/>
          </p:nvSpPr>
          <p:spPr bwMode="auto">
            <a:xfrm>
              <a:off x="4662393" y="4681986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41</a:t>
              </a:r>
            </a:p>
          </p:txBody>
        </p:sp>
        <p:sp>
          <p:nvSpPr>
            <p:cNvPr id="27673" name="ZoneTexte 58"/>
            <p:cNvSpPr txBox="1">
              <a:spLocks noChangeArrowheads="1"/>
            </p:cNvSpPr>
            <p:nvPr/>
          </p:nvSpPr>
          <p:spPr bwMode="auto">
            <a:xfrm>
              <a:off x="5523615" y="4180209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60</a:t>
              </a:r>
            </a:p>
          </p:txBody>
        </p:sp>
        <p:sp>
          <p:nvSpPr>
            <p:cNvPr id="27674" name="ZoneTexte 59"/>
            <p:cNvSpPr txBox="1">
              <a:spLocks noChangeArrowheads="1"/>
            </p:cNvSpPr>
            <p:nvPr/>
          </p:nvSpPr>
          <p:spPr bwMode="auto">
            <a:xfrm>
              <a:off x="5885567" y="4826486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36</a:t>
              </a:r>
            </a:p>
          </p:txBody>
        </p:sp>
        <p:sp>
          <p:nvSpPr>
            <p:cNvPr id="27675" name="ZoneTexte 60"/>
            <p:cNvSpPr txBox="1">
              <a:spLocks noChangeArrowheads="1"/>
            </p:cNvSpPr>
            <p:nvPr/>
          </p:nvSpPr>
          <p:spPr bwMode="auto">
            <a:xfrm>
              <a:off x="6731701" y="4373933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52</a:t>
              </a:r>
            </a:p>
          </p:txBody>
        </p:sp>
        <p:sp>
          <p:nvSpPr>
            <p:cNvPr id="27676" name="ZoneTexte 61"/>
            <p:cNvSpPr txBox="1">
              <a:spLocks noChangeArrowheads="1"/>
            </p:cNvSpPr>
            <p:nvPr/>
          </p:nvSpPr>
          <p:spPr bwMode="auto">
            <a:xfrm rot="16200000">
              <a:off x="1418272" y="3828020"/>
              <a:ext cx="1256031" cy="369332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800" b="1" dirty="0">
                  <a:solidFill>
                    <a:srgbClr val="000000"/>
                  </a:solidFill>
                  <a:latin typeface="Arial"/>
                  <a:cs typeface="ＭＳ Ｐゴシック" charset="0"/>
                </a:rPr>
                <a:t>149 900</a:t>
              </a:r>
            </a:p>
          </p:txBody>
        </p:sp>
        <p:sp>
          <p:nvSpPr>
            <p:cNvPr id="27677" name="ZoneTexte 62"/>
            <p:cNvSpPr txBox="1">
              <a:spLocks noChangeArrowheads="1"/>
            </p:cNvSpPr>
            <p:nvPr/>
          </p:nvSpPr>
          <p:spPr bwMode="auto">
            <a:xfrm rot="16200000">
              <a:off x="2802193" y="4199098"/>
              <a:ext cx="926590" cy="338554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600" b="1" dirty="0">
                  <a:solidFill>
                    <a:srgbClr val="FFFFFF"/>
                  </a:solidFill>
                  <a:latin typeface="Arial"/>
                  <a:cs typeface="ＭＳ Ｐゴシック" charset="0"/>
                </a:rPr>
                <a:t>121 100</a:t>
              </a:r>
            </a:p>
          </p:txBody>
        </p:sp>
        <p:sp>
          <p:nvSpPr>
            <p:cNvPr id="27678" name="ZoneTexte 63"/>
            <p:cNvSpPr txBox="1">
              <a:spLocks noChangeArrowheads="1"/>
            </p:cNvSpPr>
            <p:nvPr/>
          </p:nvSpPr>
          <p:spPr bwMode="auto">
            <a:xfrm rot="16200000">
              <a:off x="4077668" y="4355771"/>
              <a:ext cx="814039" cy="30777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 dirty="0">
                  <a:solidFill>
                    <a:srgbClr val="FFFFFF"/>
                  </a:solidFill>
                  <a:latin typeface="Arial"/>
                  <a:cs typeface="ＭＳ Ｐゴシック" charset="0"/>
                </a:rPr>
                <a:t>111 500</a:t>
              </a:r>
            </a:p>
          </p:txBody>
        </p:sp>
        <p:sp>
          <p:nvSpPr>
            <p:cNvPr id="27679" name="ZoneTexte 64"/>
            <p:cNvSpPr txBox="1">
              <a:spLocks noChangeArrowheads="1"/>
            </p:cNvSpPr>
            <p:nvPr/>
          </p:nvSpPr>
          <p:spPr bwMode="auto">
            <a:xfrm rot="16200000">
              <a:off x="5348009" y="4713087"/>
              <a:ext cx="733981" cy="30777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 dirty="0">
                  <a:solidFill>
                    <a:srgbClr val="FFFFFF"/>
                  </a:solidFill>
                  <a:latin typeface="Arial"/>
                  <a:cs typeface="ＭＳ Ｐゴシック" charset="0"/>
                </a:rPr>
                <a:t>90 100</a:t>
              </a:r>
            </a:p>
          </p:txBody>
        </p:sp>
        <p:sp>
          <p:nvSpPr>
            <p:cNvPr id="27680" name="ZoneTexte 65"/>
            <p:cNvSpPr txBox="1">
              <a:spLocks noChangeArrowheads="1"/>
            </p:cNvSpPr>
            <p:nvPr/>
          </p:nvSpPr>
          <p:spPr bwMode="auto">
            <a:xfrm rot="16200000">
              <a:off x="6554510" y="4916340"/>
              <a:ext cx="733981" cy="30777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 dirty="0">
                  <a:solidFill>
                    <a:srgbClr val="FFFFFF"/>
                  </a:solidFill>
                  <a:latin typeface="Arial"/>
                  <a:cs typeface="ＭＳ Ｐゴシック" charset="0"/>
                </a:rPr>
                <a:t>77 400</a:t>
              </a:r>
            </a:p>
          </p:txBody>
        </p:sp>
        <p:cxnSp>
          <p:nvCxnSpPr>
            <p:cNvPr id="56358" name="Connecteur droit avec flèche 2048"/>
            <p:cNvCxnSpPr>
              <a:cxnSpLocks noChangeShapeType="1"/>
            </p:cNvCxnSpPr>
            <p:nvPr/>
          </p:nvCxnSpPr>
          <p:spPr bwMode="auto">
            <a:xfrm>
              <a:off x="2246313" y="5435600"/>
              <a:ext cx="841375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59" name="Connecteur droit avec flèche 68"/>
            <p:cNvCxnSpPr>
              <a:cxnSpLocks noChangeShapeType="1"/>
            </p:cNvCxnSpPr>
            <p:nvPr/>
          </p:nvCxnSpPr>
          <p:spPr bwMode="auto">
            <a:xfrm>
              <a:off x="3478213" y="5435600"/>
              <a:ext cx="842962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0" name="Connecteur droit avec flèche 69"/>
            <p:cNvCxnSpPr>
              <a:cxnSpLocks noChangeShapeType="1"/>
            </p:cNvCxnSpPr>
            <p:nvPr/>
          </p:nvCxnSpPr>
          <p:spPr bwMode="auto">
            <a:xfrm>
              <a:off x="4684713" y="5435600"/>
              <a:ext cx="842962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1" name="Connecteur droit avec flèche 70"/>
            <p:cNvCxnSpPr>
              <a:cxnSpLocks noChangeShapeType="1"/>
            </p:cNvCxnSpPr>
            <p:nvPr/>
          </p:nvCxnSpPr>
          <p:spPr bwMode="auto">
            <a:xfrm>
              <a:off x="5911850" y="5435600"/>
              <a:ext cx="842963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2" name="Connecteur droit avec flèche 72"/>
            <p:cNvCxnSpPr>
              <a:cxnSpLocks noChangeShapeType="1"/>
            </p:cNvCxnSpPr>
            <p:nvPr/>
          </p:nvCxnSpPr>
          <p:spPr bwMode="auto">
            <a:xfrm>
              <a:off x="2605088" y="5905500"/>
              <a:ext cx="839787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3" name="Connecteur droit avec flèche 73"/>
            <p:cNvCxnSpPr>
              <a:cxnSpLocks noChangeShapeType="1"/>
            </p:cNvCxnSpPr>
            <p:nvPr/>
          </p:nvCxnSpPr>
          <p:spPr bwMode="auto">
            <a:xfrm>
              <a:off x="3824288" y="5905500"/>
              <a:ext cx="842962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4" name="Connecteur droit avec flèche 74"/>
            <p:cNvCxnSpPr>
              <a:cxnSpLocks noChangeShapeType="1"/>
            </p:cNvCxnSpPr>
            <p:nvPr/>
          </p:nvCxnSpPr>
          <p:spPr bwMode="auto">
            <a:xfrm>
              <a:off x="5032375" y="5905500"/>
              <a:ext cx="841375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cxnSp>
          <p:nvCxnSpPr>
            <p:cNvPr id="56365" name="Connecteur droit avec flèche 75"/>
            <p:cNvCxnSpPr>
              <a:cxnSpLocks noChangeShapeType="1"/>
            </p:cNvCxnSpPr>
            <p:nvPr/>
          </p:nvCxnSpPr>
          <p:spPr bwMode="auto">
            <a:xfrm>
              <a:off x="6259513" y="5905500"/>
              <a:ext cx="841375" cy="0"/>
            </a:xfrm>
            <a:prstGeom prst="straightConnector1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med" len="med"/>
            </a:ln>
          </p:spPr>
        </p:cxnSp>
        <p:sp>
          <p:nvSpPr>
            <p:cNvPr id="27689" name="ZoneTexte 2056"/>
            <p:cNvSpPr txBox="1">
              <a:spLocks noChangeArrowheads="1"/>
            </p:cNvSpPr>
            <p:nvPr/>
          </p:nvSpPr>
          <p:spPr bwMode="auto">
            <a:xfrm>
              <a:off x="2568501" y="5086902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81 %</a:t>
              </a:r>
            </a:p>
          </p:txBody>
        </p:sp>
        <p:sp>
          <p:nvSpPr>
            <p:cNvPr id="27690" name="ZoneTexte 77"/>
            <p:cNvSpPr txBox="1">
              <a:spLocks noChangeArrowheads="1"/>
            </p:cNvSpPr>
            <p:nvPr/>
          </p:nvSpPr>
          <p:spPr bwMode="auto">
            <a:xfrm>
              <a:off x="3771035" y="5086902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92 %</a:t>
              </a:r>
            </a:p>
          </p:txBody>
        </p:sp>
        <p:sp>
          <p:nvSpPr>
            <p:cNvPr id="27691" name="ZoneTexte 78"/>
            <p:cNvSpPr txBox="1">
              <a:spLocks noChangeArrowheads="1"/>
            </p:cNvSpPr>
            <p:nvPr/>
          </p:nvSpPr>
          <p:spPr bwMode="auto">
            <a:xfrm>
              <a:off x="4977528" y="5086902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81 %</a:t>
              </a:r>
            </a:p>
          </p:txBody>
        </p:sp>
        <p:sp>
          <p:nvSpPr>
            <p:cNvPr id="27692" name="ZoneTexte 79"/>
            <p:cNvSpPr txBox="1">
              <a:spLocks noChangeArrowheads="1"/>
            </p:cNvSpPr>
            <p:nvPr/>
          </p:nvSpPr>
          <p:spPr bwMode="auto">
            <a:xfrm>
              <a:off x="6226102" y="5086902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86 %</a:t>
              </a:r>
            </a:p>
          </p:txBody>
        </p:sp>
        <p:sp>
          <p:nvSpPr>
            <p:cNvPr id="27693" name="ZoneTexte 80"/>
            <p:cNvSpPr txBox="1">
              <a:spLocks noChangeArrowheads="1"/>
            </p:cNvSpPr>
            <p:nvPr/>
          </p:nvSpPr>
          <p:spPr bwMode="auto">
            <a:xfrm>
              <a:off x="2567709" y="5598207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80 %</a:t>
              </a:r>
            </a:p>
          </p:txBody>
        </p:sp>
        <p:sp>
          <p:nvSpPr>
            <p:cNvPr id="27694" name="ZoneTexte 81"/>
            <p:cNvSpPr txBox="1">
              <a:spLocks noChangeArrowheads="1"/>
            </p:cNvSpPr>
            <p:nvPr/>
          </p:nvSpPr>
          <p:spPr bwMode="auto">
            <a:xfrm>
              <a:off x="3771035" y="5598207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51 %</a:t>
              </a:r>
            </a:p>
          </p:txBody>
        </p:sp>
        <p:sp>
          <p:nvSpPr>
            <p:cNvPr id="27695" name="ZoneTexte 82"/>
            <p:cNvSpPr txBox="1">
              <a:spLocks noChangeArrowheads="1"/>
            </p:cNvSpPr>
            <p:nvPr/>
          </p:nvSpPr>
          <p:spPr bwMode="auto">
            <a:xfrm>
              <a:off x="4977528" y="5598207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88 %</a:t>
              </a:r>
            </a:p>
          </p:txBody>
        </p:sp>
        <p:sp>
          <p:nvSpPr>
            <p:cNvPr id="27696" name="ZoneTexte 83"/>
            <p:cNvSpPr txBox="1">
              <a:spLocks noChangeArrowheads="1"/>
            </p:cNvSpPr>
            <p:nvPr/>
          </p:nvSpPr>
          <p:spPr bwMode="auto">
            <a:xfrm>
              <a:off x="6226102" y="5598207"/>
              <a:ext cx="593883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FF0000"/>
                  </a:solidFill>
                  <a:latin typeface="Arial"/>
                  <a:cs typeface="ＭＳ Ｐゴシック" charset="0"/>
                </a:rPr>
                <a:t>77 %</a:t>
              </a:r>
            </a:p>
          </p:txBody>
        </p:sp>
        <p:sp>
          <p:nvSpPr>
            <p:cNvPr id="27697" name="ZoneTexte 60"/>
            <p:cNvSpPr txBox="1">
              <a:spLocks noChangeArrowheads="1"/>
            </p:cNvSpPr>
            <p:nvPr/>
          </p:nvSpPr>
          <p:spPr bwMode="auto">
            <a:xfrm>
              <a:off x="7095236" y="5018622"/>
              <a:ext cx="384365" cy="307855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none"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ct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28</a:t>
              </a:r>
            </a:p>
          </p:txBody>
        </p:sp>
        <p:sp>
          <p:nvSpPr>
            <p:cNvPr id="27698" name="ZoneTexte 50"/>
            <p:cNvSpPr txBox="1">
              <a:spLocks noChangeArrowheads="1"/>
            </p:cNvSpPr>
            <p:nvPr/>
          </p:nvSpPr>
          <p:spPr bwMode="auto">
            <a:xfrm>
              <a:off x="1547813" y="3021040"/>
              <a:ext cx="217488" cy="304877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>
              <a:spAutoFit/>
            </a:bodyPr>
            <a:lstStyle>
              <a:lvl1pPr>
                <a:defRPr sz="2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1pPr>
              <a:lvl2pPr>
                <a:defRPr sz="25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2pPr>
              <a:lvl3pPr>
                <a:defRPr sz="22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3pPr>
              <a:lvl4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4pPr>
              <a:lvl5pPr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5pPr>
              <a:lvl6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6pPr>
              <a:lvl7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7pPr>
              <a:lvl8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8pPr>
              <a:lvl9pPr eaLnBrk="0" hangingPunct="0">
                <a:buFont typeface="Wingdings" charset="0"/>
                <a:defRPr sz="1900">
                  <a:solidFill>
                    <a:schemeClr val="tx1"/>
                  </a:solidFill>
                  <a:latin typeface="Verdana" charset="0"/>
                  <a:ea typeface="ＭＳ Ｐゴシック" charset="0"/>
                </a:defRPr>
              </a:lvl9pPr>
            </a:lstStyle>
            <a:p>
              <a:pPr algn="r" defTabSz="914400">
                <a:defRPr/>
              </a:pPr>
              <a:r>
                <a:rPr lang="fr-FR" sz="1400" b="1">
                  <a:solidFill>
                    <a:srgbClr val="000000"/>
                  </a:solidFill>
                  <a:latin typeface="Arial"/>
                  <a:cs typeface="ＭＳ Ｐゴシック" charset="0"/>
                </a:rPr>
                <a:t>n</a:t>
              </a:r>
            </a:p>
          </p:txBody>
        </p:sp>
      </p:grpSp>
      <p:sp>
        <p:nvSpPr>
          <p:cNvPr id="56326" name="Text Box 5"/>
          <p:cNvSpPr txBox="1">
            <a:spLocks noChangeArrowheads="1"/>
          </p:cNvSpPr>
          <p:nvPr/>
        </p:nvSpPr>
        <p:spPr bwMode="auto">
          <a:xfrm>
            <a:off x="8832453" y="46118"/>
            <a:ext cx="25598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000" b="1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2</a:t>
            </a:r>
          </a:p>
        </p:txBody>
      </p:sp>
      <p:sp>
        <p:nvSpPr>
          <p:cNvPr id="56327" name="Rectangle 9"/>
          <p:cNvSpPr>
            <a:spLocks noChangeArrowheads="1"/>
          </p:cNvSpPr>
          <p:nvPr/>
        </p:nvSpPr>
        <p:spPr bwMode="auto">
          <a:xfrm>
            <a:off x="7164388" y="3627477"/>
            <a:ext cx="1924050" cy="3046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 i="1">
                <a:solidFill>
                  <a:srgbClr val="000000"/>
                </a:solidFill>
                <a:latin typeface="Verdana" pitchFamily="34" charset="0"/>
                <a:ea typeface="ＭＳ Ｐゴシック" charset="0"/>
                <a:cs typeface="ＭＳ Ｐゴシック" charset="0"/>
              </a:rPr>
              <a:t>Sources pour estimation: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</a:pPr>
            <a:r>
              <a:rPr lang="fr-FR" sz="1200" b="1">
                <a:solidFill>
                  <a:srgbClr val="000000"/>
                </a:solidFill>
                <a:latin typeface="Verdana" pitchFamily="34" charset="0"/>
                <a:ea typeface="ＭＳ Ｐゴシック" charset="0"/>
                <a:cs typeface="ＭＳ Ｐゴシック" charset="0"/>
              </a:rPr>
              <a:t>Déclarations de nouvelles séroposivités (INVS)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</a:pPr>
            <a:r>
              <a:rPr lang="fr-FR" sz="1200" b="1">
                <a:solidFill>
                  <a:srgbClr val="000000"/>
                </a:solidFill>
                <a:latin typeface="Verdana" pitchFamily="34" charset="0"/>
                <a:ea typeface="ＭＳ Ｐゴシック" charset="0"/>
                <a:cs typeface="ＭＳ Ｐゴシック" charset="0"/>
              </a:rPr>
              <a:t>Données de l’</a:t>
            </a:r>
            <a:r>
              <a:rPr lang="fr-FR" altLang="ja-JP" sz="1200" b="1">
                <a:solidFill>
                  <a:srgbClr val="000000"/>
                </a:solidFill>
                <a:latin typeface="Verdana" pitchFamily="34" charset="0"/>
                <a:ea typeface="HG明朝B" charset="-128"/>
                <a:cs typeface="ＭＳ Ｐゴシック" charset="0"/>
              </a:rPr>
              <a:t>assurance maladie (CNAMTS)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</a:pPr>
            <a:r>
              <a:rPr lang="fr-FR" sz="1200" b="1">
                <a:solidFill>
                  <a:srgbClr val="000000"/>
                </a:solidFill>
                <a:latin typeface="Verdana" pitchFamily="34" charset="0"/>
                <a:ea typeface="ＭＳ Ｐゴシック" charset="0"/>
                <a:cs typeface="ＭＳ Ｐゴシック" charset="0"/>
              </a:rPr>
              <a:t>Cohorte hospitalière française (FHDH – ANRS CO4)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</a:pPr>
            <a:endParaRPr lang="fr-FR" sz="1200" b="1">
              <a:solidFill>
                <a:srgbClr val="000000"/>
              </a:solidFill>
              <a:latin typeface="Verdana" pitchFamily="34" charset="0"/>
              <a:ea typeface="ＭＳ Ｐゴシック" charset="0"/>
              <a:cs typeface="ＭＳ Ｐゴシック" charset="0"/>
            </a:endParaRP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 typeface="Arial" pitchFamily="34" charset="0"/>
              <a:buChar char="•"/>
            </a:pPr>
            <a:r>
              <a:rPr lang="fr-FR" sz="1200" b="1">
                <a:solidFill>
                  <a:srgbClr val="000000"/>
                </a:solidFill>
                <a:latin typeface="Verdana" pitchFamily="34" charset="0"/>
                <a:ea typeface="ＭＳ Ｐゴシック" charset="0"/>
                <a:cs typeface="ＭＳ Ｐゴシック" charset="0"/>
              </a:rPr>
              <a:t>Données 2010</a:t>
            </a:r>
          </a:p>
        </p:txBody>
      </p:sp>
      <p:sp>
        <p:nvSpPr>
          <p:cNvPr id="56328" name="Rectangle 14"/>
          <p:cNvSpPr>
            <a:spLocks noChangeArrowheads="1"/>
          </p:cNvSpPr>
          <p:nvPr/>
        </p:nvSpPr>
        <p:spPr bwMode="auto">
          <a:xfrm>
            <a:off x="7262813" y="6553200"/>
            <a:ext cx="18328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800" b="1" i="1">
                <a:solidFill>
                  <a:srgbClr val="000000"/>
                </a:solidFill>
                <a:latin typeface="Arial" charset="0"/>
                <a:ea typeface="ＭＳ Ｐゴシック" charset="0"/>
                <a:cs typeface="Arial" pitchFamily="34" charset="0"/>
              </a:rPr>
              <a:t>Virginie Supervie et al. AIDS 2014</a:t>
            </a:r>
            <a:endParaRPr lang="fr-FR" sz="600" b="1" i="1">
              <a:solidFill>
                <a:srgbClr val="000000"/>
              </a:solidFill>
              <a:latin typeface="Arial" charset="0"/>
              <a:ea typeface="ＭＳ Ｐゴシック" charset="0"/>
              <a:cs typeface="Arial" pitchFamily="34" charset="0"/>
            </a:endParaRPr>
          </a:p>
        </p:txBody>
      </p:sp>
      <p:cxnSp>
        <p:nvCxnSpPr>
          <p:cNvPr id="4" name="Connecteur droit avec flèche 3"/>
          <p:cNvCxnSpPr/>
          <p:nvPr/>
        </p:nvCxnSpPr>
        <p:spPr bwMode="auto">
          <a:xfrm>
            <a:off x="1447800" y="3733800"/>
            <a:ext cx="1219200" cy="685800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84" name="Connecteur droit avec flèche 83"/>
          <p:cNvCxnSpPr/>
          <p:nvPr/>
        </p:nvCxnSpPr>
        <p:spPr bwMode="auto">
          <a:xfrm>
            <a:off x="2667000" y="4419600"/>
            <a:ext cx="1219200" cy="76200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88" name="Connecteur droit avec flèche 87"/>
          <p:cNvCxnSpPr/>
          <p:nvPr/>
        </p:nvCxnSpPr>
        <p:spPr bwMode="auto">
          <a:xfrm>
            <a:off x="3886200" y="4495800"/>
            <a:ext cx="1295400" cy="304800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90" name="Connecteur droit avec flèche 89"/>
          <p:cNvCxnSpPr>
            <a:endCxn id="27680" idx="3"/>
          </p:cNvCxnSpPr>
          <p:nvPr/>
        </p:nvCxnSpPr>
        <p:spPr bwMode="auto">
          <a:xfrm>
            <a:off x="5105400" y="4800600"/>
            <a:ext cx="1208091" cy="84825"/>
          </a:xfrm>
          <a:prstGeom prst="straightConnector1">
            <a:avLst/>
          </a:prstGeom>
          <a:solidFill>
            <a:schemeClr val="accent1"/>
          </a:solidFill>
          <a:ln w="571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79286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80241"/>
          </a:xfrm>
          <a:prstGeom prst="rect">
            <a:avLst/>
          </a:prstGeom>
        </p:spPr>
        <p:txBody>
          <a:bodyPr vert="horz" wrap="square" lIns="0" tIns="201168" rIns="0" bIns="0" rtlCol="0">
            <a:spAutoFit/>
          </a:bodyPr>
          <a:lstStyle/>
          <a:p>
            <a:pPr marL="140335">
              <a:lnSpc>
                <a:spcPct val="100000"/>
              </a:lnSpc>
            </a:pPr>
            <a:r>
              <a:rPr sz="4400" spc="-30" dirty="0"/>
              <a:t>CA</a:t>
            </a:r>
            <a:r>
              <a:rPr sz="4400" spc="-15" dirty="0"/>
              <a:t>S</a:t>
            </a:r>
            <a:r>
              <a:rPr sz="4400" spc="-35" dirty="0"/>
              <a:t>CAD</a:t>
            </a:r>
            <a:r>
              <a:rPr sz="4400" spc="-25" dirty="0"/>
              <a:t>E</a:t>
            </a:r>
            <a:r>
              <a:rPr sz="4400" dirty="0"/>
              <a:t> </a:t>
            </a:r>
            <a:r>
              <a:rPr sz="4400" spc="-30" dirty="0"/>
              <a:t>EN</a:t>
            </a:r>
            <a:r>
              <a:rPr sz="4400" spc="10" dirty="0"/>
              <a:t> </a:t>
            </a:r>
            <a:r>
              <a:rPr sz="4400" spc="-25" dirty="0"/>
              <a:t>FRANCE</a:t>
            </a:r>
            <a:r>
              <a:rPr sz="4400" spc="10" dirty="0"/>
              <a:t> </a:t>
            </a:r>
            <a:r>
              <a:rPr sz="4400" spc="-30" dirty="0"/>
              <a:t>EN</a:t>
            </a:r>
            <a:r>
              <a:rPr sz="4400" spc="10" dirty="0"/>
              <a:t> </a:t>
            </a:r>
            <a:r>
              <a:rPr sz="4400" spc="-25" dirty="0"/>
              <a:t>2010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1" y="1816182"/>
            <a:ext cx="8951318" cy="852481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79086" y="1816182"/>
            <a:ext cx="8552611" cy="85248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" y="2668628"/>
            <a:ext cx="8951318" cy="940118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79086" y="2668628"/>
            <a:ext cx="8552611" cy="94011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" y="3608649"/>
            <a:ext cx="8951318" cy="940118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79086" y="3608649"/>
            <a:ext cx="8552611" cy="94011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" y="4548796"/>
            <a:ext cx="8951318" cy="940466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79086" y="4548796"/>
            <a:ext cx="8552611" cy="940466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" y="5489262"/>
            <a:ext cx="8951318" cy="940118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79086" y="5489262"/>
            <a:ext cx="8552611" cy="94011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" y="6429465"/>
            <a:ext cx="8951318" cy="276683"/>
          </a:xfrm>
          <a:prstGeom prst="rect">
            <a:avLst/>
          </a:pr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9086" y="6429387"/>
            <a:ext cx="8552611" cy="24528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275577" y="2298841"/>
            <a:ext cx="1639824" cy="825359"/>
          </a:xfrm>
          <a:custGeom>
            <a:avLst/>
            <a:gdLst/>
            <a:ahLst/>
            <a:cxnLst/>
            <a:rect l="l" t="t" r="r" b="b"/>
            <a:pathLst>
              <a:path w="1868804" h="732155">
                <a:moveTo>
                  <a:pt x="0" y="731837"/>
                </a:moveTo>
                <a:lnTo>
                  <a:pt x="1868424" y="731837"/>
                </a:lnTo>
                <a:lnTo>
                  <a:pt x="1868424" y="0"/>
                </a:lnTo>
                <a:lnTo>
                  <a:pt x="0" y="0"/>
                </a:lnTo>
                <a:lnTo>
                  <a:pt x="0" y="73183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6" name="object 16"/>
          <p:cNvSpPr txBox="1"/>
          <p:nvPr/>
        </p:nvSpPr>
        <p:spPr>
          <a:xfrm>
            <a:off x="155819" y="1062647"/>
            <a:ext cx="7376795" cy="6601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2655"/>
              </a:lnSpc>
            </a:pPr>
            <a:r>
              <a:rPr sz="2600" b="1" spc="-105" dirty="0">
                <a:solidFill>
                  <a:srgbClr val="E36C09"/>
                </a:solidFill>
                <a:latin typeface="Arial"/>
                <a:cs typeface="Arial"/>
              </a:rPr>
              <a:t>Cas</a:t>
            </a:r>
            <a:r>
              <a:rPr sz="2600" b="1" spc="-100" dirty="0">
                <a:solidFill>
                  <a:srgbClr val="E36C09"/>
                </a:solidFill>
                <a:latin typeface="Arial"/>
                <a:cs typeface="Arial"/>
              </a:rPr>
              <a:t>c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a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d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e</a:t>
            </a:r>
            <a:r>
              <a:rPr sz="2600" b="1" spc="-3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105" dirty="0">
                <a:solidFill>
                  <a:srgbClr val="E36C09"/>
                </a:solidFill>
                <a:latin typeface="Arial"/>
                <a:cs typeface="Arial"/>
              </a:rPr>
              <a:t>d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e</a:t>
            </a:r>
            <a:r>
              <a:rPr sz="2600" b="1" spc="-4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50" dirty="0">
                <a:solidFill>
                  <a:srgbClr val="E36C09"/>
                </a:solidFill>
                <a:latin typeface="Arial"/>
                <a:cs typeface="Arial"/>
              </a:rPr>
              <a:t>l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a</a:t>
            </a:r>
            <a:r>
              <a:rPr sz="2600" b="1" spc="-45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p</a:t>
            </a:r>
            <a:r>
              <a:rPr sz="2600" b="1" spc="-65" dirty="0">
                <a:solidFill>
                  <a:srgbClr val="E36C09"/>
                </a:solidFill>
                <a:latin typeface="Arial"/>
                <a:cs typeface="Arial"/>
              </a:rPr>
              <a:t>r</a:t>
            </a:r>
            <a:r>
              <a:rPr sz="2600" b="1" spc="-55" dirty="0">
                <a:solidFill>
                  <a:srgbClr val="E36C09"/>
                </a:solidFill>
                <a:latin typeface="Arial"/>
                <a:cs typeface="Arial"/>
              </a:rPr>
              <a:t>i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se</a:t>
            </a:r>
            <a:r>
              <a:rPr sz="2600" b="1" spc="-45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en</a:t>
            </a:r>
            <a:r>
              <a:rPr sz="2600" b="1" spc="-5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c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h</a:t>
            </a:r>
            <a:r>
              <a:rPr sz="2600" b="1" spc="-80" dirty="0">
                <a:solidFill>
                  <a:srgbClr val="E36C09"/>
                </a:solidFill>
                <a:latin typeface="Arial"/>
                <a:cs typeface="Arial"/>
              </a:rPr>
              <a:t>ar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g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e</a:t>
            </a:r>
            <a:r>
              <a:rPr sz="2600" b="1" spc="-45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en</a:t>
            </a:r>
            <a:r>
              <a:rPr sz="2600" b="1" spc="-4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F</a:t>
            </a:r>
            <a:r>
              <a:rPr sz="2600" b="1" spc="-80" dirty="0">
                <a:solidFill>
                  <a:srgbClr val="E36C09"/>
                </a:solidFill>
                <a:latin typeface="Arial"/>
                <a:cs typeface="Arial"/>
              </a:rPr>
              <a:t>ra</a:t>
            </a:r>
            <a:r>
              <a:rPr sz="2600" b="1" spc="-110" dirty="0">
                <a:solidFill>
                  <a:srgbClr val="E36C09"/>
                </a:solidFill>
                <a:latin typeface="Arial"/>
                <a:cs typeface="Arial"/>
              </a:rPr>
              <a:t>n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c</a:t>
            </a:r>
            <a:r>
              <a:rPr sz="2600" b="1" spc="-90" dirty="0">
                <a:solidFill>
                  <a:srgbClr val="E36C09"/>
                </a:solidFill>
                <a:latin typeface="Arial"/>
                <a:cs typeface="Arial"/>
              </a:rPr>
              <a:t>e</a:t>
            </a:r>
            <a:r>
              <a:rPr sz="2600" b="1" spc="-4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100" dirty="0">
                <a:solidFill>
                  <a:srgbClr val="E36C09"/>
                </a:solidFill>
                <a:latin typeface="Arial"/>
                <a:cs typeface="Arial"/>
              </a:rPr>
              <a:t>en</a:t>
            </a:r>
            <a:r>
              <a:rPr sz="2600" b="1" spc="-40" dirty="0">
                <a:solidFill>
                  <a:srgbClr val="E36C09"/>
                </a:solidFill>
                <a:latin typeface="Arial"/>
                <a:cs typeface="Arial"/>
              </a:rPr>
              <a:t> 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2</a:t>
            </a:r>
            <a:r>
              <a:rPr sz="2600" b="1" spc="-100" dirty="0">
                <a:solidFill>
                  <a:srgbClr val="E36C09"/>
                </a:solidFill>
                <a:latin typeface="Arial"/>
                <a:cs typeface="Arial"/>
              </a:rPr>
              <a:t>0</a:t>
            </a:r>
            <a:r>
              <a:rPr sz="2600" b="1" spc="-95" dirty="0">
                <a:solidFill>
                  <a:srgbClr val="E36C09"/>
                </a:solidFill>
                <a:latin typeface="Arial"/>
                <a:cs typeface="Arial"/>
              </a:rPr>
              <a:t>10</a:t>
            </a:r>
            <a:r>
              <a:rPr sz="2600" b="1" spc="-45" dirty="0">
                <a:solidFill>
                  <a:srgbClr val="E36C09"/>
                </a:solidFill>
                <a:latin typeface="Arial"/>
                <a:cs typeface="Arial"/>
              </a:rPr>
              <a:t>,</a:t>
            </a:r>
            <a:endParaRPr sz="2600">
              <a:latin typeface="Arial"/>
              <a:cs typeface="Arial"/>
            </a:endParaRPr>
          </a:p>
          <a:p>
            <a:pPr marL="475615">
              <a:lnSpc>
                <a:spcPts val="2415"/>
              </a:lnSpc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smis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24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315200" y="2286000"/>
            <a:ext cx="1676399" cy="7214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20000"/>
              </a:lnSpc>
            </a:pPr>
            <a:r>
              <a:rPr sz="900" dirty="0">
                <a:latin typeface="Arial"/>
                <a:cs typeface="Arial"/>
              </a:rPr>
              <a:t>F</a:t>
            </a:r>
            <a:r>
              <a:rPr sz="900" spc="-10" dirty="0">
                <a:latin typeface="Arial"/>
                <a:cs typeface="Arial"/>
              </a:rPr>
              <a:t> hé</a:t>
            </a:r>
            <a:r>
              <a:rPr sz="900" spc="5" dirty="0">
                <a:latin typeface="Arial"/>
                <a:cs typeface="Arial"/>
              </a:rPr>
              <a:t>t</a:t>
            </a:r>
            <a:r>
              <a:rPr sz="900" spc="-10" dirty="0">
                <a:latin typeface="Arial"/>
                <a:cs typeface="Arial"/>
              </a:rPr>
              <a:t>é</a:t>
            </a:r>
            <a:r>
              <a:rPr sz="900" dirty="0">
                <a:latin typeface="Arial"/>
                <a:cs typeface="Arial"/>
              </a:rPr>
              <a:t>r</a:t>
            </a:r>
            <a:r>
              <a:rPr sz="900" spc="-10" dirty="0">
                <a:latin typeface="Arial"/>
                <a:cs typeface="Arial"/>
              </a:rPr>
              <a:t>o</a:t>
            </a:r>
            <a:r>
              <a:rPr sz="900" spc="-25" dirty="0">
                <a:latin typeface="Arial"/>
                <a:cs typeface="Arial"/>
              </a:rPr>
              <a:t>s</a:t>
            </a:r>
            <a:r>
              <a:rPr sz="900" spc="-10" dirty="0">
                <a:latin typeface="Arial"/>
                <a:cs typeface="Arial"/>
              </a:rPr>
              <a:t>e</a:t>
            </a:r>
            <a:r>
              <a:rPr sz="900" spc="20" dirty="0">
                <a:latin typeface="Arial"/>
                <a:cs typeface="Arial"/>
              </a:rPr>
              <a:t>x</a:t>
            </a:r>
            <a:r>
              <a:rPr sz="900" spc="-10" dirty="0">
                <a:latin typeface="Arial"/>
                <a:cs typeface="Arial"/>
              </a:rPr>
              <a:t>ue</a:t>
            </a:r>
            <a:r>
              <a:rPr sz="900" spc="15" dirty="0">
                <a:latin typeface="Arial"/>
                <a:cs typeface="Arial"/>
              </a:rPr>
              <a:t>ll</a:t>
            </a:r>
            <a:r>
              <a:rPr sz="900" spc="-10" dirty="0">
                <a:latin typeface="Arial"/>
                <a:cs typeface="Arial"/>
              </a:rPr>
              <a:t>e</a:t>
            </a:r>
            <a:r>
              <a:rPr sz="900" dirty="0">
                <a:latin typeface="Arial"/>
                <a:cs typeface="Arial"/>
              </a:rPr>
              <a:t>s</a:t>
            </a:r>
            <a:r>
              <a:rPr sz="900" spc="-65" dirty="0">
                <a:latin typeface="Arial"/>
                <a:cs typeface="Arial"/>
              </a:rPr>
              <a:t> </a:t>
            </a:r>
            <a:r>
              <a:rPr sz="900" spc="30" dirty="0" smtClean="0">
                <a:latin typeface="Arial"/>
                <a:cs typeface="Arial"/>
              </a:rPr>
              <a:t>f</a:t>
            </a:r>
            <a:r>
              <a:rPr sz="900" dirty="0" smtClean="0">
                <a:latin typeface="Arial"/>
                <a:cs typeface="Arial"/>
              </a:rPr>
              <a:t>r</a:t>
            </a:r>
            <a:r>
              <a:rPr sz="900" spc="-10" dirty="0" smtClean="0">
                <a:latin typeface="Arial"/>
                <a:cs typeface="Arial"/>
              </a:rPr>
              <a:t>an</a:t>
            </a:r>
            <a:r>
              <a:rPr sz="900" dirty="0" smtClean="0">
                <a:latin typeface="Arial"/>
                <a:cs typeface="Arial"/>
              </a:rPr>
              <a:t>ç</a:t>
            </a:r>
            <a:r>
              <a:rPr sz="900" spc="-10" dirty="0" smtClean="0">
                <a:latin typeface="Arial"/>
                <a:cs typeface="Arial"/>
              </a:rPr>
              <a:t>a</a:t>
            </a:r>
            <a:r>
              <a:rPr sz="900" spc="15" dirty="0" smtClean="0">
                <a:latin typeface="Arial"/>
                <a:cs typeface="Arial"/>
              </a:rPr>
              <a:t>i</a:t>
            </a:r>
            <a:r>
              <a:rPr sz="900" spc="-25" dirty="0" smtClean="0">
                <a:latin typeface="Arial"/>
                <a:cs typeface="Arial"/>
              </a:rPr>
              <a:t>s</a:t>
            </a:r>
            <a:r>
              <a:rPr sz="900" spc="-10" dirty="0" smtClean="0">
                <a:latin typeface="Arial"/>
                <a:cs typeface="Arial"/>
              </a:rPr>
              <a:t>e</a:t>
            </a:r>
            <a:r>
              <a:rPr sz="900" dirty="0" smtClean="0">
                <a:latin typeface="Arial"/>
                <a:cs typeface="Arial"/>
              </a:rPr>
              <a:t>s</a:t>
            </a:r>
            <a:endParaRPr lang="fr-FR" sz="900" dirty="0" smtClean="0">
              <a:latin typeface="Arial"/>
              <a:cs typeface="Arial"/>
            </a:endParaRPr>
          </a:p>
          <a:p>
            <a:pPr marL="12700">
              <a:lnSpc>
                <a:spcPct val="120000"/>
              </a:lnSpc>
            </a:pPr>
            <a:r>
              <a:rPr sz="1000" dirty="0" smtClean="0">
                <a:latin typeface="Arial"/>
                <a:cs typeface="Arial"/>
              </a:rPr>
              <a:t>H </a:t>
            </a:r>
            <a:r>
              <a:rPr sz="1000" spc="-15" dirty="0" smtClean="0">
                <a:latin typeface="Arial"/>
                <a:cs typeface="Arial"/>
              </a:rPr>
              <a:t>hé</a:t>
            </a:r>
            <a:r>
              <a:rPr sz="1000" spc="-10" dirty="0" smtClean="0">
                <a:latin typeface="Arial"/>
                <a:cs typeface="Arial"/>
              </a:rPr>
              <a:t>t</a:t>
            </a:r>
            <a:r>
              <a:rPr sz="1000" spc="-15" dirty="0" smtClean="0">
                <a:latin typeface="Arial"/>
                <a:cs typeface="Arial"/>
              </a:rPr>
              <a:t>é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o</a:t>
            </a: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e</a:t>
            </a:r>
            <a:r>
              <a:rPr sz="1000" dirty="0" smtClean="0">
                <a:latin typeface="Arial"/>
                <a:cs typeface="Arial"/>
              </a:rPr>
              <a:t>x</a:t>
            </a:r>
            <a:r>
              <a:rPr sz="1000" spc="-15" dirty="0" smtClean="0">
                <a:latin typeface="Arial"/>
                <a:cs typeface="Arial"/>
              </a:rPr>
              <a:t>ue</a:t>
            </a:r>
            <a:r>
              <a:rPr sz="1000" dirty="0" smtClean="0">
                <a:latin typeface="Arial"/>
                <a:cs typeface="Arial"/>
              </a:rPr>
              <a:t>ls</a:t>
            </a:r>
            <a:r>
              <a:rPr sz="1000" spc="40" dirty="0" smtClean="0">
                <a:latin typeface="Arial"/>
                <a:cs typeface="Arial"/>
              </a:rPr>
              <a:t> </a:t>
            </a:r>
            <a:r>
              <a:rPr sz="1000" spc="15" dirty="0" smtClean="0">
                <a:latin typeface="Arial"/>
                <a:cs typeface="Arial"/>
              </a:rPr>
              <a:t>f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an</a:t>
            </a:r>
            <a:r>
              <a:rPr sz="1000" dirty="0" smtClean="0">
                <a:latin typeface="Arial"/>
                <a:cs typeface="Arial"/>
              </a:rPr>
              <a:t>ç</a:t>
            </a:r>
            <a:r>
              <a:rPr sz="1000" spc="-15" dirty="0" smtClean="0">
                <a:latin typeface="Arial"/>
                <a:cs typeface="Arial"/>
              </a:rPr>
              <a:t>a</a:t>
            </a:r>
            <a:r>
              <a:rPr sz="1000" dirty="0" smtClean="0">
                <a:latin typeface="Arial"/>
                <a:cs typeface="Arial"/>
              </a:rPr>
              <a:t>is</a:t>
            </a:r>
            <a:endParaRPr lang="fr-FR" sz="1000" dirty="0" smtClean="0">
              <a:latin typeface="Arial"/>
              <a:cs typeface="Arial"/>
            </a:endParaRPr>
          </a:p>
          <a:p>
            <a:pPr marL="12700" marR="5080">
              <a:lnSpc>
                <a:spcPct val="120000"/>
              </a:lnSpc>
              <a:spcBef>
                <a:spcPts val="25"/>
              </a:spcBef>
            </a:pPr>
            <a:r>
              <a:rPr sz="1000" dirty="0" smtClean="0">
                <a:latin typeface="Arial"/>
                <a:cs typeface="Arial"/>
              </a:rPr>
              <a:t>F </a:t>
            </a:r>
            <a:r>
              <a:rPr sz="1000" spc="-15" dirty="0" smtClean="0">
                <a:latin typeface="Arial"/>
                <a:cs typeface="Arial"/>
              </a:rPr>
              <a:t>hé</a:t>
            </a:r>
            <a:r>
              <a:rPr sz="1000" spc="-10" dirty="0" smtClean="0">
                <a:latin typeface="Arial"/>
                <a:cs typeface="Arial"/>
              </a:rPr>
              <a:t>t</a:t>
            </a:r>
            <a:r>
              <a:rPr sz="1000" spc="-15" dirty="0" smtClean="0">
                <a:latin typeface="Arial"/>
                <a:cs typeface="Arial"/>
              </a:rPr>
              <a:t>é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o</a:t>
            </a: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e</a:t>
            </a:r>
            <a:r>
              <a:rPr sz="1000" dirty="0" smtClean="0">
                <a:latin typeface="Arial"/>
                <a:cs typeface="Arial"/>
              </a:rPr>
              <a:t>x</a:t>
            </a:r>
            <a:r>
              <a:rPr sz="1000" spc="-15" dirty="0" smtClean="0">
                <a:latin typeface="Arial"/>
                <a:cs typeface="Arial"/>
              </a:rPr>
              <a:t>ue</a:t>
            </a:r>
            <a:r>
              <a:rPr sz="1000" dirty="0" smtClean="0">
                <a:latin typeface="Arial"/>
                <a:cs typeface="Arial"/>
              </a:rPr>
              <a:t>ll</a:t>
            </a:r>
            <a:r>
              <a:rPr sz="1000" spc="-15" dirty="0" smtClean="0">
                <a:latin typeface="Arial"/>
                <a:cs typeface="Arial"/>
              </a:rPr>
              <a:t>e</a:t>
            </a: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4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m</a:t>
            </a:r>
            <a:r>
              <a:rPr sz="1000" dirty="0" smtClean="0">
                <a:latin typeface="Arial"/>
                <a:cs typeface="Arial"/>
              </a:rPr>
              <a:t>i</a:t>
            </a:r>
            <a:r>
              <a:rPr sz="1000" spc="10" dirty="0" smtClean="0">
                <a:latin typeface="Arial"/>
                <a:cs typeface="Arial"/>
              </a:rPr>
              <a:t>g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an</a:t>
            </a:r>
            <a:r>
              <a:rPr sz="1000" spc="-10" dirty="0" smtClean="0">
                <a:latin typeface="Arial"/>
                <a:cs typeface="Arial"/>
              </a:rPr>
              <a:t>t</a:t>
            </a:r>
            <a:r>
              <a:rPr sz="1000" spc="-15" dirty="0" smtClean="0">
                <a:latin typeface="Arial"/>
                <a:cs typeface="Arial"/>
              </a:rPr>
              <a:t>e</a:t>
            </a:r>
            <a:r>
              <a:rPr lang="fr-FR" sz="1000" dirty="0" smtClean="0">
                <a:latin typeface="Arial"/>
                <a:cs typeface="Arial"/>
              </a:rPr>
              <a:t>s</a:t>
            </a:r>
          </a:p>
          <a:p>
            <a:pPr marL="12700" marR="5080">
              <a:lnSpc>
                <a:spcPct val="120000"/>
              </a:lnSpc>
              <a:spcBef>
                <a:spcPts val="25"/>
              </a:spcBef>
            </a:pPr>
            <a:r>
              <a:rPr sz="1000" dirty="0" smtClean="0">
                <a:latin typeface="Arial"/>
                <a:cs typeface="Arial"/>
              </a:rPr>
              <a:t>H </a:t>
            </a:r>
            <a:r>
              <a:rPr sz="1000" spc="-15" dirty="0" smtClean="0">
                <a:latin typeface="Arial"/>
                <a:cs typeface="Arial"/>
              </a:rPr>
              <a:t>hé</a:t>
            </a:r>
            <a:r>
              <a:rPr sz="1000" spc="-10" dirty="0" smtClean="0">
                <a:latin typeface="Arial"/>
                <a:cs typeface="Arial"/>
              </a:rPr>
              <a:t>t</a:t>
            </a:r>
            <a:r>
              <a:rPr sz="1000" spc="-15" dirty="0" smtClean="0">
                <a:latin typeface="Arial"/>
                <a:cs typeface="Arial"/>
              </a:rPr>
              <a:t>é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o</a:t>
            </a:r>
            <a:r>
              <a:rPr sz="1000" dirty="0" smtClean="0">
                <a:latin typeface="Arial"/>
                <a:cs typeface="Arial"/>
              </a:rPr>
              <a:t>s</a:t>
            </a:r>
            <a:r>
              <a:rPr sz="1000" spc="-15" dirty="0" smtClean="0">
                <a:latin typeface="Arial"/>
                <a:cs typeface="Arial"/>
              </a:rPr>
              <a:t>e</a:t>
            </a:r>
            <a:r>
              <a:rPr sz="1000" dirty="0" smtClean="0">
                <a:latin typeface="Arial"/>
                <a:cs typeface="Arial"/>
              </a:rPr>
              <a:t>x</a:t>
            </a:r>
            <a:r>
              <a:rPr sz="1000" spc="-15" dirty="0" smtClean="0">
                <a:latin typeface="Arial"/>
                <a:cs typeface="Arial"/>
              </a:rPr>
              <a:t>ue</a:t>
            </a:r>
            <a:r>
              <a:rPr sz="1000" dirty="0" smtClean="0">
                <a:latin typeface="Arial"/>
                <a:cs typeface="Arial"/>
              </a:rPr>
              <a:t>ls</a:t>
            </a:r>
            <a:r>
              <a:rPr sz="1000" spc="40" dirty="0" smtClean="0">
                <a:latin typeface="Arial"/>
                <a:cs typeface="Arial"/>
              </a:rPr>
              <a:t> </a:t>
            </a:r>
            <a:r>
              <a:rPr sz="1000" spc="30" dirty="0" smtClean="0">
                <a:latin typeface="Arial"/>
                <a:cs typeface="Arial"/>
              </a:rPr>
              <a:t>m</a:t>
            </a:r>
            <a:r>
              <a:rPr sz="1000" dirty="0" smtClean="0">
                <a:latin typeface="Arial"/>
                <a:cs typeface="Arial"/>
              </a:rPr>
              <a:t>i</a:t>
            </a:r>
            <a:r>
              <a:rPr sz="1000" spc="10" dirty="0" smtClean="0">
                <a:latin typeface="Arial"/>
                <a:cs typeface="Arial"/>
              </a:rPr>
              <a:t>g</a:t>
            </a:r>
            <a:r>
              <a:rPr sz="1000" spc="5" dirty="0" smtClean="0">
                <a:latin typeface="Arial"/>
                <a:cs typeface="Arial"/>
              </a:rPr>
              <a:t>r</a:t>
            </a:r>
            <a:r>
              <a:rPr sz="1000" spc="-15" dirty="0" smtClean="0">
                <a:latin typeface="Arial"/>
                <a:cs typeface="Arial"/>
              </a:rPr>
              <a:t>an</a:t>
            </a:r>
            <a:r>
              <a:rPr sz="1000" spc="-10" dirty="0" smtClean="0">
                <a:latin typeface="Arial"/>
                <a:cs typeface="Arial"/>
              </a:rPr>
              <a:t>t</a:t>
            </a:r>
            <a:r>
              <a:rPr sz="1000" dirty="0" smtClean="0">
                <a:latin typeface="Arial"/>
                <a:cs typeface="Arial"/>
              </a:rPr>
              <a:t>s</a:t>
            </a:r>
            <a:endParaRPr sz="1000" dirty="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Espace réservé du numéro de diapositive 20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31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196"/>
          <p:cNvSpPr>
            <a:spLocks noChangeArrowheads="1"/>
          </p:cNvSpPr>
          <p:nvPr/>
        </p:nvSpPr>
        <p:spPr bwMode="auto">
          <a:xfrm>
            <a:off x="3029926" y="2120900"/>
            <a:ext cx="587375" cy="3467100"/>
          </a:xfrm>
          <a:prstGeom prst="rect">
            <a:avLst/>
          </a:prstGeom>
          <a:solidFill>
            <a:srgbClr val="FF00CC"/>
          </a:solidFill>
          <a:ln w="12700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20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8371" name="Rectangle 197"/>
          <p:cNvSpPr>
            <a:spLocks noChangeArrowheads="1"/>
          </p:cNvSpPr>
          <p:nvPr/>
        </p:nvSpPr>
        <p:spPr bwMode="auto">
          <a:xfrm>
            <a:off x="5849320" y="2120900"/>
            <a:ext cx="587375" cy="3467100"/>
          </a:xfrm>
          <a:prstGeom prst="rect">
            <a:avLst/>
          </a:prstGeom>
          <a:solidFill>
            <a:srgbClr val="FF00CC"/>
          </a:solidFill>
          <a:ln w="12700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20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8372" name="Rectangle 198"/>
          <p:cNvSpPr>
            <a:spLocks noChangeArrowheads="1"/>
          </p:cNvSpPr>
          <p:nvPr/>
        </p:nvSpPr>
        <p:spPr bwMode="auto">
          <a:xfrm>
            <a:off x="3029926" y="2120900"/>
            <a:ext cx="587375" cy="681038"/>
          </a:xfrm>
          <a:prstGeom prst="rect">
            <a:avLst/>
          </a:prstGeom>
          <a:solidFill>
            <a:srgbClr val="34E9F4"/>
          </a:solidFill>
          <a:ln w="12700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20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8373" name="Rectangle 202"/>
          <p:cNvSpPr>
            <a:spLocks noChangeArrowheads="1"/>
          </p:cNvSpPr>
          <p:nvPr/>
        </p:nvSpPr>
        <p:spPr bwMode="auto">
          <a:xfrm>
            <a:off x="5849320" y="2120980"/>
            <a:ext cx="587375" cy="1420813"/>
          </a:xfrm>
          <a:prstGeom prst="rect">
            <a:avLst/>
          </a:prstGeom>
          <a:solidFill>
            <a:srgbClr val="34E9F4"/>
          </a:solidFill>
          <a:ln w="12700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20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8677" name="ZoneTexte 205"/>
          <p:cNvSpPr txBox="1">
            <a:spLocks noChangeArrowheads="1"/>
          </p:cNvSpPr>
          <p:nvPr/>
        </p:nvSpPr>
        <p:spPr bwMode="auto">
          <a:xfrm>
            <a:off x="585136" y="1835150"/>
            <a:ext cx="2292350" cy="738664"/>
          </a:xfrm>
          <a:prstGeom prst="rect">
            <a:avLst/>
          </a:prstGeom>
          <a:solidFill>
            <a:srgbClr val="FF66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19%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ignorent leur séropositivité</a:t>
            </a:r>
          </a:p>
        </p:txBody>
      </p:sp>
      <p:sp>
        <p:nvSpPr>
          <p:cNvPr id="28678" name="ZoneTexte 206"/>
          <p:cNvSpPr txBox="1">
            <a:spLocks noChangeArrowheads="1"/>
          </p:cNvSpPr>
          <p:nvPr/>
        </p:nvSpPr>
        <p:spPr bwMode="auto">
          <a:xfrm>
            <a:off x="585136" y="3962468"/>
            <a:ext cx="2292350" cy="646331"/>
          </a:xfrm>
          <a:prstGeom prst="rect">
            <a:avLst/>
          </a:prstGeom>
          <a:solidFill>
            <a:srgbClr val="FF66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200" b="1" dirty="0">
                <a:solidFill>
                  <a:srgbClr val="000000"/>
                </a:solidFill>
                <a:latin typeface="Arial" charset="0"/>
              </a:rPr>
              <a:t>81%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200" b="1" dirty="0">
                <a:solidFill>
                  <a:srgbClr val="000000"/>
                </a:solidFill>
                <a:latin typeface="Arial" charset="0"/>
              </a:rPr>
              <a:t>connaissent leur séropositivité</a:t>
            </a:r>
          </a:p>
        </p:txBody>
      </p:sp>
      <p:sp>
        <p:nvSpPr>
          <p:cNvPr id="58376" name="ZoneTexte 207"/>
          <p:cNvSpPr txBox="1">
            <a:spLocks noChangeArrowheads="1"/>
          </p:cNvSpPr>
          <p:nvPr/>
        </p:nvSpPr>
        <p:spPr bwMode="auto">
          <a:xfrm>
            <a:off x="762000" y="5616581"/>
            <a:ext cx="42672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0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Personnes vivant avec le VIH : 150 200</a:t>
            </a:r>
          </a:p>
        </p:txBody>
      </p:sp>
      <p:sp>
        <p:nvSpPr>
          <p:cNvPr id="58377" name="ZoneTexte 208"/>
          <p:cNvSpPr txBox="1">
            <a:spLocks noChangeArrowheads="1"/>
          </p:cNvSpPr>
          <p:nvPr/>
        </p:nvSpPr>
        <p:spPr bwMode="auto">
          <a:xfrm>
            <a:off x="5026960" y="5616581"/>
            <a:ext cx="373604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0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Nouvelles infections par an : 7 500</a:t>
            </a:r>
          </a:p>
        </p:txBody>
      </p:sp>
      <p:cxnSp>
        <p:nvCxnSpPr>
          <p:cNvPr id="58378" name="Connecteur droit avec flèche 210"/>
          <p:cNvCxnSpPr>
            <a:cxnSpLocks noChangeShapeType="1"/>
          </p:cNvCxnSpPr>
          <p:nvPr/>
        </p:nvCxnSpPr>
        <p:spPr bwMode="auto">
          <a:xfrm>
            <a:off x="3734751" y="2347993"/>
            <a:ext cx="1938337" cy="682625"/>
          </a:xfrm>
          <a:prstGeom prst="straightConnector1">
            <a:avLst/>
          </a:prstGeom>
          <a:noFill/>
          <a:ln w="50800">
            <a:solidFill>
              <a:schemeClr val="tx2"/>
            </a:solidFill>
            <a:round/>
            <a:headEnd/>
            <a:tailEnd type="arrow" w="med" len="med"/>
          </a:ln>
        </p:spPr>
      </p:cxnSp>
      <p:cxnSp>
        <p:nvCxnSpPr>
          <p:cNvPr id="58379" name="Connecteur droit avec flèche 211"/>
          <p:cNvCxnSpPr>
            <a:cxnSpLocks noChangeShapeType="1"/>
          </p:cNvCxnSpPr>
          <p:nvPr/>
        </p:nvCxnSpPr>
        <p:spPr bwMode="auto">
          <a:xfrm>
            <a:off x="3793473" y="4052968"/>
            <a:ext cx="1938338" cy="682625"/>
          </a:xfrm>
          <a:prstGeom prst="straightConnector1">
            <a:avLst/>
          </a:prstGeom>
          <a:noFill/>
          <a:ln w="50800">
            <a:solidFill>
              <a:schemeClr val="tx2"/>
            </a:solidFill>
            <a:round/>
            <a:headEnd/>
            <a:tailEnd type="arrow" w="med" len="med"/>
          </a:ln>
        </p:spPr>
      </p:cxnSp>
      <p:sp>
        <p:nvSpPr>
          <p:cNvPr id="58380" name="ZoneTexte 212"/>
          <p:cNvSpPr txBox="1">
            <a:spLocks noChangeArrowheads="1"/>
          </p:cNvSpPr>
          <p:nvPr/>
        </p:nvSpPr>
        <p:spPr bwMode="auto">
          <a:xfrm>
            <a:off x="3734736" y="2006600"/>
            <a:ext cx="2290762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0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contribuent :</a:t>
            </a:r>
          </a:p>
        </p:txBody>
      </p:sp>
      <p:sp>
        <p:nvSpPr>
          <p:cNvPr id="28684" name="ZoneTexte 213"/>
          <p:cNvSpPr txBox="1">
            <a:spLocks noChangeArrowheads="1"/>
          </p:cNvSpPr>
          <p:nvPr/>
        </p:nvSpPr>
        <p:spPr bwMode="auto">
          <a:xfrm>
            <a:off x="6508098" y="2462293"/>
            <a:ext cx="2292350" cy="523875"/>
          </a:xfrm>
          <a:prstGeom prst="rect">
            <a:avLst/>
          </a:prstGeom>
          <a:solidFill>
            <a:srgbClr val="FF66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43</a:t>
            </a:r>
            <a:r>
              <a:rPr lang="fr-FR" sz="1400" b="1" dirty="0" smtClean="0">
                <a:solidFill>
                  <a:srgbClr val="000000"/>
                </a:solidFill>
                <a:latin typeface="Arial" charset="0"/>
              </a:rPr>
              <a:t>% « mini »</a:t>
            </a:r>
            <a:endParaRPr lang="fr-FR" sz="1400" b="1" dirty="0">
              <a:solidFill>
                <a:srgbClr val="000000"/>
              </a:solidFill>
              <a:latin typeface="Arial" charset="0"/>
            </a:endParaRP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des nouvelles infections</a:t>
            </a:r>
          </a:p>
        </p:txBody>
      </p:sp>
      <p:sp>
        <p:nvSpPr>
          <p:cNvPr id="28685" name="ZoneTexte 214"/>
          <p:cNvSpPr txBox="1">
            <a:spLocks noChangeArrowheads="1"/>
          </p:cNvSpPr>
          <p:nvPr/>
        </p:nvSpPr>
        <p:spPr bwMode="auto">
          <a:xfrm>
            <a:off x="6508098" y="4516518"/>
            <a:ext cx="2292350" cy="523875"/>
          </a:xfrm>
          <a:prstGeom prst="rect">
            <a:avLst/>
          </a:prstGeom>
          <a:solidFill>
            <a:srgbClr val="FF6600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57</a:t>
            </a:r>
            <a:r>
              <a:rPr lang="fr-FR" sz="1400" b="1" dirty="0" smtClean="0">
                <a:solidFill>
                  <a:srgbClr val="000000"/>
                </a:solidFill>
                <a:latin typeface="Arial" charset="0"/>
              </a:rPr>
              <a:t>% « maxi »</a:t>
            </a:r>
            <a:endParaRPr lang="fr-FR" sz="1400" b="1" dirty="0">
              <a:solidFill>
                <a:srgbClr val="000000"/>
              </a:solidFill>
              <a:latin typeface="Arial" charset="0"/>
            </a:endParaRP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400" b="1" dirty="0">
                <a:solidFill>
                  <a:srgbClr val="000000"/>
                </a:solidFill>
                <a:latin typeface="Arial" charset="0"/>
              </a:rPr>
              <a:t>des nouvelles infections</a:t>
            </a: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685800" y="183513"/>
            <a:ext cx="8458200" cy="758825"/>
          </a:xfrm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fr-FR" sz="2800" dirty="0" smtClean="0"/>
              <a:t>Connaissance du statut VIH et transmission du VIH</a:t>
            </a:r>
            <a:r>
              <a:rPr lang="fr-FR" sz="2800" dirty="0"/>
              <a:t/>
            </a:r>
            <a:br>
              <a:rPr lang="fr-FR" sz="2800" dirty="0"/>
            </a:br>
            <a:r>
              <a:rPr lang="fr-FR" sz="1100" dirty="0" smtClean="0"/>
              <a:t/>
            </a:r>
            <a:br>
              <a:rPr lang="fr-FR" sz="1100" dirty="0" smtClean="0"/>
            </a:br>
            <a:endParaRPr lang="fr-FR" sz="1050" dirty="0"/>
          </a:p>
        </p:txBody>
      </p:sp>
      <p:sp>
        <p:nvSpPr>
          <p:cNvPr id="16" name="Rectangle 15"/>
          <p:cNvSpPr/>
          <p:nvPr/>
        </p:nvSpPr>
        <p:spPr>
          <a:xfrm>
            <a:off x="609600" y="6324600"/>
            <a:ext cx="840393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spc="-100" dirty="0">
                <a:solidFill>
                  <a:srgbClr val="000000"/>
                </a:solidFill>
                <a:latin typeface="Arial"/>
                <a:ea typeface="ＭＳ Ｐゴシック" pitchFamily="-107" charset="-128"/>
                <a:cs typeface="ＭＳ Ｐゴシック" charset="0"/>
              </a:rPr>
              <a:t>Adapté à partir de Marks G. </a:t>
            </a:r>
            <a:r>
              <a:rPr lang="fr-FR" sz="1100" i="1" spc="-100" dirty="0">
                <a:solidFill>
                  <a:srgbClr val="000000"/>
                </a:solidFill>
                <a:latin typeface="Arial"/>
                <a:ea typeface="ＭＳ Ｐゴシック" pitchFamily="-107" charset="-128"/>
                <a:cs typeface="ＭＳ Ｐゴシック" charset="0"/>
              </a:rPr>
              <a:t>et al. AIDS </a:t>
            </a:r>
            <a:r>
              <a:rPr lang="fr-FR" sz="1100" spc="-100" dirty="0">
                <a:solidFill>
                  <a:srgbClr val="000000"/>
                </a:solidFill>
                <a:latin typeface="Arial"/>
                <a:ea typeface="ＭＳ Ｐゴシック" pitchFamily="-107" charset="-128"/>
                <a:cs typeface="ＭＳ Ｐゴシック" charset="0"/>
              </a:rPr>
              <a:t>(2006) en utilisant des estimations françaises, à comportement sexuel supposé </a:t>
            </a:r>
            <a:r>
              <a:rPr lang="fr-FR" sz="1100" spc="-100" dirty="0" smtClean="0">
                <a:solidFill>
                  <a:srgbClr val="000000"/>
                </a:solidFill>
                <a:latin typeface="Arial"/>
                <a:ea typeface="ＭＳ Ｐゴシック" pitchFamily="-107" charset="-128"/>
                <a:cs typeface="ＭＳ Ｐゴシック" charset="0"/>
              </a:rPr>
              <a:t>identique, alors que l’on sait que </a:t>
            </a:r>
            <a:r>
              <a:rPr lang="fr-FR" sz="1100" u="sng" spc="-100" dirty="0" smtClean="0">
                <a:solidFill>
                  <a:srgbClr val="000000"/>
                </a:solidFill>
                <a:latin typeface="Arial"/>
                <a:ea typeface="ＭＳ Ｐゴシック" pitchFamily="-107" charset="-128"/>
                <a:cs typeface="ＭＳ Ｐゴシック" charset="0"/>
              </a:rPr>
              <a:t>la connaissance de la séropositivité entraine une forte diminution de la prise de risque.</a:t>
            </a:r>
            <a:endParaRPr lang="fr-FR" sz="1100" u="sng" dirty="0">
              <a:solidFill>
                <a:srgbClr val="000000"/>
              </a:solidFill>
              <a:latin typeface="Arial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81787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r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dirty="0" smtClean="0"/>
              <a:t>Dépistage précoce/tardif</a:t>
            </a:r>
            <a:endParaRPr lang="fr-FR" dirty="0"/>
          </a:p>
        </p:txBody>
      </p:sp>
      <p:pic>
        <p:nvPicPr>
          <p:cNvPr id="5" name="Espace réservé du contenu 4"/>
          <p:cNvPicPr>
            <a:picLocks noGrp="1" noChangeAspect="1"/>
          </p:cNvPicPr>
          <p:nvPr>
            <p:ph sz="quarter"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5161" r="-35161"/>
          <a:stretch>
            <a:fillRect/>
          </a:stretch>
        </p:blipFill>
        <p:spPr>
          <a:xfrm>
            <a:off x="1430341" y="1524008"/>
            <a:ext cx="9336087" cy="5146675"/>
          </a:xfrm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6" name="ZoneTexte 5"/>
          <p:cNvSpPr txBox="1"/>
          <p:nvPr/>
        </p:nvSpPr>
        <p:spPr>
          <a:xfrm>
            <a:off x="641753" y="4248151"/>
            <a:ext cx="2412598" cy="1077218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600" b="1" dirty="0">
                <a:solidFill>
                  <a:srgbClr val="FFFFFF"/>
                </a:solidFill>
                <a:latin typeface="Arial"/>
                <a:ea typeface="ＭＳ Ｐゴシック" charset="0"/>
                <a:cs typeface="ＭＳ Ｐゴシック" charset="0"/>
              </a:rPr>
              <a:t>Diagnostic précoce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Tx/>
              <a:buChar char="-"/>
              <a:defRPr/>
            </a:pPr>
            <a:r>
              <a:rPr lang="fr-FR" sz="1600" b="1" dirty="0">
                <a:solidFill>
                  <a:srgbClr val="FFFFFF"/>
                </a:solidFill>
                <a:latin typeface="Arial"/>
                <a:ea typeface="ＭＳ Ｐゴシック" charset="0"/>
                <a:cs typeface="ＭＳ Ｐゴシック" charset="0"/>
              </a:rPr>
              <a:t>CD4 &gt; 500/mm</a:t>
            </a:r>
            <a:r>
              <a:rPr lang="fr-FR" sz="1600" b="1" baseline="30000" dirty="0">
                <a:solidFill>
                  <a:srgbClr val="FFFFFF"/>
                </a:solidFill>
                <a:latin typeface="Arial"/>
                <a:ea typeface="ＭＳ Ｐゴシック" charset="0"/>
                <a:cs typeface="ＭＳ Ｐゴシック" charset="0"/>
              </a:rPr>
              <a:t>3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Tx/>
              <a:buChar char="-"/>
              <a:defRPr/>
            </a:pPr>
            <a:r>
              <a:rPr lang="fr-FR" sz="1600" b="1" dirty="0">
                <a:solidFill>
                  <a:srgbClr val="FFFFFF"/>
                </a:solidFill>
                <a:latin typeface="Arial"/>
                <a:ea typeface="ＭＳ Ｐゴシック" charset="0"/>
                <a:cs typeface="ＭＳ Ｐゴシック" charset="0"/>
              </a:rPr>
              <a:t>Primo-infection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600" b="1" dirty="0">
                <a:solidFill>
                  <a:srgbClr val="FFFFFF"/>
                </a:solidFill>
                <a:latin typeface="Arial"/>
                <a:ea typeface="ＭＳ Ｐゴシック" charset="0"/>
                <a:cs typeface="ＭＳ Ｐゴシック" charset="0"/>
              </a:rPr>
              <a:t>Sida exclu</a:t>
            </a:r>
          </a:p>
        </p:txBody>
      </p:sp>
      <p:sp>
        <p:nvSpPr>
          <p:cNvPr id="61446" name="Rectangle 6"/>
          <p:cNvSpPr>
            <a:spLocks noChangeArrowheads="1"/>
          </p:cNvSpPr>
          <p:nvPr/>
        </p:nvSpPr>
        <p:spPr bwMode="auto">
          <a:xfrm>
            <a:off x="510309" y="6622038"/>
            <a:ext cx="3054350" cy="235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baseline="300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Cazein F </a:t>
            </a:r>
            <a:r>
              <a:rPr lang="fr-FR" sz="1400" b="1" i="1" baseline="300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et al</a:t>
            </a:r>
            <a:r>
              <a:rPr lang="fr-FR" sz="1400" b="1" baseline="300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. BEH 2014;(9-10):154-62.</a:t>
            </a:r>
            <a:endParaRPr lang="fr-FR" sz="1400" b="1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" name="ZoneTexte 7"/>
          <p:cNvSpPr txBox="1"/>
          <p:nvPr/>
        </p:nvSpPr>
        <p:spPr>
          <a:xfrm>
            <a:off x="3600933" y="2575367"/>
            <a:ext cx="5015586" cy="2800767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4400" b="1" dirty="0">
                <a:solidFill>
                  <a:srgbClr val="FFFFFF"/>
                </a:solidFill>
                <a:latin typeface="Arial"/>
                <a:ea typeface="ＭＳ Ｐゴシック"/>
              </a:rPr>
              <a:t>Dépistage tardif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4400" b="1" dirty="0">
                <a:solidFill>
                  <a:srgbClr val="FFFFFF"/>
                </a:solidFill>
                <a:latin typeface="Arial"/>
                <a:ea typeface="ＭＳ Ｐゴシック"/>
              </a:rPr>
              <a:t>Un HSH sur 6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4400" b="1" dirty="0">
                <a:solidFill>
                  <a:srgbClr val="FFFFFF"/>
                </a:solidFill>
                <a:latin typeface="Arial"/>
                <a:ea typeface="ＭＳ Ｐゴシック"/>
              </a:rPr>
              <a:t>Un hétérosexuel sur 3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612644" y="2098755"/>
            <a:ext cx="2472409" cy="1238801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600" b="1" dirty="0">
                <a:solidFill>
                  <a:srgbClr val="000000"/>
                </a:solidFill>
                <a:latin typeface="Arial"/>
                <a:ea typeface="ＭＳ Ｐゴシック" charset="0"/>
                <a:cs typeface="ＭＳ Ｐゴシック" charset="0"/>
              </a:rPr>
              <a:t>Diagnostic tardif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Tx/>
              <a:buChar char="-"/>
              <a:defRPr/>
            </a:pPr>
            <a:r>
              <a:rPr lang="fr-FR" sz="1600" b="1" dirty="0">
                <a:solidFill>
                  <a:srgbClr val="000000"/>
                </a:solidFill>
                <a:latin typeface="Arial"/>
                <a:ea typeface="ＭＳ Ｐゴシック" charset="0"/>
                <a:cs typeface="ＭＳ Ｐゴシック" charset="0"/>
              </a:rPr>
              <a:t>CD4&lt;200/mm</a:t>
            </a:r>
            <a:r>
              <a:rPr lang="fr-FR" sz="1600" b="1" baseline="30000" dirty="0">
                <a:solidFill>
                  <a:srgbClr val="000000"/>
                </a:solidFill>
                <a:latin typeface="Arial"/>
                <a:ea typeface="ＭＳ Ｐゴシック" charset="0"/>
                <a:cs typeface="ＭＳ Ｐゴシック" charset="0"/>
              </a:rPr>
              <a:t>3</a:t>
            </a:r>
          </a:p>
          <a:p>
            <a:pPr marL="171450" indent="-171450" defTabSz="914400" fontAlgn="base">
              <a:spcBef>
                <a:spcPct val="0"/>
              </a:spcBef>
              <a:spcAft>
                <a:spcPct val="0"/>
              </a:spcAft>
              <a:buFontTx/>
              <a:buChar char="-"/>
              <a:defRPr/>
            </a:pPr>
            <a:r>
              <a:rPr lang="fr-FR" sz="1600" b="1" dirty="0">
                <a:solidFill>
                  <a:srgbClr val="000000"/>
                </a:solidFill>
                <a:latin typeface="Arial"/>
                <a:ea typeface="ＭＳ Ｐゴシック" charset="0"/>
                <a:cs typeface="ＭＳ Ｐゴシック" charset="0"/>
              </a:rPr>
              <a:t>SIDA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600" b="1" dirty="0">
                <a:solidFill>
                  <a:srgbClr val="000000"/>
                </a:solidFill>
                <a:latin typeface="Arial"/>
                <a:ea typeface="ＭＳ Ｐゴシック" charset="0"/>
                <a:cs typeface="ＭＳ Ｐゴシック" charset="0"/>
              </a:rPr>
              <a:t>Primo-infection exclue</a:t>
            </a:r>
            <a:endParaRPr lang="fr-FR" sz="1050" b="1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  <a:p>
            <a:pPr defTabSz="914400" fontAlgn="base">
              <a:spcBef>
                <a:spcPct val="0"/>
              </a:spcBef>
              <a:spcAft>
                <a:spcPct val="0"/>
              </a:spcAft>
              <a:defRPr/>
            </a:pPr>
            <a:endParaRPr lang="fr-FR" sz="1050" b="1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2631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6189" y="200025"/>
            <a:ext cx="8687815" cy="990600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fr-FR" sz="3200" dirty="0" smtClean="0">
                <a:ea typeface="ＭＳ Ｐゴシック" pitchFamily="34" charset="-128"/>
              </a:rPr>
              <a:t>Epidémie VIH en France: spécificités régionales</a:t>
            </a:r>
          </a:p>
        </p:txBody>
      </p:sp>
      <p:pic>
        <p:nvPicPr>
          <p:cNvPr id="62468" name="Picture 10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610826" y="1321094"/>
            <a:ext cx="8048964" cy="5517964"/>
          </a:xfrm>
          <a:noFill/>
        </p:spPr>
      </p:pic>
      <p:sp>
        <p:nvSpPr>
          <p:cNvPr id="62469" name="Text Box 4"/>
          <p:cNvSpPr txBox="1">
            <a:spLocks noChangeArrowheads="1"/>
          </p:cNvSpPr>
          <p:nvPr/>
        </p:nvSpPr>
        <p:spPr bwMode="auto">
          <a:xfrm>
            <a:off x="6626265" y="6421518"/>
            <a:ext cx="25177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 Narrow" pitchFamily="34" charset="0"/>
                <a:ea typeface="ＭＳ Ｐゴシック" charset="0"/>
                <a:cs typeface="ＭＳ Ｐゴシック" charset="0"/>
              </a:rPr>
              <a:t>Source :INVS, BEH N 9-10mars 2015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 i="1">
              <a:solidFill>
                <a:srgbClr val="000000"/>
              </a:solidFill>
              <a:latin typeface="Arial Narrow" pitchFamily="34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Cadre 2"/>
          <p:cNvSpPr/>
          <p:nvPr/>
        </p:nvSpPr>
        <p:spPr bwMode="auto">
          <a:xfrm>
            <a:off x="1309511" y="2621280"/>
            <a:ext cx="984391" cy="853440"/>
          </a:xfrm>
          <a:prstGeom prst="frame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240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58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b="1">
                <a:latin typeface="Futura" charset="0"/>
                <a:ea typeface="ＭＳ Ｐゴシック" charset="0"/>
              </a:rPr>
              <a:t>CARACTÉRISTIQUES : ÂGE ET SUIVI</a:t>
            </a:r>
          </a:p>
        </p:txBody>
      </p:sp>
      <p:graphicFrame>
        <p:nvGraphicFramePr>
          <p:cNvPr id="4" name="Graphique 3"/>
          <p:cNvGraphicFramePr>
            <a:graphicFrameLocks/>
          </p:cNvGraphicFramePr>
          <p:nvPr/>
        </p:nvGraphicFramePr>
        <p:xfrm>
          <a:off x="461303" y="1991619"/>
          <a:ext cx="4932464" cy="30535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Tableau 4"/>
          <p:cNvGraphicFramePr>
            <a:graphicFrameLocks noGrp="1"/>
          </p:cNvGraphicFramePr>
          <p:nvPr/>
        </p:nvGraphicFramePr>
        <p:xfrm>
          <a:off x="5588479" y="2913057"/>
          <a:ext cx="2944316" cy="1704662"/>
        </p:xfrm>
        <a:graphic>
          <a:graphicData uri="http://schemas.openxmlformats.org/drawingml/2006/table">
            <a:tbl>
              <a:tblPr>
                <a:tableStyleId>{3C2FFA5D-87B4-456A-9821-1D502468CF0F}</a:tableStyleId>
              </a:tblPr>
              <a:tblGrid>
                <a:gridCol w="939377"/>
                <a:gridCol w="911336"/>
                <a:gridCol w="1093603"/>
              </a:tblGrid>
              <a:tr h="576578"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 </a:t>
                      </a:r>
                      <a:endParaRPr lang="fr-FR" sz="1700" b="1" i="0" u="none" strike="noStrike" dirty="0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Effectif</a:t>
                      </a:r>
                      <a:endParaRPr lang="fr-FR" sz="1700" b="1" i="0" u="none" strike="noStrike" dirty="0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Age médian</a:t>
                      </a:r>
                      <a:endParaRPr lang="fr-FR" sz="1700" b="1" i="0" u="none" strike="noStrike" dirty="0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</a:tr>
              <a:tr h="376028">
                <a:tc>
                  <a:txBody>
                    <a:bodyPr/>
                    <a:lstStyle/>
                    <a:p>
                      <a:pPr algn="l" fontAlgn="t"/>
                      <a:r>
                        <a:rPr lang="fr-FR" sz="1700" u="none" strike="noStrike" dirty="0">
                          <a:effectLst/>
                        </a:rPr>
                        <a:t>F</a:t>
                      </a:r>
                      <a:endParaRPr lang="fr-FR" sz="1700" b="1" i="0" u="none" strike="noStrike" dirty="0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956</a:t>
                      </a:r>
                      <a:endParaRPr lang="fr-FR" sz="1700" b="0" i="0" u="none" strike="noStrike" dirty="0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>
                          <a:effectLst/>
                        </a:rPr>
                        <a:t>44</a:t>
                      </a:r>
                      <a:endParaRPr lang="fr-FR" sz="1700" b="0" i="0" u="none" strike="noStrike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</a:tr>
              <a:tr h="376028">
                <a:tc>
                  <a:txBody>
                    <a:bodyPr/>
                    <a:lstStyle/>
                    <a:p>
                      <a:pPr algn="l" fontAlgn="t"/>
                      <a:r>
                        <a:rPr lang="fr-FR" sz="1700" u="none" strike="noStrike">
                          <a:effectLst/>
                        </a:rPr>
                        <a:t>H</a:t>
                      </a:r>
                      <a:endParaRPr lang="fr-FR" sz="1700" b="1" i="0" u="none" strike="noStrike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1980</a:t>
                      </a:r>
                      <a:endParaRPr lang="fr-FR" sz="1700" b="0" i="0" u="none" strike="noStrike" dirty="0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50</a:t>
                      </a:r>
                      <a:endParaRPr lang="fr-FR" sz="1700" b="0" i="0" u="none" strike="noStrike" dirty="0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</a:tr>
              <a:tr h="376028">
                <a:tc>
                  <a:txBody>
                    <a:bodyPr/>
                    <a:lstStyle/>
                    <a:p>
                      <a:pPr algn="l" fontAlgn="t"/>
                      <a:r>
                        <a:rPr lang="fr-FR" sz="1700" u="none" strike="noStrike" dirty="0">
                          <a:effectLst/>
                        </a:rPr>
                        <a:t>Global</a:t>
                      </a:r>
                      <a:endParaRPr lang="fr-FR" sz="1700" b="1" i="0" u="none" strike="noStrike" dirty="0">
                        <a:solidFill>
                          <a:srgbClr val="FFFFFF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>
                          <a:effectLst/>
                        </a:rPr>
                        <a:t>2936</a:t>
                      </a:r>
                      <a:endParaRPr lang="fr-FR" sz="1700" b="0" i="0" u="none" strike="noStrike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fr-FR" sz="1700" u="none" strike="noStrike" dirty="0">
                          <a:effectLst/>
                        </a:rPr>
                        <a:t>48</a:t>
                      </a:r>
                      <a:endParaRPr lang="fr-FR" sz="1700" b="0" i="0" u="none" strike="noStrike" dirty="0">
                        <a:solidFill>
                          <a:srgbClr val="000000"/>
                        </a:solidFill>
                        <a:effectLst/>
                        <a:latin typeface="Arial, Helvetica, sans-serif"/>
                      </a:endParaRPr>
                    </a:p>
                  </a:txBody>
                  <a:tcPr marL="12700" marR="12700" marT="15240" marB="0" anchor="ctr"/>
                </a:tc>
              </a:tr>
            </a:tbl>
          </a:graphicData>
        </a:graphic>
      </p:graphicFrame>
      <p:sp>
        <p:nvSpPr>
          <p:cNvPr id="6" name="ZoneTexte 5"/>
          <p:cNvSpPr txBox="1"/>
          <p:nvPr/>
        </p:nvSpPr>
        <p:spPr>
          <a:xfrm>
            <a:off x="3159408" y="5601674"/>
            <a:ext cx="4061128" cy="2616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b="1">
                <a:solidFill>
                  <a:srgbClr val="FFFFFF"/>
                </a:solidFill>
                <a:latin typeface="Futura" charset="0"/>
                <a:ea typeface="ＭＳ Ｐゴシック" charset="0"/>
                <a:cs typeface="ＭＳ Ｐゴシック" charset="0"/>
              </a:rPr>
              <a:t>Suivi médian : 14 ans</a:t>
            </a:r>
          </a:p>
        </p:txBody>
      </p:sp>
    </p:spTree>
    <p:extLst>
      <p:ext uri="{BB962C8B-B14F-4D97-AF65-F5344CB8AC3E}">
        <p14:creationId xmlns:p14="http://schemas.microsoft.com/office/powerpoint/2010/main" val="298345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200" b="1">
                <a:latin typeface="Futura" charset="0"/>
                <a:ea typeface="ＭＳ Ｐゴシック" charset="0"/>
              </a:rPr>
              <a:t>CARACTÉRISTIQUES : MODES DE CONTAMINATION</a:t>
            </a:r>
          </a:p>
        </p:txBody>
      </p:sp>
      <p:graphicFrame>
        <p:nvGraphicFramePr>
          <p:cNvPr id="4" name="Graphique 3"/>
          <p:cNvGraphicFramePr>
            <a:graphicFrameLocks/>
          </p:cNvGraphicFramePr>
          <p:nvPr/>
        </p:nvGraphicFramePr>
        <p:xfrm>
          <a:off x="974071" y="2671607"/>
          <a:ext cx="4572000" cy="3291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ZoneTexte 4"/>
          <p:cNvSpPr txBox="1"/>
          <p:nvPr/>
        </p:nvSpPr>
        <p:spPr>
          <a:xfrm>
            <a:off x="1299562" y="1727754"/>
            <a:ext cx="1831200" cy="253916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050" b="1" dirty="0">
                <a:solidFill>
                  <a:srgbClr val="FFFFFF"/>
                </a:solidFill>
                <a:latin typeface="Futura"/>
                <a:ea typeface="ＭＳ Ｐゴシック"/>
              </a:rPr>
              <a:t>Femmes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5978274" y="1727754"/>
            <a:ext cx="1831200" cy="2616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100" b="1" dirty="0">
                <a:solidFill>
                  <a:srgbClr val="FFFFFF"/>
                </a:solidFill>
                <a:latin typeface="Futura"/>
                <a:ea typeface="ＭＳ Ｐゴシック"/>
              </a:rPr>
              <a:t>Hommes</a:t>
            </a:r>
          </a:p>
        </p:txBody>
      </p:sp>
      <p:grpSp>
        <p:nvGrpSpPr>
          <p:cNvPr id="57353" name="Grouper 9"/>
          <p:cNvGrpSpPr>
            <a:grpSpLocks/>
          </p:cNvGrpSpPr>
          <p:nvPr/>
        </p:nvGrpSpPr>
        <p:grpSpPr bwMode="auto">
          <a:xfrm>
            <a:off x="5386388" y="2506980"/>
            <a:ext cx="3757612" cy="3552826"/>
            <a:chOff x="4394787" y="1936307"/>
            <a:chExt cx="4572000" cy="2743200"/>
          </a:xfrm>
        </p:grpSpPr>
        <p:graphicFrame>
          <p:nvGraphicFramePr>
            <p:cNvPr id="8" name="Graphique 7"/>
            <p:cNvGraphicFramePr>
              <a:graphicFrameLocks/>
            </p:cNvGraphicFramePr>
            <p:nvPr/>
          </p:nvGraphicFramePr>
          <p:xfrm>
            <a:off x="4394787" y="1936307"/>
            <a:ext cx="4572000" cy="27432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9" name="Rectangle 8"/>
            <p:cNvSpPr/>
            <p:nvPr/>
          </p:nvSpPr>
          <p:spPr>
            <a:xfrm>
              <a:off x="7568338" y="2089279"/>
              <a:ext cx="1398449" cy="24813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fr-FR" sz="1000">
                <a:solidFill>
                  <a:srgbClr val="FFFFFF"/>
                </a:solidFill>
                <a:latin typeface="Futura"/>
                <a:ea typeface="ＭＳ Ｐゴシック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6647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fr-FR" sz="2400" b="1" cap="all" dirty="0" smtClean="0">
                <a:cs typeface="+mj-cs"/>
              </a:rPr>
              <a:t>Nouveaux patients</a:t>
            </a:r>
            <a:endParaRPr lang="fr-FR" sz="2400" b="1" cap="all" dirty="0">
              <a:cs typeface="+mj-cs"/>
            </a:endParaRPr>
          </a:p>
        </p:txBody>
      </p:sp>
      <p:graphicFrame>
        <p:nvGraphicFramePr>
          <p:cNvPr id="5" name="Espace réservé du contenu 4"/>
          <p:cNvGraphicFramePr>
            <a:graphicFrameLocks noGrp="1"/>
          </p:cNvGraphicFramePr>
          <p:nvPr>
            <p:ph idx="1"/>
          </p:nvPr>
        </p:nvGraphicFramePr>
        <p:xfrm>
          <a:off x="457200" y="1333502"/>
          <a:ext cx="8229600" cy="2228850"/>
        </p:xfrm>
        <a:graphic>
          <a:graphicData uri="http://schemas.openxmlformats.org/drawingml/2006/table">
            <a:tbl>
              <a:tblPr/>
              <a:tblGrid>
                <a:gridCol w="2743200"/>
                <a:gridCol w="2743200"/>
                <a:gridCol w="2743200"/>
              </a:tblGrid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Nouvelles découvertes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124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%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Hommes/Femmes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95H/29F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77 %/23 %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Découvertes tardives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37 sur 121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fr-FR" sz="19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Futura" charset="0"/>
                          <a:ea typeface="ＭＳ Ｐゴシック" charset="0"/>
                          <a:cs typeface="ＭＳ Ｐゴシック" charset="0"/>
                        </a:rPr>
                        <a:t>30.6 %</a:t>
                      </a: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</a:tr>
              <a:tr h="445770">
                <a:tc>
                  <a:txBody>
                    <a:bodyPr/>
                    <a:lstStyle/>
                    <a:p>
                      <a:pPr marL="0" marR="0" lvl="0" indent="0" algn="l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952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fr-FR" sz="19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Futura" charset="0"/>
                        <a:ea typeface="ＭＳ Ｐゴシック" charset="0"/>
                        <a:cs typeface="ＭＳ Ｐゴシック" charset="0"/>
                      </a:endParaRPr>
                    </a:p>
                  </a:txBody>
                  <a:tcPr marT="54864" marB="54864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" name="Graphique 5"/>
          <p:cNvGraphicFramePr>
            <a:graphicFrameLocks/>
          </p:cNvGraphicFramePr>
          <p:nvPr/>
        </p:nvGraphicFramePr>
        <p:xfrm>
          <a:off x="457201" y="3559426"/>
          <a:ext cx="3709702" cy="2806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ZoneTexte 6"/>
          <p:cNvSpPr txBox="1"/>
          <p:nvPr/>
        </p:nvSpPr>
        <p:spPr>
          <a:xfrm>
            <a:off x="1039930" y="5913153"/>
            <a:ext cx="2416046" cy="253916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050" b="1" dirty="0">
                <a:solidFill>
                  <a:srgbClr val="FFFFFF"/>
                </a:solidFill>
                <a:latin typeface="Futura"/>
                <a:ea typeface="ＭＳ Ｐゴシック"/>
              </a:rPr>
              <a:t>Mode de contamination des hommes</a:t>
            </a:r>
          </a:p>
        </p:txBody>
      </p:sp>
      <p:sp>
        <p:nvSpPr>
          <p:cNvPr id="8" name="ZoneTexte 7"/>
          <p:cNvSpPr txBox="1"/>
          <p:nvPr/>
        </p:nvSpPr>
        <p:spPr>
          <a:xfrm>
            <a:off x="5723503" y="5905130"/>
            <a:ext cx="1659429" cy="246221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fr-FR" sz="1000" b="1" dirty="0">
                <a:solidFill>
                  <a:srgbClr val="FFFFFF"/>
                </a:solidFill>
                <a:latin typeface="Futura"/>
                <a:ea typeface="ＭＳ Ｐゴシック"/>
              </a:rPr>
              <a:t>Niveau de CD4 (non sida)</a:t>
            </a:r>
          </a:p>
        </p:txBody>
      </p:sp>
      <p:graphicFrame>
        <p:nvGraphicFramePr>
          <p:cNvPr id="9" name="Graphique 8"/>
          <p:cNvGraphicFramePr>
            <a:graphicFrameLocks/>
          </p:cNvGraphicFramePr>
          <p:nvPr/>
        </p:nvGraphicFramePr>
        <p:xfrm>
          <a:off x="4750040" y="3342524"/>
          <a:ext cx="3606328" cy="268259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922518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25" dirty="0">
                <a:latin typeface="Calibri"/>
                <a:cs typeface="Calibri"/>
              </a:rPr>
              <a:t>…ET</a:t>
            </a:r>
            <a:r>
              <a:rPr sz="4400" spc="-5" dirty="0">
                <a:latin typeface="Calibri"/>
                <a:cs typeface="Calibri"/>
              </a:rPr>
              <a:t> </a:t>
            </a:r>
            <a:r>
              <a:rPr sz="4400" spc="-10" dirty="0">
                <a:latin typeface="Calibri"/>
                <a:cs typeface="Calibri"/>
              </a:rPr>
              <a:t>I</a:t>
            </a:r>
            <a:r>
              <a:rPr sz="4400" spc="-20" dirty="0">
                <a:latin typeface="Calibri"/>
                <a:cs typeface="Calibri"/>
              </a:rPr>
              <a:t>L</a:t>
            </a:r>
            <a:r>
              <a:rPr sz="4400" spc="-5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N</a:t>
            </a:r>
            <a:r>
              <a:rPr sz="4400" spc="25" dirty="0">
                <a:latin typeface="Calibri"/>
                <a:cs typeface="Calibri"/>
              </a:rPr>
              <a:t>’</a:t>
            </a:r>
            <a:r>
              <a:rPr sz="4400" spc="-25" dirty="0">
                <a:latin typeface="Calibri"/>
                <a:cs typeface="Calibri"/>
              </a:rPr>
              <a:t>Y</a:t>
            </a:r>
            <a:r>
              <a:rPr sz="4400" spc="-5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A</a:t>
            </a:r>
            <a:r>
              <a:rPr sz="4400" spc="20" dirty="0">
                <a:latin typeface="Calibri"/>
                <a:cs typeface="Calibri"/>
              </a:rPr>
              <a:t> </a:t>
            </a:r>
            <a:r>
              <a:rPr sz="4400" spc="-325" dirty="0">
                <a:latin typeface="Calibri"/>
                <a:cs typeface="Calibri"/>
              </a:rPr>
              <a:t>P</a:t>
            </a:r>
            <a:r>
              <a:rPr sz="4400" spc="-25" dirty="0">
                <a:latin typeface="Calibri"/>
                <a:cs typeface="Calibri"/>
              </a:rPr>
              <a:t>AS</a:t>
            </a:r>
            <a:r>
              <a:rPr sz="4400" spc="-5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QUE</a:t>
            </a:r>
            <a:r>
              <a:rPr sz="4400" spc="20" dirty="0">
                <a:latin typeface="Calibri"/>
                <a:cs typeface="Calibri"/>
              </a:rPr>
              <a:t> </a:t>
            </a:r>
            <a:r>
              <a:rPr sz="4400" spc="-20" dirty="0">
                <a:latin typeface="Calibri"/>
                <a:cs typeface="Calibri"/>
              </a:rPr>
              <a:t>LE</a:t>
            </a:r>
            <a:r>
              <a:rPr sz="4400" spc="-10" dirty="0">
                <a:latin typeface="Calibri"/>
                <a:cs typeface="Calibri"/>
              </a:rPr>
              <a:t> </a:t>
            </a:r>
            <a:r>
              <a:rPr sz="4400" spc="-20" dirty="0">
                <a:latin typeface="Calibri"/>
                <a:cs typeface="Calibri"/>
              </a:rPr>
              <a:t>VI</a:t>
            </a:r>
            <a:r>
              <a:rPr sz="4400" spc="-10" dirty="0">
                <a:latin typeface="Calibri"/>
                <a:cs typeface="Calibri"/>
              </a:rPr>
              <a:t>H</a:t>
            </a:r>
            <a:r>
              <a:rPr sz="4400" b="0" spc="-35" dirty="0">
                <a:latin typeface="Calibri"/>
                <a:cs typeface="Calibri"/>
              </a:rPr>
              <a:t>…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555535" y="2291652"/>
            <a:ext cx="3401695" cy="34477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6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yph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3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8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spc="-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200" spc="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spc="-7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200" spc="-6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ae</a:t>
            </a:r>
            <a:endParaRPr sz="3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Gono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oq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ues</a:t>
            </a:r>
            <a:endParaRPr sz="3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Herpes</a:t>
            </a:r>
            <a:endParaRPr sz="3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6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200" spc="-3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1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32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dy</a:t>
            </a:r>
            <a:r>
              <a:rPr sz="3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omes</a:t>
            </a:r>
            <a:endParaRPr sz="3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7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Hépat</a:t>
            </a:r>
            <a:r>
              <a:rPr sz="3200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32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(C)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38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52439"/>
          </a:xfrm>
          <a:prstGeom prst="rect">
            <a:avLst/>
          </a:prstGeom>
        </p:spPr>
        <p:txBody>
          <a:bodyPr vert="horz" wrap="square" lIns="0" tIns="272668" rIns="0" bIns="0" rtlCol="0">
            <a:spAutoFit/>
          </a:bodyPr>
          <a:lstStyle/>
          <a:p>
            <a:pPr marL="469900">
              <a:lnSpc>
                <a:spcPct val="100000"/>
              </a:lnSpc>
            </a:pPr>
            <a:r>
              <a:rPr sz="4400" spc="-50" dirty="0"/>
              <a:t>C</a:t>
            </a:r>
            <a:r>
              <a:rPr sz="4400" spc="-30" dirty="0"/>
              <a:t>O</a:t>
            </a:r>
            <a:r>
              <a:rPr sz="4400" spc="-20" dirty="0"/>
              <a:t>-</a:t>
            </a:r>
            <a:r>
              <a:rPr sz="4400" spc="-25" dirty="0"/>
              <a:t>INF</a:t>
            </a:r>
            <a:r>
              <a:rPr sz="4400" spc="-100" dirty="0"/>
              <a:t>E</a:t>
            </a:r>
            <a:r>
              <a:rPr sz="4400" spc="-5" dirty="0"/>
              <a:t>C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15" dirty="0"/>
              <a:t>I</a:t>
            </a:r>
            <a:r>
              <a:rPr sz="4400" spc="-70" dirty="0"/>
              <a:t>S</a:t>
            </a:r>
            <a:r>
              <a:rPr sz="4400" spc="-25" dirty="0"/>
              <a:t>T</a:t>
            </a:r>
            <a:endParaRPr sz="4400"/>
          </a:p>
        </p:txBody>
      </p:sp>
      <p:sp>
        <p:nvSpPr>
          <p:cNvPr id="3" name="object 3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9" y="1117605"/>
            <a:ext cx="9121775" cy="574039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39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291588" y="2677771"/>
            <a:ext cx="4528185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5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ODU</a:t>
            </a:r>
            <a:r>
              <a:rPr sz="5400" b="1" spc="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spc="-5" dirty="0"/>
              <a:t>C</a:t>
            </a:r>
            <a:r>
              <a:rPr sz="4000" spc="-20" dirty="0"/>
              <a:t>A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-70" dirty="0"/>
              <a:t>S</a:t>
            </a:r>
            <a:r>
              <a:rPr sz="4000" dirty="0"/>
              <a:t>YPHIL</a:t>
            </a:r>
            <a:r>
              <a:rPr sz="4000" spc="10" dirty="0"/>
              <a:t>I</a:t>
            </a:r>
            <a:r>
              <a:rPr sz="4000" dirty="0"/>
              <a:t>S</a:t>
            </a:r>
            <a:r>
              <a:rPr sz="4000" spc="-90" dirty="0"/>
              <a:t> </a:t>
            </a:r>
            <a:r>
              <a:rPr sz="4000" spc="-15" dirty="0"/>
              <a:t>E</a:t>
            </a:r>
            <a:r>
              <a:rPr sz="4000" dirty="0"/>
              <a:t>T </a:t>
            </a:r>
            <a:r>
              <a:rPr sz="4000" spc="-25" dirty="0"/>
              <a:t>D</a:t>
            </a:r>
            <a:r>
              <a:rPr sz="4000" dirty="0"/>
              <a:t>E</a:t>
            </a:r>
            <a:r>
              <a:rPr sz="4000" spc="-10" dirty="0"/>
              <a:t> </a:t>
            </a:r>
            <a:r>
              <a:rPr sz="4000" spc="-5" dirty="0"/>
              <a:t>GONO</a:t>
            </a:r>
            <a:r>
              <a:rPr sz="4000" spc="-40" dirty="0"/>
              <a:t>C</a:t>
            </a:r>
            <a:r>
              <a:rPr sz="4000" spc="-5" dirty="0"/>
              <a:t>OC</a:t>
            </a:r>
            <a:r>
              <a:rPr sz="4000" spc="-20" dirty="0"/>
              <a:t>C</a:t>
            </a:r>
            <a:r>
              <a:rPr sz="4000" dirty="0"/>
              <a:t>I</a:t>
            </a:r>
            <a:r>
              <a:rPr sz="4000" spc="-55" dirty="0"/>
              <a:t>E</a:t>
            </a:r>
            <a:r>
              <a:rPr sz="4000" dirty="0"/>
              <a:t>S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28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12751" y="1100137"/>
            <a:ext cx="8488426" cy="55467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7971284" y="6403124"/>
            <a:ext cx="7994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i="1" spc="-15" dirty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1400" i="1" spc="-5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1400" i="1" spc="-45" dirty="0">
                <a:solidFill>
                  <a:srgbClr val="001F5F"/>
                </a:solidFill>
                <a:latin typeface="Times New Roman"/>
                <a:cs typeface="Times New Roman"/>
              </a:rPr>
              <a:t>V</a:t>
            </a:r>
            <a:r>
              <a:rPr sz="1400" i="1" spc="-10" dirty="0">
                <a:solidFill>
                  <a:srgbClr val="001F5F"/>
                </a:solidFill>
                <a:latin typeface="Times New Roman"/>
                <a:cs typeface="Times New Roman"/>
              </a:rPr>
              <a:t>S</a:t>
            </a:r>
            <a:r>
              <a:rPr sz="1400" i="1" spc="5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1400" i="1" spc="-10" dirty="0">
                <a:solidFill>
                  <a:srgbClr val="001F5F"/>
                </a:solidFill>
                <a:latin typeface="Times New Roman"/>
                <a:cs typeface="Times New Roman"/>
              </a:rPr>
              <a:t>2013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40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64796"/>
          </a:xfrm>
          <a:prstGeom prst="rect">
            <a:avLst/>
          </a:prstGeom>
        </p:spPr>
        <p:txBody>
          <a:bodyPr vert="horz" wrap="square" lIns="0" tIns="48767" rIns="0" bIns="0" rtlCol="0">
            <a:spAutoFit/>
          </a:bodyPr>
          <a:lstStyle/>
          <a:p>
            <a:pPr marL="5112385">
              <a:lnSpc>
                <a:spcPct val="100000"/>
              </a:lnSpc>
            </a:pPr>
            <a:r>
              <a:rPr sz="4000" spc="-60" dirty="0"/>
              <a:t>L</a:t>
            </a:r>
            <a:r>
              <a:rPr sz="4000" spc="-35" dirty="0"/>
              <a:t>G</a:t>
            </a:r>
            <a:r>
              <a:rPr sz="4000" spc="-5" dirty="0"/>
              <a:t>V*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490466" y="1044804"/>
            <a:ext cx="4091940" cy="13234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0335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08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240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2013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240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46685" indent="-133985">
              <a:lnSpc>
                <a:spcPct val="100000"/>
              </a:lnSpc>
              <a:spcBef>
                <a:spcPts val="240"/>
              </a:spcBef>
              <a:buClr>
                <a:srgbClr val="001F5F"/>
              </a:buClr>
              <a:buFont typeface="Calibri"/>
              <a:buChar char="-"/>
              <a:tabLst>
                <a:tab pos="147320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SH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8%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8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90%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 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30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544567" y="2624405"/>
            <a:ext cx="4389120" cy="4050791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651502" y="2732087"/>
            <a:ext cx="4175886" cy="3835400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10439" y="294665"/>
            <a:ext cx="3813810" cy="23777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70534">
              <a:lnSpc>
                <a:spcPct val="100000"/>
              </a:lnSpc>
            </a:pPr>
            <a:r>
              <a:rPr sz="3600" b="1" spc="-1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600" b="1" spc="-9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600" b="1" spc="-1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600" b="1" spc="-9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1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600" b="1" spc="-12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spc="-1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3600">
              <a:latin typeface="Calibri"/>
              <a:cs typeface="Calibri"/>
            </a:endParaRPr>
          </a:p>
          <a:p>
            <a:pPr marL="12700" marR="374015">
              <a:lnSpc>
                <a:spcPct val="100000"/>
              </a:lnSpc>
              <a:spcBef>
                <a:spcPts val="2120"/>
              </a:spcBef>
            </a:pP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Év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omb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d’in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ales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hla</a:t>
            </a:r>
            <a:r>
              <a:rPr sz="2000" i="1" spc="-5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ydia</a:t>
            </a:r>
            <a:r>
              <a:rPr sz="2000" i="1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participa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lon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000">
              <a:latin typeface="Calibri"/>
              <a:cs typeface="Calibri"/>
            </a:endParaRPr>
          </a:p>
          <a:p>
            <a:pPr marL="12700" marR="5080">
              <a:lnSpc>
                <a:spcPts val="2420"/>
              </a:lnSpc>
              <a:spcBef>
                <a:spcPts val="65"/>
              </a:spcBef>
            </a:pP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200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2013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27003" y="2643187"/>
            <a:ext cx="4257675" cy="40132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3967736" y="6639256"/>
            <a:ext cx="889000" cy="2462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b="1" i="1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1600" b="1" i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6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6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600" b="1" i="1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1600" b="1" i="1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1600" b="1" i="1" dirty="0">
                <a:solidFill>
                  <a:srgbClr val="001F5F"/>
                </a:solidFill>
                <a:latin typeface="Calibri"/>
                <a:cs typeface="Calibri"/>
              </a:rPr>
              <a:t>13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Espace réservé du numéro de diapositive 11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41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b="1">
                <a:latin typeface="Futura" charset="0"/>
                <a:ea typeface="ＭＳ Ｐゴシック" charset="0"/>
              </a:rPr>
              <a:t>HÉPATITES</a:t>
            </a:r>
          </a:p>
        </p:txBody>
      </p:sp>
      <p:graphicFrame>
        <p:nvGraphicFramePr>
          <p:cNvPr id="5" name="Espace réservé du contenu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569907095"/>
              </p:ext>
            </p:extLst>
          </p:nvPr>
        </p:nvGraphicFramePr>
        <p:xfrm>
          <a:off x="647700" y="1417647"/>
          <a:ext cx="8229600" cy="4539125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3109824"/>
                <a:gridCol w="2376576"/>
                <a:gridCol w="2743200"/>
              </a:tblGrid>
              <a:tr h="421199">
                <a:tc>
                  <a:txBody>
                    <a:bodyPr/>
                    <a:lstStyle/>
                    <a:p>
                      <a:r>
                        <a:rPr lang="fr-FR" sz="1600" dirty="0" smtClean="0"/>
                        <a:t>Nombre de patients co-infectés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575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19.6%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421199"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VHC</a:t>
                      </a:r>
                      <a:endParaRPr lang="fr-FR" sz="1600" b="1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 smtClean="0"/>
                        <a:t>420</a:t>
                      </a:r>
                      <a:endParaRPr lang="fr-FR" sz="1600" b="1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13 %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591538">
                <a:tc>
                  <a:txBody>
                    <a:bodyPr/>
                    <a:lstStyle/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Dont guérison spontanée</a:t>
                      </a:r>
                    </a:p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Dont Co-infectés VHB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85</a:t>
                      </a:r>
                    </a:p>
                    <a:p>
                      <a:pPr algn="ctr"/>
                      <a:r>
                        <a:rPr lang="fr-FR" sz="1600" dirty="0" smtClean="0"/>
                        <a:t>34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22% des</a:t>
                      </a:r>
                      <a:r>
                        <a:rPr lang="fr-FR" sz="1600" baseline="0" dirty="0" smtClean="0"/>
                        <a:t> VHC +</a:t>
                      </a:r>
                    </a:p>
                    <a:p>
                      <a:pPr algn="ctr"/>
                      <a:r>
                        <a:rPr lang="fr-FR" sz="1600" baseline="0" dirty="0" smtClean="0"/>
                        <a:t>8% des VHC +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536596">
                <a:tc>
                  <a:txBody>
                    <a:bodyPr/>
                    <a:lstStyle/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Charge virale C détectable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170 </a:t>
                      </a:r>
                      <a:r>
                        <a:rPr lang="fr-FR" sz="1200" dirty="0" smtClean="0"/>
                        <a:t>(dont</a:t>
                      </a:r>
                      <a:r>
                        <a:rPr lang="fr-FR" sz="1200" baseline="0" dirty="0" smtClean="0"/>
                        <a:t> 5 en cours de traitement)</a:t>
                      </a:r>
                      <a:endParaRPr lang="fr-FR" sz="12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40 % des VHC +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421199">
                <a:tc>
                  <a:txBody>
                    <a:bodyPr/>
                    <a:lstStyle/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Jamais traités pour le VHC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110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26.2</a:t>
                      </a:r>
                      <a:r>
                        <a:rPr lang="fr-FR" sz="1600" baseline="0" dirty="0" smtClean="0"/>
                        <a:t> %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421199">
                <a:tc>
                  <a:txBody>
                    <a:bodyPr/>
                    <a:lstStyle/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Traités par « DAA »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37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endParaRPr lang="fr-FR" sz="1600" dirty="0"/>
                    </a:p>
                  </a:txBody>
                  <a:tcPr marT="51929" marB="51929"/>
                </a:tc>
              </a:tr>
              <a:tr h="421199">
                <a:tc>
                  <a:txBody>
                    <a:bodyPr/>
                    <a:lstStyle/>
                    <a:p>
                      <a:r>
                        <a:rPr lang="fr-FR" sz="1600" b="1" dirty="0" smtClean="0"/>
                        <a:t>VHB</a:t>
                      </a:r>
                      <a:endParaRPr lang="fr-FR" sz="1600" b="1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b="1" dirty="0" smtClean="0"/>
                        <a:t>153</a:t>
                      </a:r>
                      <a:endParaRPr lang="fr-FR" sz="1600" b="1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5.2 %</a:t>
                      </a:r>
                      <a:endParaRPr lang="fr-FR" sz="1600" dirty="0"/>
                    </a:p>
                  </a:txBody>
                  <a:tcPr marT="51929" marB="51929"/>
                </a:tc>
              </a:tr>
              <a:tr h="835378">
                <a:tc>
                  <a:txBody>
                    <a:bodyPr/>
                    <a:lstStyle/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Dont co-infectés VHC</a:t>
                      </a:r>
                    </a:p>
                    <a:p>
                      <a:pPr marL="285750" indent="-285750">
                        <a:buFont typeface="Arial"/>
                        <a:buChar char="•"/>
                      </a:pPr>
                      <a:r>
                        <a:rPr lang="fr-FR" sz="1600" dirty="0" smtClean="0"/>
                        <a:t>Dont</a:t>
                      </a:r>
                      <a:r>
                        <a:rPr lang="fr-FR" sz="1600" baseline="0" dirty="0" smtClean="0"/>
                        <a:t> charge virale B indétectable</a:t>
                      </a:r>
                      <a:endParaRPr lang="fr-FR" sz="1600" dirty="0" smtClean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34</a:t>
                      </a:r>
                    </a:p>
                    <a:p>
                      <a:pPr algn="ctr"/>
                      <a:r>
                        <a:rPr lang="fr-FR" sz="1600" dirty="0" smtClean="0"/>
                        <a:t>137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22% des VHB +</a:t>
                      </a:r>
                    </a:p>
                    <a:p>
                      <a:pPr algn="ctr"/>
                      <a:r>
                        <a:rPr lang="fr-FR" sz="1600" dirty="0" smtClean="0"/>
                        <a:t>89% des VHB +*</a:t>
                      </a:r>
                    </a:p>
                  </a:txBody>
                  <a:tcPr marT="51929" marB="51929"/>
                </a:tc>
              </a:tr>
              <a:tr h="469618">
                <a:tc>
                  <a:txBody>
                    <a:bodyPr/>
                    <a:lstStyle/>
                    <a:p>
                      <a:r>
                        <a:rPr lang="fr-FR" sz="1600" dirty="0" smtClean="0"/>
                        <a:t>Inconnu…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600" dirty="0" smtClean="0"/>
                        <a:t>39</a:t>
                      </a:r>
                      <a:endParaRPr lang="fr-FR" sz="1600" dirty="0"/>
                    </a:p>
                  </a:txBody>
                  <a:tcPr marT="51929" marB="51929"/>
                </a:tc>
                <a:tc>
                  <a:txBody>
                    <a:bodyPr/>
                    <a:lstStyle/>
                    <a:p>
                      <a:pPr algn="ctr"/>
                      <a:r>
                        <a:rPr lang="fr-FR" sz="1200" dirty="0" smtClean="0"/>
                        <a:t>Identifiés</a:t>
                      </a:r>
                      <a:r>
                        <a:rPr lang="fr-FR" sz="1200" baseline="0" dirty="0" smtClean="0"/>
                        <a:t> comme « hépatite » mais sans mention du type</a:t>
                      </a:r>
                      <a:endParaRPr lang="fr-FR" sz="1200" dirty="0"/>
                    </a:p>
                  </a:txBody>
                  <a:tcPr marT="51929" marB="51929"/>
                </a:tc>
              </a:tr>
            </a:tbl>
          </a:graphicData>
        </a:graphic>
      </p:graphicFrame>
      <p:sp>
        <p:nvSpPr>
          <p:cNvPr id="4" name="ZoneTexte 3"/>
          <p:cNvSpPr txBox="1"/>
          <p:nvPr/>
        </p:nvSpPr>
        <p:spPr>
          <a:xfrm>
            <a:off x="1371600" y="3200400"/>
            <a:ext cx="6248400" cy="646331"/>
          </a:xfrm>
          <a:prstGeom prst="rect">
            <a:avLst/>
          </a:prstGeom>
          <a:solidFill>
            <a:srgbClr val="FF0000"/>
          </a:solidFill>
          <a:effectLst>
            <a:reflection blurRad="6350" stA="50000" endA="300" endPos="55000" dir="5400000" sy="-100000" algn="bl" rotWithShape="0"/>
          </a:effectLst>
        </p:spPr>
        <p:txBody>
          <a:bodyPr wrap="square" rtlCol="0">
            <a:spAutoFit/>
          </a:bodyPr>
          <a:lstStyle/>
          <a:p>
            <a:r>
              <a:rPr lang="fr-FR" dirty="0" smtClean="0">
                <a:solidFill>
                  <a:schemeClr val="bg1"/>
                </a:solidFill>
              </a:rPr>
              <a:t>Evolution très rapide vers le traitement généralisé du VHC</a:t>
            </a:r>
          </a:p>
          <a:p>
            <a:pPr algn="ctr"/>
            <a:r>
              <a:rPr lang="fr-FR" dirty="0" smtClean="0">
                <a:solidFill>
                  <a:schemeClr val="bg1"/>
                </a:solidFill>
              </a:rPr>
              <a:t>Seul obstacle : coût</a:t>
            </a:r>
            <a:r>
              <a:rPr lang="is-IS" dirty="0" smtClean="0">
                <a:solidFill>
                  <a:schemeClr val="bg1"/>
                </a:solidFill>
              </a:rPr>
              <a:t>…</a:t>
            </a:r>
            <a:endParaRPr lang="fr-FR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133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Quel est le risque de transmission du VIH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09036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Albert</a:t>
            </a:r>
            <a:endParaRPr lang="fr-FR" dirty="0"/>
          </a:p>
        </p:txBody>
      </p:sp>
      <p:sp>
        <p:nvSpPr>
          <p:cNvPr id="5" name="Espace réservé du contenu 4"/>
          <p:cNvSpPr>
            <a:spLocks noGrp="1"/>
          </p:cNvSpPr>
          <p:nvPr>
            <p:ph idx="1"/>
          </p:nvPr>
        </p:nvSpPr>
        <p:spPr>
          <a:xfrm>
            <a:off x="2700302" y="1600206"/>
            <a:ext cx="5986498" cy="4525963"/>
          </a:xfrm>
        </p:spPr>
        <p:txBody>
          <a:bodyPr/>
          <a:lstStyle/>
          <a:p>
            <a:r>
              <a:rPr lang="fr-FR" sz="2800" dirty="0" smtClean="0"/>
              <a:t>Albert débarque à votre </a:t>
            </a:r>
            <a:r>
              <a:rPr lang="fr-FR" sz="2800" dirty="0" err="1" smtClean="0"/>
              <a:t>officineà</a:t>
            </a:r>
            <a:r>
              <a:rPr lang="fr-FR" sz="2800" dirty="0" smtClean="0"/>
              <a:t> 9h un lundi matin, tout en panique. Il a eu un rapport non protégé avec une ancienne copine samedi soir, et il ne l’a pas trouvé très en forme</a:t>
            </a:r>
            <a:r>
              <a:rPr lang="is-IS" sz="2800" dirty="0" smtClean="0"/>
              <a:t>… dimanche matin, il a pensé qu’elle était peut-être malade et dimanche soir il était persuadé qu’elle avait le SIDA !!!</a:t>
            </a:r>
            <a:endParaRPr lang="fr-FR" sz="2800" dirty="0"/>
          </a:p>
        </p:txBody>
      </p:sp>
      <p:pic>
        <p:nvPicPr>
          <p:cNvPr id="6" name="Image 5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9262" y="2735580"/>
            <a:ext cx="1965255" cy="20193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917568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74604" y="161504"/>
            <a:ext cx="8229600" cy="826539"/>
          </a:xfrm>
        </p:spPr>
        <p:txBody>
          <a:bodyPr/>
          <a:lstStyle/>
          <a:p>
            <a:r>
              <a:rPr lang="fr-FR" sz="3200" dirty="0" smtClean="0"/>
              <a:t>Quelle est la probabilité que sa copine (bretonne) soit infectée par le VIH</a:t>
            </a:r>
            <a:endParaRPr lang="fr-FR" sz="32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722493" y="1600206"/>
            <a:ext cx="7964311" cy="4525963"/>
          </a:xfrm>
        </p:spPr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10%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5%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0,01%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507866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574604" y="161504"/>
            <a:ext cx="8229600" cy="826539"/>
          </a:xfrm>
        </p:spPr>
        <p:txBody>
          <a:bodyPr/>
          <a:lstStyle/>
          <a:p>
            <a:r>
              <a:rPr lang="fr-FR" sz="3200" dirty="0" smtClean="0"/>
              <a:t>Quelle est la probabilité que sa copine (bretonne) soit infectée par le VIH</a:t>
            </a:r>
            <a:endParaRPr lang="fr-FR" sz="32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722493" y="1600206"/>
            <a:ext cx="7964311" cy="4525963"/>
          </a:xfrm>
        </p:spPr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chemeClr val="bg1">
                    <a:lumMod val="85000"/>
                  </a:schemeClr>
                </a:solidFill>
              </a:rPr>
              <a:t>10%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chemeClr val="bg1">
                    <a:lumMod val="85000"/>
                  </a:schemeClr>
                </a:solidFill>
              </a:rPr>
              <a:t>5%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chemeClr val="bg1">
                    <a:lumMod val="85000"/>
                  </a:schemeClr>
                </a:solidFill>
              </a:rPr>
              <a:t>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0,01%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52474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dirty="0" smtClean="0"/>
              <a:t>Si elle est effectivement infectée par le VIH, quelle est la probabilité de contamination d’Albert ?</a:t>
            </a:r>
            <a:endParaRPr lang="fr-FR" sz="24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50%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25%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10%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0,5%</a:t>
            </a:r>
          </a:p>
          <a:p>
            <a:pPr marL="514350" indent="-514350">
              <a:buFont typeface="+mj-lt"/>
              <a:buAutoNum type="alphaLcPeriod"/>
            </a:pP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07783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2400" dirty="0" smtClean="0"/>
              <a:t>Si elle est effectivement infectée par le VIH, quelle est la probabilité de contamination d’Albert ?</a:t>
            </a:r>
            <a:endParaRPr lang="fr-FR" sz="24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50%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25%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10%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1%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0,5%</a:t>
            </a:r>
          </a:p>
          <a:p>
            <a:pPr marL="514350" indent="-514350">
              <a:buFont typeface="+mj-lt"/>
              <a:buAutoNum type="alphaLcPeriod"/>
            </a:pP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085684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3600" dirty="0" smtClean="0"/>
              <a:t>Risque de transmission du VIH</a:t>
            </a:r>
            <a:endParaRPr lang="fr-FR" sz="3600" dirty="0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509227" y="6106120"/>
            <a:ext cx="1677293" cy="41674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aphicFrame>
        <p:nvGraphicFramePr>
          <p:cNvPr id="7" name="Obje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66391791"/>
              </p:ext>
            </p:extLst>
          </p:nvPr>
        </p:nvGraphicFramePr>
        <p:xfrm>
          <a:off x="756355" y="1404938"/>
          <a:ext cx="8048978" cy="4622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48" name="Document" r:id="rId4" imgW="9055100" imgH="4622800" progId="Word.Document.12">
                  <p:embed/>
                </p:oleObj>
              </mc:Choice>
              <mc:Fallback>
                <p:oleObj name="Document" r:id="rId4" imgW="9055100" imgH="4622800" progId="Word.Document.12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756355" y="1404938"/>
                        <a:ext cx="8048978" cy="4622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266569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80241"/>
          </a:xfrm>
          <a:prstGeom prst="rect">
            <a:avLst/>
          </a:prstGeom>
        </p:spPr>
        <p:txBody>
          <a:bodyPr vert="horz" wrap="square" lIns="0" tIns="201168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35" dirty="0"/>
              <a:t>GEN</a:t>
            </a:r>
            <a:r>
              <a:rPr sz="4400" spc="-65" dirty="0"/>
              <a:t>E</a:t>
            </a:r>
            <a:r>
              <a:rPr sz="4400" spc="-25" dirty="0"/>
              <a:t>SE</a:t>
            </a:r>
            <a:r>
              <a:rPr sz="4400" spc="30" dirty="0"/>
              <a:t> </a:t>
            </a:r>
            <a:r>
              <a:rPr sz="4400" spc="-15" dirty="0"/>
              <a:t>:</a:t>
            </a:r>
            <a:r>
              <a:rPr sz="4400" spc="-5" dirty="0"/>
              <a:t> </a:t>
            </a:r>
            <a:r>
              <a:rPr sz="4400" spc="-45" dirty="0"/>
              <a:t>C</a:t>
            </a:r>
            <a:r>
              <a:rPr sz="4400" spc="-35" dirty="0"/>
              <a:t>O</a:t>
            </a:r>
            <a:r>
              <a:rPr sz="4400" spc="-20" dirty="0"/>
              <a:t>N</a:t>
            </a:r>
            <a:r>
              <a:rPr sz="4400" spc="-30" dirty="0"/>
              <a:t>TEXT</a:t>
            </a:r>
            <a:r>
              <a:rPr sz="4400" spc="-25" dirty="0"/>
              <a:t>E</a:t>
            </a:r>
            <a:r>
              <a:rPr sz="4400" dirty="0"/>
              <a:t> </a:t>
            </a:r>
            <a:r>
              <a:rPr sz="4400" spc="-40" dirty="0"/>
              <a:t>E</a:t>
            </a:r>
            <a:r>
              <a:rPr sz="4400" spc="-25" dirty="0"/>
              <a:t>T</a:t>
            </a:r>
            <a:r>
              <a:rPr sz="4400" spc="15" dirty="0"/>
              <a:t> </a:t>
            </a:r>
            <a:r>
              <a:rPr sz="4400" spc="-35" dirty="0"/>
              <a:t>O</a:t>
            </a:r>
            <a:r>
              <a:rPr sz="4400" spc="-15" dirty="0"/>
              <a:t>B</a:t>
            </a:r>
            <a:r>
              <a:rPr sz="4400" spc="-20" dirty="0"/>
              <a:t>J</a:t>
            </a:r>
            <a:r>
              <a:rPr sz="4400" spc="-95" dirty="0"/>
              <a:t>E</a:t>
            </a:r>
            <a:r>
              <a:rPr sz="4400" spc="-5" dirty="0"/>
              <a:t>C</a:t>
            </a:r>
            <a:r>
              <a:rPr sz="4400" spc="-25" dirty="0"/>
              <a:t>TI</a:t>
            </a:r>
            <a:r>
              <a:rPr sz="4400" spc="-65" dirty="0"/>
              <a:t>F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329595" y="1452651"/>
            <a:ext cx="8392795" cy="503687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1775" indent="-219075">
              <a:lnSpc>
                <a:spcPct val="100000"/>
              </a:lnSpc>
              <a:buClr>
                <a:srgbClr val="001F5F"/>
              </a:buClr>
              <a:buSzPct val="85714"/>
              <a:buFont typeface="Calibri"/>
              <a:buChar char="•"/>
              <a:tabLst>
                <a:tab pos="232410" algn="l"/>
              </a:tabLst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Calibri"/>
              <a:buChar char="-"/>
              <a:tabLst>
                <a:tab pos="17462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gis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égies,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ils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&gt;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otammen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VIH.</a:t>
            </a:r>
            <a:endParaRPr sz="2400" dirty="0"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3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®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AAZ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vril 2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15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endParaRPr lang="fr-FR" sz="240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5080" lvl="1" indent="-344170"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15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officin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400" spc="-2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5080" lvl="1" indent="-344170"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esoi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iés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acie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;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GT)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SF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500" dirty="0">
              <a:latin typeface="Times New Roman"/>
              <a:cs typeface="Times New Roman"/>
            </a:endParaRPr>
          </a:p>
          <a:p>
            <a:pPr marL="12700" marR="734695" algn="just">
              <a:lnSpc>
                <a:spcPct val="100600"/>
              </a:lnSpc>
              <a:buClr>
                <a:srgbClr val="001F5F"/>
              </a:buClr>
              <a:buSzPct val="85714"/>
              <a:buFont typeface="Calibri"/>
              <a:buChar char="•"/>
              <a:tabLst>
                <a:tab pos="232410" algn="l"/>
              </a:tabLst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Obj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Gro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t/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ens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SF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GS,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l’i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orm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 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77239" y="78"/>
            <a:ext cx="1066799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231805"/>
            <a:ext cx="8986520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>
              <a:lnSpc>
                <a:spcPct val="100000"/>
              </a:lnSpc>
            </a:pPr>
            <a:r>
              <a:rPr sz="2800" spc="-5" dirty="0"/>
              <a:t>Q</a:t>
            </a:r>
            <a:r>
              <a:rPr sz="2800" spc="-90" dirty="0"/>
              <a:t>U</a:t>
            </a:r>
            <a:r>
              <a:rPr sz="2800" dirty="0"/>
              <a:t>ANTI</a:t>
            </a:r>
            <a:r>
              <a:rPr sz="2800" spc="10" dirty="0"/>
              <a:t>F</a:t>
            </a:r>
            <a:r>
              <a:rPr sz="2800" spc="-15" dirty="0"/>
              <a:t>I</a:t>
            </a:r>
            <a:r>
              <a:rPr sz="2800" spc="-5" dirty="0"/>
              <a:t>C</a:t>
            </a:r>
            <a:r>
              <a:rPr sz="2800" spc="-330" dirty="0"/>
              <a:t>A</a:t>
            </a:r>
            <a:r>
              <a:rPr sz="2800" spc="-20" dirty="0"/>
              <a:t>T</a:t>
            </a:r>
            <a:r>
              <a:rPr sz="2800" dirty="0"/>
              <a:t>I</a:t>
            </a:r>
            <a:r>
              <a:rPr sz="2800" spc="-15" dirty="0"/>
              <a:t>O</a:t>
            </a:r>
            <a:r>
              <a:rPr sz="2800" dirty="0"/>
              <a:t>N</a:t>
            </a:r>
            <a:r>
              <a:rPr sz="2800" spc="-65" dirty="0"/>
              <a:t> </a:t>
            </a:r>
            <a:r>
              <a:rPr sz="2800" spc="-5" dirty="0"/>
              <a:t>D</a:t>
            </a:r>
            <a:r>
              <a:rPr sz="2800" dirty="0"/>
              <a:t>U</a:t>
            </a:r>
            <a:r>
              <a:rPr sz="2800" spc="-25" dirty="0"/>
              <a:t> </a:t>
            </a:r>
            <a:r>
              <a:rPr sz="2800" dirty="0"/>
              <a:t>RIS</a:t>
            </a:r>
            <a:r>
              <a:rPr sz="2800" spc="10" dirty="0"/>
              <a:t>Q</a:t>
            </a:r>
            <a:r>
              <a:rPr sz="2800" dirty="0"/>
              <a:t>UE</a:t>
            </a:r>
            <a:r>
              <a:rPr sz="2800" spc="-60" dirty="0"/>
              <a:t> </a:t>
            </a:r>
            <a:r>
              <a:rPr sz="2800" dirty="0"/>
              <a:t>S</a:t>
            </a:r>
            <a:r>
              <a:rPr sz="2800" spc="-15" dirty="0"/>
              <a:t>E</a:t>
            </a:r>
            <a:r>
              <a:rPr sz="2800" dirty="0"/>
              <a:t>XU</a:t>
            </a:r>
            <a:r>
              <a:rPr sz="2800" spc="-20" dirty="0"/>
              <a:t>E</a:t>
            </a:r>
            <a:r>
              <a:rPr sz="2800" dirty="0"/>
              <a:t>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74064" y="1275613"/>
            <a:ext cx="8441335" cy="5434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majo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6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po</a:t>
            </a:r>
            <a:r>
              <a:rPr sz="2800" b="1" spc="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134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majo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uj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éc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spc="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if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assi</a:t>
            </a:r>
            <a:r>
              <a:rPr sz="2400" spc="2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134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lé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io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ou</a:t>
            </a:r>
            <a:r>
              <a:rPr sz="2800" b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agin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les</a:t>
            </a:r>
            <a:endParaRPr sz="28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670"/>
              </a:spcBef>
            </a:pP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oc</a:t>
            </a:r>
            <a:r>
              <a:rPr sz="28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1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( 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6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ès,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yc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se…)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134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endParaRPr sz="2800" dirty="0">
              <a:latin typeface="Calibri"/>
              <a:cs typeface="Calibri"/>
            </a:endParaRPr>
          </a:p>
          <a:p>
            <a:pPr marL="631190" lvl="1" indent="-161290">
              <a:lnSpc>
                <a:spcPct val="100000"/>
              </a:lnSpc>
              <a:spcBef>
                <a:spcPts val="1220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non quantifiable mais probablement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ami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lang="fr-FR" sz="2400" dirty="0">
              <a:latin typeface="Calibri"/>
              <a:cs typeface="Calibri"/>
            </a:endParaRPr>
          </a:p>
          <a:p>
            <a:pPr marL="1088390" lvl="2" indent="-161290">
              <a:spcBef>
                <a:spcPts val="1220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j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écep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-6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dirty="0">
              <a:latin typeface="Calibri"/>
              <a:cs typeface="Calibri"/>
            </a:endParaRPr>
          </a:p>
          <a:p>
            <a:pPr marL="1088390" lvl="2" indent="-161290">
              <a:spcBef>
                <a:spcPts val="1220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gm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7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spc="-75" dirty="0" smtClean="0">
                <a:solidFill>
                  <a:srgbClr val="001F5F"/>
                </a:solidFill>
                <a:latin typeface="Calibri"/>
                <a:cs typeface="Calibri"/>
              </a:rPr>
              <a:t>théorique 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ses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irri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ht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es…)</a:t>
            </a:r>
            <a:endParaRPr sz="240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8049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3196"/>
          </a:xfrm>
        </p:spPr>
        <p:txBody>
          <a:bodyPr/>
          <a:lstStyle/>
          <a:p>
            <a:r>
              <a:rPr lang="fr-FR" dirty="0" smtClean="0"/>
              <a:t>Adelaïde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fr-FR" dirty="0" smtClean="0"/>
              <a:t>Adelaïde est séropositive, et elle vient vous voir car elle n’en a parlé </a:t>
            </a:r>
            <a:r>
              <a:rPr lang="fr-FR" dirty="0"/>
              <a:t>ni à son médecin </a:t>
            </a:r>
            <a:r>
              <a:rPr lang="fr-FR" dirty="0" smtClean="0"/>
              <a:t>traitant, ni à son gynécologue… mais elle vous fait confiance et vous parle à la fois de sa séropositivité et </a:t>
            </a:r>
            <a:r>
              <a:rPr lang="is-IS" dirty="0" smtClean="0"/>
              <a:t>… de grossesse qui en est au 6</a:t>
            </a:r>
            <a:r>
              <a:rPr lang="is-IS" baseline="30000" dirty="0" smtClean="0"/>
              <a:t>ème</a:t>
            </a:r>
            <a:r>
              <a:rPr lang="is-IS" dirty="0" smtClean="0"/>
              <a:t> mois (d’ailleurs ça commence à bien se voir...)</a:t>
            </a:r>
            <a:r>
              <a:rPr lang="fr-FR" dirty="0" smtClean="0"/>
              <a:t> !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630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5916"/>
          </a:xfrm>
        </p:spPr>
        <p:txBody>
          <a:bodyPr/>
          <a:lstStyle/>
          <a:p>
            <a:r>
              <a:rPr lang="fr-FR" sz="2800" dirty="0" smtClean="0"/>
              <a:t>En France, le dépistage pendant la grossesse est :</a:t>
            </a:r>
            <a:endParaRPr lang="fr-FR" sz="28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dirty="0" smtClean="0"/>
              <a:t>Conseillé lors du 1</a:t>
            </a:r>
            <a:r>
              <a:rPr lang="fr-FR" baseline="30000" dirty="0" smtClean="0"/>
              <a:t>er</a:t>
            </a:r>
            <a:r>
              <a:rPr lang="fr-FR" dirty="0" smtClean="0"/>
              <a:t>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Obligatoire lors du 1</a:t>
            </a:r>
            <a:r>
              <a:rPr lang="fr-FR" baseline="30000" dirty="0" smtClean="0"/>
              <a:t>er</a:t>
            </a:r>
            <a:r>
              <a:rPr lang="fr-FR" dirty="0" smtClean="0"/>
              <a:t>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Conseillé lors du second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Obligatoire lors du second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Inutile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3877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5916"/>
          </a:xfrm>
        </p:spPr>
        <p:txBody>
          <a:bodyPr/>
          <a:lstStyle/>
          <a:p>
            <a:r>
              <a:rPr lang="fr-FR" sz="2800" dirty="0" smtClean="0"/>
              <a:t>En France, le dépistage pendant la grossesse est :</a:t>
            </a:r>
            <a:endParaRPr lang="fr-FR" sz="28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dirty="0" smtClean="0"/>
              <a:t>Conseillé lors du 1</a:t>
            </a:r>
            <a:r>
              <a:rPr lang="fr-FR" baseline="30000" dirty="0" smtClean="0"/>
              <a:t>er</a:t>
            </a:r>
            <a:r>
              <a:rPr lang="fr-FR" dirty="0" smtClean="0"/>
              <a:t>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chemeClr val="bg1">
                    <a:lumMod val="75000"/>
                  </a:schemeClr>
                </a:solidFill>
              </a:rPr>
              <a:t>Obligatoire lors du 1</a:t>
            </a:r>
            <a:r>
              <a:rPr lang="fr-FR" baseline="30000" dirty="0" smtClean="0">
                <a:solidFill>
                  <a:schemeClr val="bg1">
                    <a:lumMod val="75000"/>
                  </a:schemeClr>
                </a:solidFill>
              </a:rPr>
              <a:t>er</a:t>
            </a:r>
            <a:r>
              <a:rPr lang="fr-FR" dirty="0" smtClean="0">
                <a:solidFill>
                  <a:schemeClr val="bg1">
                    <a:lumMod val="75000"/>
                  </a:schemeClr>
                </a:solidFill>
              </a:rPr>
              <a:t>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chemeClr val="bg1">
                    <a:lumMod val="75000"/>
                  </a:schemeClr>
                </a:solidFill>
              </a:rPr>
              <a:t>Conseillé lors du second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chemeClr val="bg1">
                    <a:lumMod val="75000"/>
                  </a:schemeClr>
                </a:solidFill>
              </a:rPr>
              <a:t>Obligatoire lors du second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chemeClr val="bg1">
                    <a:lumMod val="75000"/>
                  </a:schemeClr>
                </a:solidFill>
              </a:rPr>
              <a:t>Inutile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64630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760236"/>
          </a:xfrm>
        </p:spPr>
        <p:txBody>
          <a:bodyPr/>
          <a:lstStyle/>
          <a:p>
            <a:r>
              <a:rPr lang="fr-FR" sz="3200" dirty="0" smtClean="0"/>
              <a:t>Pour le traitement antirétroviral d’Adelaïde</a:t>
            </a:r>
            <a:endParaRPr lang="fr-FR" sz="32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685800" y="2304947"/>
            <a:ext cx="8229600" cy="3821216"/>
          </a:xfrm>
        </p:spPr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sz="2400" dirty="0" smtClean="0"/>
              <a:t>On attendra le 8</a:t>
            </a:r>
            <a:r>
              <a:rPr lang="fr-FR" sz="2400" baseline="30000" dirty="0" smtClean="0"/>
              <a:t>ème</a:t>
            </a:r>
            <a:r>
              <a:rPr lang="fr-FR" sz="2400" dirty="0" smtClean="0"/>
              <a:t> mois pour éviter la toxicité des ARV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 smtClean="0"/>
              <a:t>Elle arrive à temps, on ne traite pas avant le 6</a:t>
            </a:r>
            <a:r>
              <a:rPr lang="fr-FR" sz="2400" baseline="30000" dirty="0" smtClean="0"/>
              <a:t>ème</a:t>
            </a:r>
            <a:r>
              <a:rPr lang="fr-FR" sz="2400" dirty="0" smtClean="0"/>
              <a:t> mois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 smtClean="0"/>
              <a:t>Elle arrive trop tard, il n’y a plus rien à faire, tout se joue au 1</a:t>
            </a:r>
            <a:r>
              <a:rPr lang="fr-FR" sz="2400" baseline="30000" dirty="0" smtClean="0"/>
              <a:t>er</a:t>
            </a:r>
            <a:r>
              <a:rPr lang="fr-FR" sz="2400" dirty="0" smtClean="0"/>
              <a:t> trimestre</a:t>
            </a:r>
            <a:endParaRPr lang="fr-FR" sz="2400" dirty="0"/>
          </a:p>
          <a:p>
            <a:pPr marL="514350" indent="-514350">
              <a:buFont typeface="+mj-lt"/>
              <a:buAutoNum type="arabicPeriod"/>
            </a:pPr>
            <a:r>
              <a:rPr lang="fr-FR" sz="2400" dirty="0" smtClean="0"/>
              <a:t>Elle aurait dû être traitée avant la grossesse !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 smtClean="0"/>
              <a:t>Pour éviter la toxicité </a:t>
            </a:r>
            <a:r>
              <a:rPr lang="fr-FR" sz="2400" dirty="0" err="1" smtClean="0"/>
              <a:t>foetale</a:t>
            </a:r>
            <a:r>
              <a:rPr lang="fr-FR" sz="2400" dirty="0" smtClean="0"/>
              <a:t>, on ne prescrira qu’une monothérapie</a:t>
            </a:r>
            <a:endParaRPr lang="fr-FR" sz="2400" dirty="0"/>
          </a:p>
        </p:txBody>
      </p:sp>
    </p:spTree>
    <p:extLst>
      <p:ext uri="{BB962C8B-B14F-4D97-AF65-F5344CB8AC3E}">
        <p14:creationId xmlns:p14="http://schemas.microsoft.com/office/powerpoint/2010/main" val="3437425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458200" cy="760236"/>
          </a:xfrm>
        </p:spPr>
        <p:txBody>
          <a:bodyPr/>
          <a:lstStyle/>
          <a:p>
            <a:r>
              <a:rPr lang="fr-FR" sz="3200" dirty="0" smtClean="0"/>
              <a:t>Pour le traitement antirétroviral d’Adelaïde</a:t>
            </a:r>
            <a:endParaRPr lang="fr-FR" sz="32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457200" y="2304947"/>
            <a:ext cx="8229600" cy="3821216"/>
          </a:xfrm>
        </p:spPr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sz="2400" dirty="0">
                <a:solidFill>
                  <a:srgbClr val="BFBFBF"/>
                </a:solidFill>
              </a:rPr>
              <a:t>On attendra le 8</a:t>
            </a:r>
            <a:r>
              <a:rPr lang="fr-FR" sz="2400" baseline="30000" dirty="0">
                <a:solidFill>
                  <a:srgbClr val="BFBFBF"/>
                </a:solidFill>
              </a:rPr>
              <a:t>ème</a:t>
            </a:r>
            <a:r>
              <a:rPr lang="fr-FR" sz="2400" dirty="0">
                <a:solidFill>
                  <a:srgbClr val="BFBFBF"/>
                </a:solidFill>
              </a:rPr>
              <a:t> mois pour éviter la toxicité des ARV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>
                <a:solidFill>
                  <a:srgbClr val="BFBFBF"/>
                </a:solidFill>
              </a:rPr>
              <a:t>Elle arrive à temps, on ne traite pas avant le 6</a:t>
            </a:r>
            <a:r>
              <a:rPr lang="fr-FR" sz="2400" baseline="30000" dirty="0">
                <a:solidFill>
                  <a:srgbClr val="BFBFBF"/>
                </a:solidFill>
              </a:rPr>
              <a:t>ème</a:t>
            </a:r>
            <a:r>
              <a:rPr lang="fr-FR" sz="2400" dirty="0">
                <a:solidFill>
                  <a:srgbClr val="BFBFBF"/>
                </a:solidFill>
              </a:rPr>
              <a:t> mois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>
                <a:solidFill>
                  <a:srgbClr val="BFBFBF"/>
                </a:solidFill>
              </a:rPr>
              <a:t>Elle arrive trop tard, il n’y a plus rien à faire, tout se joue au 1</a:t>
            </a:r>
            <a:r>
              <a:rPr lang="fr-FR" sz="2400" baseline="30000" dirty="0">
                <a:solidFill>
                  <a:srgbClr val="BFBFBF"/>
                </a:solidFill>
              </a:rPr>
              <a:t>er</a:t>
            </a:r>
            <a:r>
              <a:rPr lang="fr-FR" sz="2400" dirty="0">
                <a:solidFill>
                  <a:srgbClr val="BFBFBF"/>
                </a:solidFill>
              </a:rPr>
              <a:t> trimestre</a:t>
            </a:r>
          </a:p>
          <a:p>
            <a:pPr marL="514350" indent="-514350">
              <a:buFont typeface="+mj-lt"/>
              <a:buAutoNum type="arabicPeriod"/>
            </a:pPr>
            <a:r>
              <a:rPr lang="fr-FR" sz="2400" dirty="0"/>
              <a:t>Elle aurait dû être traitée </a:t>
            </a:r>
            <a:r>
              <a:rPr lang="fr-FR" sz="2400" dirty="0" smtClean="0"/>
              <a:t>avant la grossesse !</a:t>
            </a:r>
            <a:endParaRPr lang="fr-FR" sz="2400" dirty="0"/>
          </a:p>
          <a:p>
            <a:pPr marL="514350" indent="-514350">
              <a:buFont typeface="+mj-lt"/>
              <a:buAutoNum type="arabicPeriod"/>
            </a:pPr>
            <a:r>
              <a:rPr lang="fr-FR" sz="2400" dirty="0">
                <a:solidFill>
                  <a:schemeClr val="bg1">
                    <a:lumMod val="75000"/>
                  </a:schemeClr>
                </a:solidFill>
              </a:rPr>
              <a:t>Pour éviter la toxicité </a:t>
            </a:r>
            <a:r>
              <a:rPr lang="fr-FR" sz="2400" dirty="0" err="1">
                <a:solidFill>
                  <a:schemeClr val="bg1">
                    <a:lumMod val="75000"/>
                  </a:schemeClr>
                </a:solidFill>
              </a:rPr>
              <a:t>foetale</a:t>
            </a:r>
            <a:r>
              <a:rPr lang="fr-FR" sz="2400" dirty="0">
                <a:solidFill>
                  <a:schemeClr val="bg1">
                    <a:lumMod val="75000"/>
                  </a:schemeClr>
                </a:solidFill>
              </a:rPr>
              <a:t>, on ne prescrira qu’une monothérapie</a:t>
            </a:r>
          </a:p>
        </p:txBody>
      </p:sp>
    </p:spTree>
    <p:extLst>
      <p:ext uri="{BB962C8B-B14F-4D97-AF65-F5344CB8AC3E}">
        <p14:creationId xmlns:p14="http://schemas.microsoft.com/office/powerpoint/2010/main" val="196004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707"/>
            <a:ext cx="8229600" cy="634797"/>
          </a:xfrm>
        </p:spPr>
        <p:txBody>
          <a:bodyPr/>
          <a:lstStyle/>
          <a:p>
            <a:r>
              <a:rPr lang="fr-FR" sz="2000" dirty="0" smtClean="0"/>
              <a:t>En cas de prise en charge selon les recommandations actuelles en France, le risque de transmission à l’enfant est de :</a:t>
            </a:r>
            <a:endParaRPr lang="fr-FR" sz="20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dirty="0" smtClean="0"/>
              <a:t>50%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20%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10%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2,5%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≤ 1%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259590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707"/>
            <a:ext cx="8229600" cy="634797"/>
          </a:xfrm>
        </p:spPr>
        <p:txBody>
          <a:bodyPr/>
          <a:lstStyle/>
          <a:p>
            <a:r>
              <a:rPr lang="fr-FR" sz="2400" dirty="0" smtClean="0"/>
              <a:t>En cas de prise en charge selon les recommandations actuelles en France, le risque de transmission à l’enfant est de :</a:t>
            </a:r>
            <a:endParaRPr lang="fr-FR" sz="2400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rgbClr val="BFBFBF"/>
                </a:solidFill>
              </a:rPr>
              <a:t>70%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rgbClr val="BFBFBF"/>
                </a:solidFill>
              </a:rPr>
              <a:t>50%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rgbClr val="BFBFBF"/>
                </a:solidFill>
              </a:rPr>
              <a:t>20%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rgbClr val="BFBFBF"/>
                </a:solidFill>
              </a:rPr>
              <a:t>10%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>
                <a:solidFill>
                  <a:srgbClr val="BFBFBF"/>
                </a:solidFill>
              </a:rPr>
              <a:t>5%</a:t>
            </a:r>
          </a:p>
          <a:p>
            <a:pPr marL="514350" indent="-514350">
              <a:buFont typeface="+mj-lt"/>
              <a:buAutoNum type="arabicPeriod"/>
            </a:pPr>
            <a:r>
              <a:rPr lang="fr-FR" dirty="0" smtClean="0"/>
              <a:t>≤ 1%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611012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228600"/>
            <a:ext cx="8074152" cy="554220"/>
          </a:xfrm>
        </p:spPr>
        <p:txBody>
          <a:bodyPr lIns="91429" tIns="45715" rIns="91429" bIns="45715"/>
          <a:lstStyle/>
          <a:p>
            <a:r>
              <a:rPr lang="fr-FR" sz="2800" b="1" dirty="0">
                <a:solidFill>
                  <a:srgbClr val="7F7F7F"/>
                </a:solidFill>
                <a:latin typeface="Calibri" charset="0"/>
              </a:rPr>
              <a:t>Moment de la transmission du VIH de la mère à l’enfant</a:t>
            </a:r>
          </a:p>
        </p:txBody>
      </p:sp>
      <p:grpSp>
        <p:nvGrpSpPr>
          <p:cNvPr id="81923" name="Group 3"/>
          <p:cNvGrpSpPr>
            <a:grpSpLocks/>
          </p:cNvGrpSpPr>
          <p:nvPr/>
        </p:nvGrpSpPr>
        <p:grpSpPr bwMode="auto">
          <a:xfrm>
            <a:off x="1447836" y="4408800"/>
            <a:ext cx="6399389" cy="838200"/>
            <a:chOff x="672" y="1950"/>
            <a:chExt cx="4031" cy="80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1924" name="Rectangle 4"/>
            <p:cNvSpPr>
              <a:spLocks noChangeArrowheads="1"/>
            </p:cNvSpPr>
            <p:nvPr/>
          </p:nvSpPr>
          <p:spPr bwMode="auto">
            <a:xfrm>
              <a:off x="672" y="1950"/>
              <a:ext cx="270" cy="809"/>
            </a:xfrm>
            <a:prstGeom prst="rect">
              <a:avLst/>
            </a:prstGeom>
            <a:solidFill>
              <a:srgbClr val="CC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1925" name="Rectangle 5"/>
            <p:cNvSpPr>
              <a:spLocks noChangeArrowheads="1"/>
            </p:cNvSpPr>
            <p:nvPr/>
          </p:nvSpPr>
          <p:spPr bwMode="auto">
            <a:xfrm>
              <a:off x="942" y="1950"/>
              <a:ext cx="402" cy="809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1926" name="Rectangle 6"/>
            <p:cNvSpPr>
              <a:spLocks noChangeArrowheads="1"/>
            </p:cNvSpPr>
            <p:nvPr/>
          </p:nvSpPr>
          <p:spPr bwMode="auto">
            <a:xfrm>
              <a:off x="1344" y="1950"/>
              <a:ext cx="2015" cy="809"/>
            </a:xfrm>
            <a:prstGeom prst="rect">
              <a:avLst/>
            </a:prstGeom>
            <a:solidFill>
              <a:srgbClr val="FF66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1927" name="Rectangle 7"/>
            <p:cNvSpPr>
              <a:spLocks noChangeArrowheads="1"/>
            </p:cNvSpPr>
            <p:nvPr/>
          </p:nvSpPr>
          <p:spPr bwMode="auto">
            <a:xfrm>
              <a:off x="3359" y="1950"/>
              <a:ext cx="817" cy="809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81928" name="Rectangle 8"/>
            <p:cNvSpPr>
              <a:spLocks noChangeArrowheads="1"/>
            </p:cNvSpPr>
            <p:nvPr/>
          </p:nvSpPr>
          <p:spPr bwMode="auto">
            <a:xfrm>
              <a:off x="4176" y="1950"/>
              <a:ext cx="527" cy="809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Calibri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81953" name="Group 33"/>
          <p:cNvGrpSpPr>
            <a:grpSpLocks/>
          </p:cNvGrpSpPr>
          <p:nvPr/>
        </p:nvGrpSpPr>
        <p:grpSpPr bwMode="auto">
          <a:xfrm>
            <a:off x="1295400" y="5399474"/>
            <a:ext cx="6578600" cy="430213"/>
            <a:chOff x="918" y="2544"/>
            <a:chExt cx="4662" cy="271"/>
          </a:xfrm>
        </p:grpSpPr>
        <p:sp>
          <p:nvSpPr>
            <p:cNvPr id="81930" name="Line 9"/>
            <p:cNvSpPr>
              <a:spLocks noChangeShapeType="1"/>
            </p:cNvSpPr>
            <p:nvPr/>
          </p:nvSpPr>
          <p:spPr bwMode="auto">
            <a:xfrm>
              <a:off x="1044" y="2544"/>
              <a:ext cx="4535" cy="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1" name="Line 10"/>
            <p:cNvSpPr>
              <a:spLocks noChangeShapeType="1"/>
            </p:cNvSpPr>
            <p:nvPr/>
          </p:nvSpPr>
          <p:spPr bwMode="auto">
            <a:xfrm flipV="1">
              <a:off x="1044" y="2544"/>
              <a:ext cx="1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2" name="Line 11"/>
            <p:cNvSpPr>
              <a:spLocks noChangeShapeType="1"/>
            </p:cNvSpPr>
            <p:nvPr/>
          </p:nvSpPr>
          <p:spPr bwMode="auto">
            <a:xfrm flipV="1">
              <a:off x="1948" y="2549"/>
              <a:ext cx="2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3" name="Line 12"/>
            <p:cNvSpPr>
              <a:spLocks noChangeShapeType="1"/>
            </p:cNvSpPr>
            <p:nvPr/>
          </p:nvSpPr>
          <p:spPr bwMode="auto">
            <a:xfrm flipV="1">
              <a:off x="2860" y="2549"/>
              <a:ext cx="1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4" name="Line 13"/>
            <p:cNvSpPr>
              <a:spLocks noChangeShapeType="1"/>
            </p:cNvSpPr>
            <p:nvPr/>
          </p:nvSpPr>
          <p:spPr bwMode="auto">
            <a:xfrm flipV="1">
              <a:off x="3744" y="2544"/>
              <a:ext cx="1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5" name="Line 14"/>
            <p:cNvSpPr>
              <a:spLocks noChangeShapeType="1"/>
            </p:cNvSpPr>
            <p:nvPr/>
          </p:nvSpPr>
          <p:spPr bwMode="auto">
            <a:xfrm flipV="1">
              <a:off x="4674" y="2549"/>
              <a:ext cx="1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6" name="Line 15"/>
            <p:cNvSpPr>
              <a:spLocks noChangeShapeType="1"/>
            </p:cNvSpPr>
            <p:nvPr/>
          </p:nvSpPr>
          <p:spPr bwMode="auto">
            <a:xfrm flipV="1">
              <a:off x="5579" y="2549"/>
              <a:ext cx="1" cy="5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1937" name="Rectangle 16"/>
            <p:cNvSpPr>
              <a:spLocks noChangeArrowheads="1"/>
            </p:cNvSpPr>
            <p:nvPr/>
          </p:nvSpPr>
          <p:spPr bwMode="auto">
            <a:xfrm>
              <a:off x="918" y="2699"/>
              <a:ext cx="136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0%</a:t>
              </a:r>
            </a:p>
          </p:txBody>
        </p:sp>
        <p:sp>
          <p:nvSpPr>
            <p:cNvPr id="81938" name="Rectangle 17"/>
            <p:cNvSpPr>
              <a:spLocks noChangeArrowheads="1"/>
            </p:cNvSpPr>
            <p:nvPr/>
          </p:nvSpPr>
          <p:spPr bwMode="auto">
            <a:xfrm>
              <a:off x="1746" y="2699"/>
              <a:ext cx="191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20%</a:t>
              </a:r>
            </a:p>
          </p:txBody>
        </p:sp>
        <p:sp>
          <p:nvSpPr>
            <p:cNvPr id="81939" name="Rectangle 18"/>
            <p:cNvSpPr>
              <a:spLocks noChangeArrowheads="1"/>
            </p:cNvSpPr>
            <p:nvPr/>
          </p:nvSpPr>
          <p:spPr bwMode="auto">
            <a:xfrm>
              <a:off x="2657" y="2699"/>
              <a:ext cx="191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40%</a:t>
              </a:r>
            </a:p>
          </p:txBody>
        </p:sp>
        <p:sp>
          <p:nvSpPr>
            <p:cNvPr id="81940" name="Rectangle 19"/>
            <p:cNvSpPr>
              <a:spLocks noChangeArrowheads="1"/>
            </p:cNvSpPr>
            <p:nvPr/>
          </p:nvSpPr>
          <p:spPr bwMode="auto">
            <a:xfrm>
              <a:off x="3560" y="2699"/>
              <a:ext cx="191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60%</a:t>
              </a:r>
            </a:p>
          </p:txBody>
        </p:sp>
        <p:sp>
          <p:nvSpPr>
            <p:cNvPr id="81941" name="Rectangle 20"/>
            <p:cNvSpPr>
              <a:spLocks noChangeArrowheads="1"/>
            </p:cNvSpPr>
            <p:nvPr/>
          </p:nvSpPr>
          <p:spPr bwMode="auto">
            <a:xfrm>
              <a:off x="4472" y="2699"/>
              <a:ext cx="191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80%</a:t>
              </a:r>
            </a:p>
          </p:txBody>
        </p:sp>
        <p:sp>
          <p:nvSpPr>
            <p:cNvPr id="81942" name="Rectangle 21"/>
            <p:cNvSpPr>
              <a:spLocks noChangeArrowheads="1"/>
            </p:cNvSpPr>
            <p:nvPr/>
          </p:nvSpPr>
          <p:spPr bwMode="auto">
            <a:xfrm>
              <a:off x="5322" y="2699"/>
              <a:ext cx="245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fr-FR" sz="1200" b="1">
                  <a:solidFill>
                    <a:srgbClr val="000000"/>
                  </a:solidFill>
                  <a:latin typeface="Calibri" charset="0"/>
                  <a:ea typeface="ＭＳ Ｐゴシック" charset="0"/>
                  <a:cs typeface="Arial" charset="0"/>
                </a:rPr>
                <a:t>100%</a:t>
              </a:r>
            </a:p>
          </p:txBody>
        </p:sp>
      </p:grpSp>
      <p:sp>
        <p:nvSpPr>
          <p:cNvPr id="81943" name="Text Box 24"/>
          <p:cNvSpPr txBox="1">
            <a:spLocks noChangeArrowheads="1"/>
          </p:cNvSpPr>
          <p:nvPr/>
        </p:nvSpPr>
        <p:spPr bwMode="auto">
          <a:xfrm>
            <a:off x="2514600" y="4713671"/>
            <a:ext cx="3429000" cy="276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5000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000000"/>
                </a:solidFill>
                <a:latin typeface="Calibri" charset="0"/>
                <a:cs typeface="Arial" charset="0"/>
              </a:rPr>
              <a:t>Travail et accouchement</a:t>
            </a:r>
          </a:p>
        </p:txBody>
      </p:sp>
      <p:sp>
        <p:nvSpPr>
          <p:cNvPr id="81944" name="Text Box 27"/>
          <p:cNvSpPr txBox="1">
            <a:spLocks noChangeArrowheads="1"/>
          </p:cNvSpPr>
          <p:nvPr/>
        </p:nvSpPr>
        <p:spPr bwMode="auto">
          <a:xfrm>
            <a:off x="5715000" y="4408869"/>
            <a:ext cx="1447800" cy="461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Calibri" charset="0"/>
              <a:cs typeface="Arial" charset="0"/>
            </a:endParaRP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Calibri" charset="0"/>
              <a:cs typeface="Arial" charset="0"/>
            </a:endParaRPr>
          </a:p>
        </p:txBody>
      </p:sp>
      <p:sp>
        <p:nvSpPr>
          <p:cNvPr id="81945" name="Text Box 32"/>
          <p:cNvSpPr txBox="1">
            <a:spLocks noChangeArrowheads="1"/>
          </p:cNvSpPr>
          <p:nvPr/>
        </p:nvSpPr>
        <p:spPr bwMode="auto">
          <a:xfrm>
            <a:off x="1012952" y="3553674"/>
            <a:ext cx="1905000" cy="276989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63500" dist="38075" dir="20160032" algn="ctr" rotWithShape="0">
              <a:srgbClr val="000000">
                <a:alpha val="74998"/>
              </a:srgbClr>
            </a:outerShdw>
          </a:effectLst>
          <a:extLst/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5000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FFFFFF"/>
                </a:solidFill>
                <a:latin typeface="Calibri" charset="0"/>
                <a:cs typeface="Arial" charset="0"/>
              </a:rPr>
              <a:t>36 semaines d’aménorrhée</a:t>
            </a:r>
          </a:p>
        </p:txBody>
      </p:sp>
      <p:sp>
        <p:nvSpPr>
          <p:cNvPr id="81946" name="Line 35"/>
          <p:cNvSpPr>
            <a:spLocks noChangeShapeType="1"/>
          </p:cNvSpPr>
          <p:nvPr/>
        </p:nvSpPr>
        <p:spPr bwMode="auto">
          <a:xfrm>
            <a:off x="1905000" y="4104000"/>
            <a:ext cx="0" cy="228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9" tIns="45715" rIns="91429" bIns="45715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47" name="Line 36"/>
          <p:cNvSpPr>
            <a:spLocks noChangeShapeType="1"/>
          </p:cNvSpPr>
          <p:nvPr/>
        </p:nvSpPr>
        <p:spPr bwMode="auto">
          <a:xfrm>
            <a:off x="7010400" y="4027800"/>
            <a:ext cx="0" cy="228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9" tIns="45715" rIns="91429" bIns="45715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48" name="Line 37"/>
          <p:cNvSpPr>
            <a:spLocks noChangeShapeType="1"/>
          </p:cNvSpPr>
          <p:nvPr/>
        </p:nvSpPr>
        <p:spPr bwMode="auto">
          <a:xfrm>
            <a:off x="7772400" y="4027800"/>
            <a:ext cx="0" cy="2286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1429" tIns="45715" rIns="91429" bIns="45715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49" name="Text Box 40"/>
          <p:cNvSpPr txBox="1">
            <a:spLocks noChangeArrowheads="1"/>
          </p:cNvSpPr>
          <p:nvPr/>
        </p:nvSpPr>
        <p:spPr bwMode="auto">
          <a:xfrm>
            <a:off x="1447800" y="4561269"/>
            <a:ext cx="1066800" cy="276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Calibri" charset="0"/>
                <a:cs typeface="Arial" charset="0"/>
              </a:rPr>
              <a:t>Ante Natale</a:t>
            </a:r>
          </a:p>
        </p:txBody>
      </p:sp>
      <p:sp>
        <p:nvSpPr>
          <p:cNvPr id="81950" name="Text Box 42"/>
          <p:cNvSpPr txBox="1">
            <a:spLocks noChangeArrowheads="1"/>
          </p:cNvSpPr>
          <p:nvPr/>
        </p:nvSpPr>
        <p:spPr bwMode="auto">
          <a:xfrm>
            <a:off x="6096000" y="4713671"/>
            <a:ext cx="1600200" cy="276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Calibri" charset="0"/>
                <a:cs typeface="Arial" charset="0"/>
              </a:rPr>
              <a:t>Allaitement</a:t>
            </a:r>
          </a:p>
        </p:txBody>
      </p:sp>
      <p:sp>
        <p:nvSpPr>
          <p:cNvPr id="81951" name="Text Box 43"/>
          <p:cNvSpPr txBox="1">
            <a:spLocks noChangeArrowheads="1"/>
          </p:cNvSpPr>
          <p:nvPr/>
        </p:nvSpPr>
        <p:spPr bwMode="auto">
          <a:xfrm>
            <a:off x="1066800" y="6237669"/>
            <a:ext cx="7315200" cy="276989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63500" dist="38099" dir="2700000" algn="ctr" rotWithShape="0">
              <a:srgbClr val="000000">
                <a:alpha val="74998"/>
              </a:srgbClr>
            </a:outerShdw>
          </a:effectLst>
          <a:extLst/>
        </p:spPr>
        <p:txBody>
          <a:bodyPr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spcBef>
                <a:spcPct val="5000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Calibri" charset="0"/>
                <a:cs typeface="Arial" charset="0"/>
              </a:rPr>
              <a:t>La moitié des infections ont lieu au moment de l’accouchement, et au moins 1/3 au moment de l’allaitement </a:t>
            </a:r>
          </a:p>
        </p:txBody>
      </p:sp>
      <p:sp>
        <p:nvSpPr>
          <p:cNvPr id="81952" name="Text Box 32"/>
          <p:cNvSpPr txBox="1">
            <a:spLocks noChangeArrowheads="1"/>
          </p:cNvSpPr>
          <p:nvPr/>
        </p:nvSpPr>
        <p:spPr bwMode="auto">
          <a:xfrm>
            <a:off x="6342332" y="3553675"/>
            <a:ext cx="2079332" cy="393944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63500" dist="38075" dir="20160032" algn="ctr" rotWithShape="0">
              <a:srgbClr val="000000">
                <a:alpha val="74998"/>
              </a:srgbClr>
            </a:outerShdw>
          </a:effectLst>
          <a:extLst/>
        </p:spPr>
        <p:txBody>
          <a:bodyPr wrap="square" lIns="91429" tIns="45715" rIns="91429" bIns="45715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37931725" indent="-37474525"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defTabSz="914400" fontAlgn="base">
              <a:lnSpc>
                <a:spcPct val="80000"/>
              </a:lnSpc>
              <a:spcBef>
                <a:spcPct val="5000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FFFFFF"/>
                </a:solidFill>
                <a:latin typeface="Calibri" charset="0"/>
                <a:cs typeface="Arial" charset="0"/>
              </a:rPr>
              <a:t>Mois après la naissance</a:t>
            </a:r>
          </a:p>
          <a:p>
            <a:pPr defTabSz="914400" fontAlgn="base">
              <a:lnSpc>
                <a:spcPct val="20000"/>
              </a:lnSpc>
              <a:spcBef>
                <a:spcPct val="50000"/>
              </a:spcBef>
              <a:spcAft>
                <a:spcPct val="0"/>
              </a:spcAft>
            </a:pPr>
            <a:r>
              <a:rPr lang="fr-FR" sz="1200" b="1" dirty="0">
                <a:solidFill>
                  <a:srgbClr val="FFFFFF"/>
                </a:solidFill>
                <a:latin typeface="Calibri" charset="0"/>
                <a:cs typeface="Arial" charset="0"/>
              </a:rPr>
              <a:t>               </a:t>
            </a:r>
            <a:r>
              <a:rPr lang="fr-FR" sz="1200" b="1" dirty="0" smtClean="0">
                <a:solidFill>
                  <a:srgbClr val="FFFFFF"/>
                </a:solidFill>
                <a:latin typeface="Calibri" charset="0"/>
                <a:cs typeface="Arial" charset="0"/>
              </a:rPr>
              <a:t>   </a:t>
            </a:r>
            <a:r>
              <a:rPr lang="fr-FR" sz="1200" b="1" dirty="0">
                <a:solidFill>
                  <a:srgbClr val="FFFFFF"/>
                </a:solidFill>
                <a:latin typeface="Calibri" charset="0"/>
                <a:cs typeface="Arial" charset="0"/>
              </a:rPr>
              <a:t>6 </a:t>
            </a:r>
            <a:r>
              <a:rPr lang="fr-FR" sz="1200" b="1" dirty="0" smtClean="0">
                <a:solidFill>
                  <a:srgbClr val="FFFFFF"/>
                </a:solidFill>
                <a:latin typeface="Calibri" charset="0"/>
                <a:cs typeface="Arial" charset="0"/>
              </a:rPr>
              <a:t>                   </a:t>
            </a:r>
            <a:r>
              <a:rPr lang="fr-FR" sz="1200" b="1" dirty="0">
                <a:solidFill>
                  <a:srgbClr val="FFFFFF"/>
                </a:solidFill>
                <a:latin typeface="Calibri" charset="0"/>
                <a:cs typeface="Arial" charset="0"/>
              </a:rPr>
              <a:t>12</a:t>
            </a:r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4294967295"/>
          </p:nvPr>
        </p:nvSpPr>
        <p:spPr>
          <a:xfrm>
            <a:off x="677333" y="1484316"/>
            <a:ext cx="8308622" cy="4611687"/>
          </a:xfrm>
        </p:spPr>
        <p:txBody>
          <a:bodyPr/>
          <a:lstStyle/>
          <a:p>
            <a:r>
              <a:rPr lang="fr-FR" sz="2800" dirty="0" smtClean="0"/>
              <a:t>En l’absence de traitement</a:t>
            </a:r>
          </a:p>
          <a:p>
            <a:pPr lvl="1"/>
            <a:r>
              <a:rPr lang="fr-FR" sz="2400" dirty="0" smtClean="0"/>
              <a:t>25% des enfants seront contaminés à la naissance</a:t>
            </a:r>
          </a:p>
          <a:p>
            <a:pPr lvl="1"/>
            <a:r>
              <a:rPr lang="fr-FR" sz="2400" dirty="0" smtClean="0"/>
              <a:t>Le plus « contaminant » des modes de transmission</a:t>
            </a:r>
          </a:p>
        </p:txBody>
      </p:sp>
    </p:spTree>
    <p:extLst>
      <p:ext uri="{BB962C8B-B14F-4D97-AF65-F5344CB8AC3E}">
        <p14:creationId xmlns:p14="http://schemas.microsoft.com/office/powerpoint/2010/main" val="1026068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468313" y="54708"/>
            <a:ext cx="8204200" cy="1082675"/>
          </a:xfrm>
        </p:spPr>
        <p:txBody>
          <a:bodyPr/>
          <a:lstStyle/>
          <a:p>
            <a:pPr eaLnBrk="1" hangingPunct="1"/>
            <a:r>
              <a:rPr lang="fr-FR" altLang="fr-FR" sz="2000" b="1" dirty="0" smtClean="0">
                <a:ea typeface="ＭＳ Ｐゴシック" panose="020B0600070205080204" pitchFamily="34" charset="-128"/>
              </a:rPr>
              <a:t>Taux de TME sous </a:t>
            </a:r>
            <a:r>
              <a:rPr lang="fr-FR" altLang="fr-FR" sz="2000" b="1" dirty="0" err="1" smtClean="0">
                <a:ea typeface="ＭＳ Ｐゴシック" panose="020B0600070205080204" pitchFamily="34" charset="-128"/>
              </a:rPr>
              <a:t>multithérapie</a:t>
            </a:r>
            <a:r>
              <a:rPr lang="fr-FR" altLang="fr-FR" sz="2000" b="1" dirty="0" smtClean="0">
                <a:ea typeface="ＭＳ Ｐゴシック" panose="020B0600070205080204" pitchFamily="34" charset="-128"/>
              </a:rPr>
              <a:t> selon le moment de début de traitement et la charge virale à l</a:t>
            </a:r>
            <a:r>
              <a:rPr lang="fr-FR" altLang="fr-FR" sz="2000" b="1" dirty="0" smtClean="0"/>
              <a:t>’</a:t>
            </a:r>
            <a:r>
              <a:rPr lang="fr-FR" altLang="ja-JP" sz="2000" b="1" dirty="0" smtClean="0"/>
              <a:t>accouchement, 2000-2010</a:t>
            </a:r>
            <a:endParaRPr lang="fr-FR" altLang="fr-FR" sz="2000" b="1" dirty="0" smtClean="0">
              <a:ea typeface="ＭＳ Ｐゴシック" panose="020B0600070205080204" pitchFamily="34" charset="-128"/>
            </a:endParaRPr>
          </a:p>
        </p:txBody>
      </p:sp>
      <p:sp>
        <p:nvSpPr>
          <p:cNvPr id="23554" name="Espace réservé du contenu 3"/>
          <p:cNvSpPr>
            <a:spLocks noGrp="1"/>
          </p:cNvSpPr>
          <p:nvPr>
            <p:ph sz="half" idx="1"/>
          </p:nvPr>
        </p:nvSpPr>
        <p:spPr>
          <a:xfrm>
            <a:off x="5211860" y="5859081"/>
            <a:ext cx="3851275" cy="865188"/>
          </a:xfrm>
          <a:ln>
            <a:solidFill>
              <a:schemeClr val="accent6">
                <a:lumMod val="75000"/>
              </a:schemeClr>
            </a:solidFill>
          </a:ln>
        </p:spPr>
        <p:txBody>
          <a:bodyPr/>
          <a:lstStyle/>
          <a:p>
            <a:pPr marL="0" indent="0" algn="ctr">
              <a:buFont typeface="Arial" charset="0"/>
              <a:buNone/>
              <a:defRPr/>
            </a:pPr>
            <a:r>
              <a:rPr lang="fr-FR" altLang="fr-FR" sz="2000" dirty="0" smtClean="0">
                <a:ea typeface="ＭＳ Ｐゴシック" pitchFamily="34" charset="-128"/>
              </a:rPr>
              <a:t>ART débuté avant conception et CV &lt;50 : TME = 0% [0.0 - 0.1]</a:t>
            </a:r>
          </a:p>
        </p:txBody>
      </p:sp>
      <p:grpSp>
        <p:nvGrpSpPr>
          <p:cNvPr id="37892" name="Group 69"/>
          <p:cNvGrpSpPr>
            <a:grpSpLocks/>
          </p:cNvGrpSpPr>
          <p:nvPr/>
        </p:nvGrpSpPr>
        <p:grpSpPr bwMode="auto">
          <a:xfrm>
            <a:off x="7299571" y="1482882"/>
            <a:ext cx="810266" cy="760675"/>
            <a:chOff x="4715" y="737"/>
            <a:chExt cx="832" cy="664"/>
          </a:xfrm>
        </p:grpSpPr>
        <p:pic>
          <p:nvPicPr>
            <p:cNvPr id="37904" name="Picture 70" descr="anrs99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5" y="912"/>
              <a:ext cx="384" cy="162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3383" name="Rectangle 71"/>
            <p:cNvSpPr>
              <a:spLocks noChangeArrowheads="1"/>
            </p:cNvSpPr>
            <p:nvPr/>
          </p:nvSpPr>
          <p:spPr bwMode="auto">
            <a:xfrm>
              <a:off x="4715" y="1079"/>
              <a:ext cx="832" cy="3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900" b="1" i="1">
                  <a:solidFill>
                    <a:srgbClr val="020202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INSERM</a:t>
              </a:r>
            </a:p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900" b="1" i="1">
                  <a:solidFill>
                    <a:srgbClr val="020202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CESP 1018</a:t>
              </a:r>
            </a:p>
          </p:txBody>
        </p:sp>
        <p:sp>
          <p:nvSpPr>
            <p:cNvPr id="653384" name="Rectangle 72"/>
            <p:cNvSpPr>
              <a:spLocks noChangeArrowheads="1"/>
            </p:cNvSpPr>
            <p:nvPr/>
          </p:nvSpPr>
          <p:spPr bwMode="auto">
            <a:xfrm>
              <a:off x="4826" y="737"/>
              <a:ext cx="541" cy="2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fr-FR" sz="1200" b="1" i="1">
                  <a:solidFill>
                    <a:srgbClr val="020202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EPF</a:t>
              </a:r>
              <a:endParaRPr lang="fr-FR" sz="1000" b="1" i="1">
                <a:solidFill>
                  <a:srgbClr val="020202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893" name="ZoneTexte 1"/>
          <p:cNvSpPr txBox="1">
            <a:spLocks noChangeArrowheads="1"/>
          </p:cNvSpPr>
          <p:nvPr/>
        </p:nvSpPr>
        <p:spPr bwMode="auto">
          <a:xfrm>
            <a:off x="533400" y="6587923"/>
            <a:ext cx="19759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100" b="1" i="1" dirty="0">
                <a:latin typeface="Arial" panose="020B0604020202020204" pitchFamily="34" charset="0"/>
                <a:ea typeface="ＭＳ Ｐゴシック" panose="020B0600070205080204" pitchFamily="34" charset="-128"/>
                <a:cs typeface="ＭＳ Ｐゴシック" charset="0"/>
              </a:rPr>
              <a:t>Mandelbrot et al</a:t>
            </a:r>
            <a:r>
              <a:rPr lang="fr-FR" altLang="fr-FR" sz="1100" b="1" i="1" dirty="0" smtClean="0">
                <a:latin typeface="Arial" panose="020B0604020202020204" pitchFamily="34" charset="0"/>
                <a:ea typeface="ＭＳ Ｐゴシック" panose="020B0600070205080204" pitchFamily="34" charset="-128"/>
                <a:cs typeface="ＭＳ Ｐゴシック" charset="0"/>
              </a:rPr>
              <a:t>. CID </a:t>
            </a:r>
            <a:r>
              <a:rPr lang="fr-FR" altLang="fr-FR" sz="1100" b="1" i="1" dirty="0">
                <a:latin typeface="Arial" panose="020B0604020202020204" pitchFamily="34" charset="0"/>
                <a:ea typeface="ＭＳ Ｐゴシック" panose="020B0600070205080204" pitchFamily="34" charset="-128"/>
                <a:cs typeface="ＭＳ Ｐゴシック" charset="0"/>
              </a:rPr>
              <a:t>2015</a:t>
            </a:r>
          </a:p>
        </p:txBody>
      </p:sp>
      <p:grpSp>
        <p:nvGrpSpPr>
          <p:cNvPr id="37894" name="Grouper 12"/>
          <p:cNvGrpSpPr>
            <a:grpSpLocks/>
          </p:cNvGrpSpPr>
          <p:nvPr/>
        </p:nvGrpSpPr>
        <p:grpSpPr bwMode="auto">
          <a:xfrm>
            <a:off x="926791" y="1952005"/>
            <a:ext cx="5472113" cy="3168650"/>
            <a:chOff x="2051720" y="1844824"/>
            <a:chExt cx="6192688" cy="3384376"/>
          </a:xfrm>
        </p:grpSpPr>
        <p:grpSp>
          <p:nvGrpSpPr>
            <p:cNvPr id="37900" name="Grouper 13"/>
            <p:cNvGrpSpPr>
              <a:grpSpLocks/>
            </p:cNvGrpSpPr>
            <p:nvPr/>
          </p:nvGrpSpPr>
          <p:grpSpPr bwMode="auto">
            <a:xfrm>
              <a:off x="2700338" y="2636838"/>
              <a:ext cx="1008062" cy="1729312"/>
              <a:chOff x="2700338" y="2636838"/>
              <a:chExt cx="1008062" cy="1729312"/>
            </a:xfrm>
          </p:grpSpPr>
          <p:sp>
            <p:nvSpPr>
              <p:cNvPr id="37902" name="ZoneTexte 11"/>
              <p:cNvSpPr txBox="1">
                <a:spLocks noChangeArrowheads="1"/>
              </p:cNvSpPr>
              <p:nvPr/>
            </p:nvSpPr>
            <p:spPr bwMode="auto">
              <a:xfrm>
                <a:off x="2700338" y="2636838"/>
                <a:ext cx="1008062" cy="361603"/>
              </a:xfrm>
              <a:prstGeom prst="rect">
                <a:avLst/>
              </a:prstGeom>
              <a:solidFill>
                <a:srgbClr val="FFF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defTabSz="914400" eaLnBrk="1" fontAlgn="base" hangingPunct="1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fr-FR" altLang="fr-FR" sz="1600" b="1" i="1">
                    <a:solidFill>
                      <a:srgbClr val="FF0000"/>
                    </a:solidFill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N=2676</a:t>
                </a:r>
              </a:p>
            </p:txBody>
          </p:sp>
          <p:cxnSp>
            <p:nvCxnSpPr>
              <p:cNvPr id="19" name="Connecteur droit avec flèche 6"/>
              <p:cNvCxnSpPr>
                <a:cxnSpLocks noChangeShapeType="1"/>
              </p:cNvCxnSpPr>
              <p:nvPr/>
            </p:nvCxnSpPr>
            <p:spPr bwMode="auto">
              <a:xfrm>
                <a:off x="3059582" y="2997817"/>
                <a:ext cx="0" cy="1368333"/>
              </a:xfrm>
              <a:prstGeom prst="straightConnector1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</p:cxnSp>
        </p:grpSp>
        <p:graphicFrame>
          <p:nvGraphicFramePr>
            <p:cNvPr id="16" name="Espace réservé du contenu 17"/>
            <p:cNvGraphicFramePr>
              <a:graphicFrameLocks/>
            </p:cNvGraphicFramePr>
            <p:nvPr/>
          </p:nvGraphicFramePr>
          <p:xfrm>
            <a:off x="2051720" y="1844824"/>
            <a:ext cx="6192688" cy="338437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cxnSp>
        <p:nvCxnSpPr>
          <p:cNvPr id="5" name="Connecteur droit avec flèche 4"/>
          <p:cNvCxnSpPr>
            <a:cxnSpLocks noChangeShapeType="1"/>
          </p:cNvCxnSpPr>
          <p:nvPr/>
        </p:nvCxnSpPr>
        <p:spPr bwMode="auto">
          <a:xfrm>
            <a:off x="4007477" y="5407993"/>
            <a:ext cx="719137" cy="0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arrow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Connecteur droit avec flèche 19"/>
          <p:cNvCxnSpPr>
            <a:cxnSpLocks noChangeShapeType="1"/>
          </p:cNvCxnSpPr>
          <p:nvPr/>
        </p:nvCxnSpPr>
        <p:spPr bwMode="auto">
          <a:xfrm flipV="1">
            <a:off x="6217290" y="2600944"/>
            <a:ext cx="0" cy="865188"/>
          </a:xfrm>
          <a:prstGeom prst="straightConnector1">
            <a:avLst/>
          </a:prstGeom>
          <a:noFill/>
          <a:ln w="25400">
            <a:solidFill>
              <a:schemeClr val="accent1"/>
            </a:solidFill>
            <a:round/>
            <a:headEnd/>
            <a:tailEnd type="arrow" w="med" len="med"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7" name="Rectangle 6"/>
          <p:cNvSpPr>
            <a:spLocks noChangeArrowheads="1"/>
          </p:cNvSpPr>
          <p:nvPr/>
        </p:nvSpPr>
        <p:spPr bwMode="auto">
          <a:xfrm>
            <a:off x="1730298" y="5192130"/>
            <a:ext cx="237963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400" fontAlgn="base">
              <a:spcAft>
                <a:spcPct val="0"/>
              </a:spcAft>
              <a:buFontTx/>
              <a:buNone/>
            </a:pPr>
            <a:r>
              <a:rPr lang="fr-FR" altLang="fr-FR" sz="1800" b="1" i="1" dirty="0">
                <a:solidFill>
                  <a:srgbClr val="000000"/>
                </a:solidFill>
                <a:ea typeface="ＭＳ Ｐゴシック" panose="020B0600070205080204" pitchFamily="34" charset="-128"/>
                <a:cs typeface="ＭＳ Ｐゴシック" charset="0"/>
              </a:rPr>
              <a:t>Effet délai de traitement</a:t>
            </a:r>
          </a:p>
        </p:txBody>
      </p:sp>
      <p:sp>
        <p:nvSpPr>
          <p:cNvPr id="37898" name="Rectangle 7"/>
          <p:cNvSpPr>
            <a:spLocks noChangeArrowheads="1"/>
          </p:cNvSpPr>
          <p:nvPr/>
        </p:nvSpPr>
        <p:spPr bwMode="auto">
          <a:xfrm>
            <a:off x="6205448" y="3501908"/>
            <a:ext cx="19834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177800" indent="-1778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800" b="1" i="1" dirty="0">
                <a:solidFill>
                  <a:srgbClr val="000000"/>
                </a:solidFill>
                <a:ea typeface="ＭＳ Ｐゴシック" panose="020B0600070205080204" pitchFamily="34" charset="-128"/>
                <a:cs typeface="ＭＳ Ｐゴシック" charset="0"/>
              </a:rPr>
              <a:t>Effet charge virale</a:t>
            </a:r>
          </a:p>
        </p:txBody>
      </p:sp>
      <p:sp>
        <p:nvSpPr>
          <p:cNvPr id="37899" name="Rectangle 9"/>
          <p:cNvSpPr>
            <a:spLocks noChangeArrowheads="1"/>
          </p:cNvSpPr>
          <p:nvPr/>
        </p:nvSpPr>
        <p:spPr bwMode="auto">
          <a:xfrm>
            <a:off x="926755" y="1880568"/>
            <a:ext cx="36578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defTabSz="914400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fr-FR" altLang="fr-FR" sz="1800" b="1" i="1">
                <a:solidFill>
                  <a:srgbClr val="000000"/>
                </a:solidFill>
                <a:ea typeface="ＭＳ Ｐゴシック" panose="020B0600070205080204" pitchFamily="34" charset="-128"/>
                <a:cs typeface="ＭＳ Ｐゴシック" charset="0"/>
              </a:rPr>
              <a:t>%</a:t>
            </a:r>
            <a:endParaRPr lang="fr-FR" altLang="fr-FR" sz="1800" b="1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5785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6200" y="2971800"/>
            <a:ext cx="8986520" cy="1107996"/>
          </a:xfrm>
        </p:spPr>
        <p:txBody>
          <a:bodyPr/>
          <a:lstStyle/>
          <a:p>
            <a:r>
              <a:rPr lang="fr-FR" dirty="0" smtClean="0"/>
              <a:t>Que rôle imaginez vous pour le pharmacien dans la lutte contre le VIH ?</a:t>
            </a:r>
            <a:endParaRPr lang="fr-FR" dirty="0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6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313061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5430">
              <a:lnSpc>
                <a:spcPct val="100000"/>
              </a:lnSpc>
            </a:pPr>
            <a:r>
              <a:rPr sz="4400" spc="-25" dirty="0"/>
              <a:t>R</a:t>
            </a:r>
            <a:r>
              <a:rPr sz="4400" spc="-110" dirty="0"/>
              <a:t>E</a:t>
            </a:r>
            <a:r>
              <a:rPr sz="4400" spc="-50" dirty="0"/>
              <a:t>C</a:t>
            </a:r>
            <a:r>
              <a:rPr sz="4400" spc="-40" dirty="0"/>
              <a:t>OMMA</a:t>
            </a:r>
            <a:r>
              <a:rPr sz="4400" spc="-10" dirty="0"/>
              <a:t>N</a:t>
            </a:r>
            <a:r>
              <a:rPr sz="4400" spc="-140" dirty="0"/>
              <a:t>D</a:t>
            </a:r>
            <a:r>
              <a:rPr sz="4400" spc="-365" dirty="0"/>
              <a:t>A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25" dirty="0"/>
              <a:t> </a:t>
            </a:r>
            <a:r>
              <a:rPr sz="4400" spc="-25" dirty="0"/>
              <a:t>2013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069" y="1138501"/>
            <a:ext cx="8441335" cy="487441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smi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èr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u="sng" spc="-5" dirty="0" smtClean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400" b="1" u="sng" spc="1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sng" spc="-3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sng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sng" spc="-1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sng" spc="-5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sng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sng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ant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ssesse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lang="fr-FR" sz="2400" spc="-15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lang="fr-FR" sz="2400" b="1" u="sng" spc="-15" dirty="0" smtClean="0">
                <a:solidFill>
                  <a:srgbClr val="001F5F"/>
                </a:solidFill>
                <a:latin typeface="Calibri"/>
                <a:cs typeface="Calibri"/>
              </a:rPr>
              <a:t>DEPISTAGE DU CONJOINT ++++</a:t>
            </a:r>
            <a:endParaRPr lang="fr-FR" sz="2400" b="1" u="sng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1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4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ei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400" dirty="0">
              <a:latin typeface="Calibri"/>
              <a:cs typeface="Calibri"/>
            </a:endParaRPr>
          </a:p>
          <a:p>
            <a:pPr marL="1088390" lvl="2" indent="-161290"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ctif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CV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endParaRPr sz="2400" dirty="0">
              <a:latin typeface="Calibri"/>
              <a:cs typeface="Calibri"/>
            </a:endParaRPr>
          </a:p>
          <a:p>
            <a:pPr marL="1088390" lvl="2" indent="-161290"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  <a:tab pos="3762375" algn="l"/>
              </a:tabLst>
            </a:pPr>
            <a:r>
              <a:rPr sz="2400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	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Trithérapie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CV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ét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tab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endParaRPr sz="2400" dirty="0">
              <a:latin typeface="Calibri"/>
              <a:cs typeface="Calibri"/>
            </a:endParaRPr>
          </a:p>
          <a:p>
            <a:pPr marL="631190" lvl="1" indent="-16129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de césarienne</a:t>
            </a:r>
            <a:endParaRPr sz="2400" dirty="0">
              <a:latin typeface="Calibri"/>
              <a:cs typeface="Calibri"/>
            </a:endParaRPr>
          </a:p>
          <a:p>
            <a:pPr marL="631190" lvl="1" indent="-16129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Calibri"/>
              <a:buChar char="-"/>
              <a:tabLst>
                <a:tab pos="631825" algn="l"/>
              </a:tabLst>
            </a:pP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t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IV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ant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ent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ZT</a:t>
            </a: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 ou Nevirapine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All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endParaRPr sz="2400" dirty="0"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16166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3200" dirty="0" smtClean="0"/>
              <a:t>Individuellement, quel est le moyen de prévention du VIH le plus efficace en 2015 ?</a:t>
            </a:r>
            <a:endParaRPr lang="fr-FR" sz="3200" dirty="0"/>
          </a:p>
        </p:txBody>
      </p:sp>
      <p:sp>
        <p:nvSpPr>
          <p:cNvPr id="6" name="Espace réservé du contenu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La circoncision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Le préservatif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Le traitement antirétroviral du partenaire séropositif (TasP)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Le traitement antirétroviral du partenaire séronégatif (PrEP)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Un programme de conseil d’abstinence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365235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z="3200" dirty="0" smtClean="0"/>
              <a:t>Individuellement, quel est le moyen de prévention du VIH le plus efficace en 2015 ?</a:t>
            </a:r>
            <a:endParaRPr lang="fr-FR" sz="3200" dirty="0"/>
          </a:p>
        </p:txBody>
      </p:sp>
      <p:sp>
        <p:nvSpPr>
          <p:cNvPr id="6" name="Espace réservé du contenu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La circoncision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Le préservatif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/>
              <a:t>Le traitement antirétroviral du partenaire séropositif (TasP)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Le traitement antirétroviral du partenaire séronégatif (PrEP)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D9D9D9"/>
                </a:solidFill>
              </a:rPr>
              <a:t>Un programme de conseil d’abstinence</a:t>
            </a:r>
          </a:p>
          <a:p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065290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Dans l’ordre !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514350" indent="-514350">
              <a:buFont typeface="+mj-lt"/>
              <a:buAutoNum type="alphaLcPeriod"/>
            </a:pPr>
            <a:r>
              <a:rPr lang="fr-FR" dirty="0">
                <a:solidFill>
                  <a:srgbClr val="000000"/>
                </a:solidFill>
              </a:rPr>
              <a:t>Le traitement antirétroviral du partenaire séropositif (TasP</a:t>
            </a:r>
            <a:r>
              <a:rPr lang="fr-FR" dirty="0" smtClean="0">
                <a:solidFill>
                  <a:srgbClr val="000000"/>
                </a:solidFill>
              </a:rPr>
              <a:t>) 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000000"/>
                </a:solidFill>
              </a:rPr>
              <a:t>Le préservatif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000000"/>
                </a:solidFill>
              </a:rPr>
              <a:t>Le </a:t>
            </a:r>
            <a:r>
              <a:rPr lang="fr-FR" dirty="0">
                <a:solidFill>
                  <a:srgbClr val="000000"/>
                </a:solidFill>
              </a:rPr>
              <a:t>traitement antirétroviral du partenaire séronégatif (PrEP</a:t>
            </a:r>
            <a:r>
              <a:rPr lang="fr-FR" dirty="0" smtClean="0">
                <a:solidFill>
                  <a:srgbClr val="000000"/>
                </a:solidFill>
              </a:rPr>
              <a:t>)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000000"/>
                </a:solidFill>
              </a:rPr>
              <a:t>La circoncision</a:t>
            </a:r>
          </a:p>
          <a:p>
            <a:pPr marL="514350" indent="-514350">
              <a:buFont typeface="+mj-lt"/>
              <a:buAutoNum type="alphaLcPeriod"/>
            </a:pPr>
            <a:r>
              <a:rPr lang="fr-FR" dirty="0" smtClean="0">
                <a:solidFill>
                  <a:srgbClr val="000000"/>
                </a:solidFill>
              </a:rPr>
              <a:t>Un </a:t>
            </a:r>
            <a:r>
              <a:rPr lang="fr-FR" dirty="0">
                <a:solidFill>
                  <a:srgbClr val="000000"/>
                </a:solidFill>
              </a:rPr>
              <a:t>programme de conseil </a:t>
            </a:r>
            <a:r>
              <a:rPr lang="fr-FR" dirty="0" smtClean="0">
                <a:solidFill>
                  <a:srgbClr val="000000"/>
                </a:solidFill>
              </a:rPr>
              <a:t>d’abstinence</a:t>
            </a:r>
            <a:endParaRPr lang="fr-FR" dirty="0">
              <a:solidFill>
                <a:srgbClr val="000000"/>
              </a:solidFill>
            </a:endParaRPr>
          </a:p>
        </p:txBody>
      </p:sp>
      <p:sp>
        <p:nvSpPr>
          <p:cNvPr id="4" name="Explosion 2 3"/>
          <p:cNvSpPr/>
          <p:nvPr/>
        </p:nvSpPr>
        <p:spPr bwMode="auto">
          <a:xfrm>
            <a:off x="2998333" y="1757680"/>
            <a:ext cx="2041031" cy="904240"/>
          </a:xfrm>
          <a:prstGeom prst="irregularSeal2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400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96 %</a:t>
            </a:r>
          </a:p>
        </p:txBody>
      </p:sp>
      <p:sp>
        <p:nvSpPr>
          <p:cNvPr id="5" name="Explosion 2 4"/>
          <p:cNvSpPr/>
          <p:nvPr/>
        </p:nvSpPr>
        <p:spPr bwMode="auto">
          <a:xfrm>
            <a:off x="1183077" y="2489200"/>
            <a:ext cx="2041031" cy="904240"/>
          </a:xfrm>
          <a:prstGeom prst="irregularSeal2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400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90 %</a:t>
            </a:r>
          </a:p>
        </p:txBody>
      </p:sp>
      <p:sp>
        <p:nvSpPr>
          <p:cNvPr id="6" name="Explosion 2 5"/>
          <p:cNvSpPr/>
          <p:nvPr/>
        </p:nvSpPr>
        <p:spPr bwMode="auto">
          <a:xfrm>
            <a:off x="2673213" y="3302000"/>
            <a:ext cx="2041031" cy="904240"/>
          </a:xfrm>
          <a:prstGeom prst="irregularSeal2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400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86 %</a:t>
            </a:r>
          </a:p>
        </p:txBody>
      </p:sp>
      <p:sp>
        <p:nvSpPr>
          <p:cNvPr id="7" name="Explosion 2 6"/>
          <p:cNvSpPr/>
          <p:nvPr/>
        </p:nvSpPr>
        <p:spPr bwMode="auto">
          <a:xfrm>
            <a:off x="1210173" y="4175760"/>
            <a:ext cx="2041031" cy="904240"/>
          </a:xfrm>
          <a:prstGeom prst="irregularSeal2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400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60 %</a:t>
            </a:r>
          </a:p>
        </p:txBody>
      </p:sp>
      <p:sp>
        <p:nvSpPr>
          <p:cNvPr id="8" name="Explosion 2 7"/>
          <p:cNvSpPr/>
          <p:nvPr/>
        </p:nvSpPr>
        <p:spPr bwMode="auto">
          <a:xfrm>
            <a:off x="3513102" y="4724400"/>
            <a:ext cx="2041031" cy="904240"/>
          </a:xfrm>
          <a:prstGeom prst="irregularSeal2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2400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0 %</a:t>
            </a:r>
          </a:p>
        </p:txBody>
      </p:sp>
    </p:spTree>
    <p:extLst>
      <p:ext uri="{BB962C8B-B14F-4D97-AF65-F5344CB8AC3E}">
        <p14:creationId xmlns:p14="http://schemas.microsoft.com/office/powerpoint/2010/main" val="109102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 smtClean="0"/>
              <a:t>Risque de transmission sexuelle</a:t>
            </a:r>
            <a:endParaRPr lang="fr-FR" dirty="0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668302" y="1600206"/>
            <a:ext cx="8018498" cy="4525963"/>
          </a:xfrm>
        </p:spPr>
        <p:txBody>
          <a:bodyPr/>
          <a:lstStyle/>
          <a:p>
            <a:r>
              <a:rPr lang="fr-FR" sz="2800" dirty="0" smtClean="0"/>
              <a:t>Si la charge virale est inférieure au seuil de détection dans le sang depuis plus de 6 mois.</a:t>
            </a:r>
          </a:p>
          <a:p>
            <a:r>
              <a:rPr lang="fr-FR" sz="2800" dirty="0" smtClean="0"/>
              <a:t>S’il n’y a pas de lésions génitales ni d’IST associée.</a:t>
            </a:r>
          </a:p>
          <a:p>
            <a:r>
              <a:rPr lang="fr-FR" sz="2800" dirty="0" smtClean="0"/>
              <a:t>Si le traitement est pris régulièrement.</a:t>
            </a:r>
          </a:p>
        </p:txBody>
      </p:sp>
      <p:grpSp>
        <p:nvGrpSpPr>
          <p:cNvPr id="6" name="Grouper 5"/>
          <p:cNvGrpSpPr/>
          <p:nvPr/>
        </p:nvGrpSpPr>
        <p:grpSpPr>
          <a:xfrm>
            <a:off x="761568" y="5029857"/>
            <a:ext cx="7910989" cy="1391843"/>
            <a:chOff x="856725" y="5029788"/>
            <a:chExt cx="8899863" cy="1391843"/>
          </a:xfrm>
        </p:grpSpPr>
        <p:sp>
          <p:nvSpPr>
            <p:cNvPr id="4" name="Flèche droite rayée 3"/>
            <p:cNvSpPr/>
            <p:nvPr/>
          </p:nvSpPr>
          <p:spPr bwMode="auto">
            <a:xfrm>
              <a:off x="856725" y="5029788"/>
              <a:ext cx="1723529" cy="1038213"/>
            </a:xfrm>
            <a:prstGeom prst="striped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endParaRPr lang="fr-FR" sz="240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" name="ZoneTexte 4"/>
            <p:cNvSpPr txBox="1"/>
            <p:nvPr/>
          </p:nvSpPr>
          <p:spPr>
            <a:xfrm>
              <a:off x="3053974" y="5221302"/>
              <a:ext cx="670261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3600" b="1" u="sng" dirty="0">
                  <a:solidFill>
                    <a:srgbClr val="FF0000"/>
                  </a:solidFill>
                  <a:latin typeface="Arial" charset="0"/>
                  <a:ea typeface="ＭＳ Ｐゴシック" charset="0"/>
                  <a:cs typeface="ＭＳ Ｐゴシック" charset="0"/>
                </a:rPr>
                <a:t>Le risque est « acceptable »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2175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04535" y="0"/>
            <a:ext cx="433193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165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z="4400" spc="-325" dirty="0"/>
              <a:t>P</a:t>
            </a:r>
            <a:r>
              <a:rPr sz="4400" spc="-25" dirty="0"/>
              <a:t>AS</a:t>
            </a:r>
            <a:r>
              <a:rPr sz="4400" spc="5" dirty="0"/>
              <a:t> </a:t>
            </a:r>
            <a:r>
              <a:rPr sz="4400" spc="-35" dirty="0"/>
              <a:t>D</a:t>
            </a:r>
            <a:r>
              <a:rPr sz="4400" spc="-25" dirty="0"/>
              <a:t>E</a:t>
            </a:r>
            <a:r>
              <a:rPr sz="4400" spc="15" dirty="0"/>
              <a:t> </a:t>
            </a:r>
            <a:r>
              <a:rPr sz="4400" spc="-30" dirty="0"/>
              <a:t>TR</a:t>
            </a:r>
            <a:r>
              <a:rPr sz="4400" spc="-25" dirty="0"/>
              <a:t>A</a:t>
            </a:r>
            <a:r>
              <a:rPr sz="4400" spc="-30" dirty="0"/>
              <a:t>N</a:t>
            </a:r>
            <a:r>
              <a:rPr sz="4400" spc="-10" dirty="0"/>
              <a:t>S</a:t>
            </a:r>
            <a:r>
              <a:rPr sz="4400" spc="-35" dirty="0"/>
              <a:t>MI</a:t>
            </a:r>
            <a:r>
              <a:rPr sz="4400" spc="-10" dirty="0"/>
              <a:t>S</a:t>
            </a:r>
            <a:r>
              <a:rPr sz="4400" spc="-25" dirty="0"/>
              <a:t>S</a:t>
            </a:r>
            <a:r>
              <a:rPr sz="4400" dirty="0"/>
              <a:t>I</a:t>
            </a:r>
            <a:r>
              <a:rPr sz="4400" spc="-35" dirty="0"/>
              <a:t>ON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618854" y="1579526"/>
            <a:ext cx="8144149" cy="467756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800" spc="-9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70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800" spc="-9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ais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elle</a:t>
            </a:r>
            <a:r>
              <a:rPr sz="28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 lin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70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800" spc="-9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•</a:t>
            </a:r>
            <a:r>
              <a:rPr sz="2800" spc="-9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b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aiser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esses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75"/>
              </a:spcBef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•Ra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(u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tilis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8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8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800" dirty="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1625"/>
              </a:spcBef>
            </a:pPr>
            <a:r>
              <a:rPr sz="3600" b="1" spc="-1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600" b="1" spc="-65" dirty="0">
                <a:solidFill>
                  <a:srgbClr val="006FC0"/>
                </a:solidFill>
                <a:latin typeface="Calibri"/>
                <a:cs typeface="Calibri"/>
              </a:rPr>
              <a:t>tt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tio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!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8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aso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600" b="1" spc="-27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3600" b="1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os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 à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 d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ts,</a:t>
            </a:r>
            <a:r>
              <a:rPr sz="36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cis</a:t>
            </a:r>
            <a:r>
              <a:rPr sz="3600" b="1" spc="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aux, 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co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spc="2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-o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gle…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=&gt;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3600" b="1" spc="1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ti</a:t>
            </a:r>
            <a:r>
              <a:rPr sz="3600" b="1" spc="-5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36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B &amp; </a:t>
            </a:r>
            <a:r>
              <a:rPr sz="3600" b="1" dirty="0" smtClean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endParaRPr sz="36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66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spc="-5" dirty="0"/>
              <a:t>VRA</a:t>
            </a:r>
            <a:r>
              <a:rPr sz="4000" dirty="0"/>
              <a:t>I</a:t>
            </a:r>
            <a:r>
              <a:rPr sz="4000" spc="-30" dirty="0"/>
              <a:t> </a:t>
            </a:r>
            <a:r>
              <a:rPr sz="4000" spc="-5" dirty="0"/>
              <a:t>O</a:t>
            </a:r>
            <a:r>
              <a:rPr sz="4000" dirty="0"/>
              <a:t>U</a:t>
            </a:r>
            <a:r>
              <a:rPr sz="4000" spc="-20" dirty="0"/>
              <a:t> </a:t>
            </a:r>
            <a:r>
              <a:rPr sz="4000" spc="-210" dirty="0"/>
              <a:t>F</a:t>
            </a:r>
            <a:r>
              <a:rPr sz="4000" spc="-80" dirty="0"/>
              <a:t>A</a:t>
            </a:r>
            <a:r>
              <a:rPr sz="4000" dirty="0"/>
              <a:t>UX</a:t>
            </a:r>
            <a:r>
              <a:rPr sz="4000" spc="-50" dirty="0"/>
              <a:t> </a:t>
            </a:r>
            <a:r>
              <a:rPr sz="4000" dirty="0"/>
              <a:t>? </a:t>
            </a:r>
            <a:r>
              <a:rPr sz="4000" spc="-5" dirty="0"/>
              <a:t>TRANSMISSIO</a:t>
            </a:r>
            <a:r>
              <a:rPr sz="4000" dirty="0"/>
              <a:t>N</a:t>
            </a:r>
            <a:r>
              <a:rPr sz="4000" spc="-90" dirty="0"/>
              <a:t> </a:t>
            </a:r>
            <a:r>
              <a:rPr sz="4000" spc="-5" dirty="0"/>
              <a:t>V</a:t>
            </a:r>
            <a:r>
              <a:rPr sz="4000" spc="10" dirty="0"/>
              <a:t>I</a:t>
            </a:r>
            <a:r>
              <a:rPr sz="4000" dirty="0"/>
              <a:t>H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9" y="1217008"/>
            <a:ext cx="8456295" cy="41357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232410" algn="l"/>
              </a:tabLst>
            </a:pP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emb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ssé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erso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ositi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sai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 r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sq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? </a:t>
            </a:r>
            <a:endParaRPr lang="fr-FR" sz="2400" i="1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Font typeface="Arial"/>
              <a:buChar char="•"/>
            </a:pP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5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rel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3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elle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(p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én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le)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ec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i="1" spc="-25" dirty="0" smtClean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lang="fr-FR" sz="2400" dirty="0" smtClean="0">
                <a:latin typeface="Calibri"/>
                <a:cs typeface="Calibri"/>
              </a:rPr>
              <a:t>s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spc="-5" dirty="0" smtClean="0">
                <a:solidFill>
                  <a:srgbClr val="001F5F"/>
                </a:solidFill>
                <a:latin typeface="Calibri"/>
                <a:cs typeface="Calibri"/>
              </a:rPr>
              <a:t>ositi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i="1" spc="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éj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lé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!</a:t>
            </a:r>
            <a:endParaRPr lang="fr-FR" sz="2400" i="1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Font typeface="Arial"/>
              <a:buChar char="•"/>
            </a:pP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erso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osi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ens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eux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rap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? </a:t>
            </a:r>
            <a:endParaRPr lang="fr-FR" sz="2400" b="1" spc="-140" dirty="0" smtClean="0">
              <a:solidFill>
                <a:srgbClr val="FF0000"/>
              </a:solidFill>
              <a:latin typeface="Calibri"/>
              <a:cs typeface="Calibri"/>
            </a:endParaRPr>
          </a:p>
          <a:p>
            <a:pPr marL="355600" marR="217170" indent="-34290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233679" algn="l"/>
              </a:tabLst>
            </a:pP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5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it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ella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omme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2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ut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ér</a:t>
            </a:r>
            <a:r>
              <a:rPr sz="2400" i="1" spc="-3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 r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sq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sz="24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233679" algn="l"/>
              </a:tabLst>
            </a:pP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5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ilisé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mêmes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oil</a:t>
            </a:r>
            <a:r>
              <a:rPr sz="2400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i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erso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osi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5" dirty="0" smtClean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i="1" spc="-5" dirty="0" smtClean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400" i="1" spc="-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i="1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églée</a:t>
            </a:r>
            <a:r>
              <a:rPr sz="2400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i="1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i="1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i="1" dirty="0">
                <a:solidFill>
                  <a:srgbClr val="001F5F"/>
                </a:solidFill>
                <a:latin typeface="Calibri"/>
                <a:cs typeface="Calibri"/>
              </a:rPr>
              <a:t>? 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9789" y="5819853"/>
            <a:ext cx="3324225" cy="103822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67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9620" y="3950971"/>
            <a:ext cx="4416425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3600" b="1" spc="-1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3600" b="1" spc="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6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7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3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ODS</a:t>
            </a:r>
            <a:endParaRPr sz="3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600" b="1" spc="-6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88057" y="2353794"/>
            <a:ext cx="3437254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DEPI</a:t>
            </a:r>
            <a:r>
              <a:rPr sz="54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5400" b="1" spc="-4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5400" b="1" spc="-8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5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54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68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939718"/>
          </a:xfrm>
          <a:prstGeom prst="rect">
            <a:avLst/>
          </a:prstGeom>
        </p:spPr>
        <p:txBody>
          <a:bodyPr vert="horz" wrap="square" lIns="0" tIns="260070" rIns="0" bIns="0" rtlCol="0">
            <a:spAutoFit/>
          </a:bodyPr>
          <a:lstStyle/>
          <a:p>
            <a:pPr marL="565150">
              <a:lnSpc>
                <a:spcPct val="100000"/>
              </a:lnSpc>
            </a:pPr>
            <a:r>
              <a:rPr sz="4400" spc="-105" dirty="0">
                <a:latin typeface="Calibri"/>
                <a:cs typeface="Calibri"/>
              </a:rPr>
              <a:t>A</a:t>
            </a:r>
            <a:r>
              <a:rPr sz="4400" spc="-114" dirty="0">
                <a:latin typeface="Calibri"/>
                <a:cs typeface="Calibri"/>
              </a:rPr>
              <a:t>U</a:t>
            </a:r>
            <a:r>
              <a:rPr sz="4400" spc="-15" dirty="0">
                <a:latin typeface="Calibri"/>
                <a:cs typeface="Calibri"/>
              </a:rPr>
              <a:t>J</a:t>
            </a:r>
            <a:r>
              <a:rPr sz="4400" spc="-20" dirty="0">
                <a:latin typeface="Calibri"/>
                <a:cs typeface="Calibri"/>
              </a:rPr>
              <a:t>O</a:t>
            </a:r>
            <a:r>
              <a:rPr sz="4400" spc="-25" dirty="0">
                <a:latin typeface="Calibri"/>
                <a:cs typeface="Calibri"/>
              </a:rPr>
              <a:t>URD’H</a:t>
            </a:r>
            <a:r>
              <a:rPr sz="4400" spc="-55" dirty="0">
                <a:latin typeface="Calibri"/>
                <a:cs typeface="Calibri"/>
              </a:rPr>
              <a:t>U</a:t>
            </a:r>
            <a:r>
              <a:rPr sz="4400" spc="-15" dirty="0">
                <a:latin typeface="Calibri"/>
                <a:cs typeface="Calibri"/>
              </a:rPr>
              <a:t>I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18847" y="1418423"/>
            <a:ext cx="7476490" cy="4270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00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non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aités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échec</a:t>
            </a:r>
            <a:endParaRPr sz="28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24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8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non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800">
              <a:latin typeface="Calibri"/>
              <a:cs typeface="Calibri"/>
            </a:endParaRPr>
          </a:p>
          <a:p>
            <a:pPr marL="356870" marR="270510" indent="-344170">
              <a:lnSpc>
                <a:spcPct val="100000"/>
              </a:lnSpc>
              <a:spcBef>
                <a:spcPts val="67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00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8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aités</a:t>
            </a:r>
            <a:r>
              <a:rPr sz="28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non t</a:t>
            </a:r>
            <a:r>
              <a:rPr sz="28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800" b="1" spc="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eu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800" b="1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à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sz="2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800">
              <a:latin typeface="Times New Roman"/>
              <a:cs typeface="Times New Roman"/>
            </a:endParaRPr>
          </a:p>
          <a:p>
            <a:pPr marL="469900" marR="5080" indent="-457200">
              <a:lnSpc>
                <a:spcPct val="100000"/>
              </a:lnSpc>
              <a:spcBef>
                <a:spcPts val="2200"/>
              </a:spcBef>
              <a:buClr>
                <a:srgbClr val="006FC0"/>
              </a:buClr>
              <a:buFont typeface="Wingdings"/>
              <a:buChar char=""/>
              <a:tabLst>
                <a:tab pos="469900" algn="l"/>
              </a:tabLst>
            </a:pP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Co</a:t>
            </a:r>
            <a:r>
              <a:rPr sz="3600" b="1" spc="-4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spc="-50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ai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600" b="1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spc="-3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ti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ts</a:t>
            </a:r>
            <a:r>
              <a:rPr sz="36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600" b="1" spc="-235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aci</a:t>
            </a:r>
            <a:r>
              <a:rPr sz="3600" b="1" spc="-4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é 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ai</a:t>
            </a:r>
            <a:r>
              <a:rPr sz="3600" b="1" spc="-6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ts,</a:t>
            </a:r>
            <a:r>
              <a:rPr sz="36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3600" b="1" spc="-2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ar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la b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ol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gi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(CD4</a:t>
            </a:r>
            <a:r>
              <a:rPr sz="36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36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5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vi</a:t>
            </a:r>
            <a:r>
              <a:rPr sz="3600" b="1" spc="-8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ale)</a:t>
            </a:r>
            <a:endParaRPr sz="36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69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67417"/>
          </a:xfrm>
          <a:prstGeom prst="rect">
            <a:avLst/>
          </a:prstGeom>
        </p:spPr>
        <p:txBody>
          <a:bodyPr vert="horz" wrap="square" lIns="0" tIns="188468" rIns="0" bIns="0" rtlCol="0">
            <a:spAutoFit/>
          </a:bodyPr>
          <a:lstStyle/>
          <a:p>
            <a:pPr marL="241300">
              <a:lnSpc>
                <a:spcPct val="100000"/>
              </a:lnSpc>
            </a:pPr>
            <a:r>
              <a:rPr sz="4400" spc="-75" dirty="0"/>
              <a:t>R</a:t>
            </a:r>
            <a:r>
              <a:rPr sz="4400" spc="-30" dirty="0"/>
              <a:t>OL</a:t>
            </a:r>
            <a:r>
              <a:rPr sz="4400" spc="-85" dirty="0"/>
              <a:t>E</a:t>
            </a:r>
            <a:r>
              <a:rPr sz="4400" spc="-25" dirty="0"/>
              <a:t>S</a:t>
            </a:r>
            <a:r>
              <a:rPr sz="4400" spc="40" dirty="0"/>
              <a:t> </a:t>
            </a:r>
            <a:r>
              <a:rPr sz="4400" spc="-35" dirty="0"/>
              <a:t>D</a:t>
            </a:r>
            <a:r>
              <a:rPr sz="4400" spc="-30" dirty="0"/>
              <a:t>U</a:t>
            </a:r>
            <a:r>
              <a:rPr sz="4400" spc="15" dirty="0"/>
              <a:t> </a:t>
            </a:r>
            <a:r>
              <a:rPr sz="4400" spc="-30" dirty="0"/>
              <a:t>P</a:t>
            </a:r>
            <a:r>
              <a:rPr sz="4400" spc="-55" dirty="0"/>
              <a:t>H</a:t>
            </a:r>
            <a:r>
              <a:rPr sz="4400" spc="-30" dirty="0"/>
              <a:t>ARM</a:t>
            </a:r>
            <a:r>
              <a:rPr sz="4400" spc="-80" dirty="0"/>
              <a:t>A</a:t>
            </a:r>
            <a:r>
              <a:rPr sz="4400" spc="-30" dirty="0"/>
              <a:t>CIEN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258267" y="1341539"/>
            <a:ext cx="8609330" cy="4578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.00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lang="fr-FR" sz="2000" spc="-2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508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 1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lang="fr-FR" sz="2000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508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origi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6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%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smis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000" dirty="0">
              <a:latin typeface="Calibri"/>
              <a:cs typeface="Calibri"/>
            </a:endParaRPr>
          </a:p>
          <a:p>
            <a:pPr marL="356870" marR="505459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Pas d’impact sur l’épidémie en l’absence de dépistage !</a:t>
            </a:r>
          </a:p>
          <a:p>
            <a:pPr marL="1271270" marR="505459" lvl="2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smissio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lang="fr-FR" sz="200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927100" marR="505459" lvl="2">
              <a:spcBef>
                <a:spcPts val="575"/>
              </a:spcBef>
              <a:buClr>
                <a:srgbClr val="001F5F"/>
              </a:buClr>
              <a:tabLst>
                <a:tab pos="357505" algn="l"/>
              </a:tabLst>
            </a:pPr>
            <a:endParaRPr sz="2000" dirty="0">
              <a:latin typeface="Calibri"/>
              <a:cs typeface="Calibri"/>
            </a:endParaRPr>
          </a:p>
          <a:p>
            <a:pPr marL="356870" marR="85344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Pharmacien : 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oir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éma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ès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 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endParaRPr lang="fr-FR" sz="2400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marR="85344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Accompagnement de la prévention (préservatif</a:t>
            </a:r>
            <a:r>
              <a:rPr lang="is-IS" sz="2400" dirty="0" smtClean="0">
                <a:solidFill>
                  <a:srgbClr val="001F5F"/>
                </a:solidFill>
                <a:latin typeface="Calibri"/>
                <a:cs typeface="Calibri"/>
              </a:rPr>
              <a:t>…)</a:t>
            </a:r>
          </a:p>
          <a:p>
            <a:pPr marL="814070" marR="85344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is-IS" sz="2400" dirty="0" smtClean="0">
                <a:solidFill>
                  <a:srgbClr val="001F5F"/>
                </a:solidFill>
                <a:latin typeface="Calibri"/>
                <a:cs typeface="Calibri"/>
              </a:rPr>
              <a:t>Accompagnement du dépistage (Autotest)</a:t>
            </a:r>
          </a:p>
          <a:p>
            <a:pPr marL="814070" marR="853440" lvl="1" indent="-34417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is-IS" sz="2400" dirty="0" smtClean="0">
                <a:solidFill>
                  <a:srgbClr val="001F5F"/>
                </a:solidFill>
                <a:latin typeface="Calibri"/>
                <a:cs typeface="Calibri"/>
              </a:rPr>
              <a:t>Accompagnement du traitement 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re 3"/>
          <p:cNvSpPr>
            <a:spLocks noGrp="1"/>
          </p:cNvSpPr>
          <p:nvPr>
            <p:ph type="title"/>
          </p:nvPr>
        </p:nvSpPr>
        <p:spPr>
          <a:xfrm>
            <a:off x="722489" y="4406901"/>
            <a:ext cx="7772400" cy="1231106"/>
          </a:xfrm>
        </p:spPr>
        <p:txBody>
          <a:bodyPr/>
          <a:lstStyle/>
          <a:p>
            <a:r>
              <a:rPr lang="fr-FR" dirty="0" smtClean="0"/>
              <a:t>Quelles sont les occasions manquées de dépistage</a:t>
            </a:r>
            <a:endParaRPr lang="fr-FR" dirty="0"/>
          </a:p>
        </p:txBody>
      </p:sp>
      <p:sp>
        <p:nvSpPr>
          <p:cNvPr id="5" name="Espace réservé du texte 4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02394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eaLnBrk="1" hangingPunct="1">
              <a:defRPr/>
            </a:pPr>
            <a:r>
              <a:rPr lang="fr-FR" sz="3200" dirty="0" smtClean="0">
                <a:solidFill>
                  <a:srgbClr val="1F497D"/>
                </a:solidFill>
                <a:ea typeface="ＭＳ Ｐゴシック" pitchFamily="34" charset="-128"/>
              </a:rPr>
              <a:t>Détection des opportunités manquées de dépistage du VIH</a:t>
            </a:r>
            <a:endParaRPr lang="fr-FR" sz="3200" dirty="0" smtClean="0">
              <a:ea typeface="ＭＳ Ｐゴシック" pitchFamily="34" charset="-128"/>
            </a:endParaRPr>
          </a:p>
        </p:txBody>
      </p:sp>
      <p:sp>
        <p:nvSpPr>
          <p:cNvPr id="82948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776413"/>
            <a:ext cx="8229600" cy="5746958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fr-FR" sz="2600" dirty="0" smtClean="0">
                <a:solidFill>
                  <a:srgbClr val="1F497D"/>
                </a:solidFill>
                <a:ea typeface="ＭＳ Ｐゴシック" pitchFamily="34" charset="-128"/>
              </a:rPr>
              <a:t>Parmi les patients appartenant à un groupe à risque de VIH (HSH) :</a:t>
            </a:r>
            <a:endParaRPr lang="fr-FR" sz="2600" dirty="0">
              <a:solidFill>
                <a:srgbClr val="1F497D"/>
              </a:solidFill>
              <a:ea typeface="ＭＳ Ｐゴシック" pitchFamily="34" charset="-128"/>
            </a:endParaRPr>
          </a:p>
          <a:p>
            <a:pPr marL="457200" indent="-457200" eaLnBrk="1" hangingPunct="1">
              <a:lnSpc>
                <a:spcPct val="90000"/>
              </a:lnSpc>
              <a:buFont typeface="Arial"/>
              <a:buChar char="•"/>
            </a:pPr>
            <a:r>
              <a:rPr lang="fr-FR" sz="2600" dirty="0" smtClean="0">
                <a:solidFill>
                  <a:srgbClr val="1F497D"/>
                </a:solidFill>
                <a:ea typeface="ＭＳ Ｐゴシック" pitchFamily="34" charset="-128"/>
              </a:rPr>
              <a:t>48% ne mentionnent pas le risque à une structure de soins </a:t>
            </a:r>
          </a:p>
          <a:p>
            <a:pPr marL="457200" indent="-457200" eaLnBrk="1" hangingPunct="1">
              <a:lnSpc>
                <a:spcPct val="90000"/>
              </a:lnSpc>
              <a:buFont typeface="Arial"/>
              <a:buChar char="•"/>
            </a:pPr>
            <a:r>
              <a:rPr lang="fr-FR" sz="2600" dirty="0" smtClean="0">
                <a:solidFill>
                  <a:srgbClr val="1F497D"/>
                </a:solidFill>
                <a:ea typeface="ＭＳ Ｐゴシック" pitchFamily="34" charset="-128"/>
              </a:rPr>
              <a:t>55% de ceux qui ont mentionné être HSH ont une opportunité manquée de dépistage du VIH (test non proposé par le soignant) </a:t>
            </a:r>
          </a:p>
          <a:p>
            <a:pPr eaLnBrk="1" hangingPunct="1">
              <a:lnSpc>
                <a:spcPct val="90000"/>
              </a:lnSpc>
            </a:pPr>
            <a:endParaRPr lang="fr-FR" sz="2600" dirty="0" smtClean="0">
              <a:solidFill>
                <a:srgbClr val="1F497D"/>
              </a:solidFill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r>
              <a:rPr lang="fr-FR" sz="2600" dirty="0" smtClean="0">
                <a:solidFill>
                  <a:srgbClr val="C00000"/>
                </a:solidFill>
                <a:ea typeface="ＭＳ Ｐゴシック" pitchFamily="34" charset="-128"/>
              </a:rPr>
              <a:t>Parmi les patients qui ont consulté pour un symptôme pouvant être relié au VIH</a:t>
            </a:r>
          </a:p>
          <a:p>
            <a:pPr eaLnBrk="1" hangingPunct="1">
              <a:lnSpc>
                <a:spcPct val="90000"/>
              </a:lnSpc>
            </a:pPr>
            <a:endParaRPr lang="fr-FR" sz="2600" dirty="0" smtClean="0">
              <a:solidFill>
                <a:srgbClr val="C00000"/>
              </a:solidFill>
              <a:ea typeface="ＭＳ Ｐゴシック" pitchFamily="34" charset="-128"/>
            </a:endParaRPr>
          </a:p>
          <a:p>
            <a:pPr lvl="1" eaLnBrk="1" hangingPunct="1">
              <a:lnSpc>
                <a:spcPct val="90000"/>
              </a:lnSpc>
              <a:buFont typeface="Arial" pitchFamily="34" charset="0"/>
              <a:buNone/>
            </a:pPr>
            <a:r>
              <a:rPr lang="fr-FR" sz="2400" b="1" dirty="0" smtClean="0">
                <a:solidFill>
                  <a:srgbClr val="C00000"/>
                </a:solidFill>
                <a:ea typeface="ＭＳ Ｐゴシック" pitchFamily="34" charset="-128"/>
                <a:sym typeface="Wingdings" pitchFamily="2" charset="2"/>
              </a:rPr>
              <a:t></a:t>
            </a:r>
            <a:r>
              <a:rPr lang="fr-FR" sz="2400" b="1" dirty="0" smtClean="0">
                <a:solidFill>
                  <a:srgbClr val="C00000"/>
                </a:solidFill>
                <a:ea typeface="ＭＳ Ｐゴシック" pitchFamily="34" charset="-128"/>
              </a:rPr>
              <a:t> 82% ont une opportunité manquée de dépistage du VIH</a:t>
            </a:r>
          </a:p>
          <a:p>
            <a:pPr lvl="1" eaLnBrk="1" hangingPunct="1">
              <a:lnSpc>
                <a:spcPct val="90000"/>
              </a:lnSpc>
            </a:pPr>
            <a:endParaRPr lang="fr-FR" sz="2400" b="1" dirty="0" smtClean="0">
              <a:solidFill>
                <a:srgbClr val="C00000"/>
              </a:solidFill>
              <a:latin typeface="Calibri" pitchFamily="34" charset="0"/>
              <a:ea typeface="ＭＳ Ｐゴシック" pitchFamily="34" charset="-128"/>
            </a:endParaRPr>
          </a:p>
          <a:p>
            <a:pPr eaLnBrk="1" hangingPunct="1">
              <a:buFont typeface="Arial" pitchFamily="34" charset="0"/>
              <a:buNone/>
            </a:pPr>
            <a:endParaRPr lang="fr-FR" dirty="0" smtClean="0">
              <a:ea typeface="ＭＳ Ｐゴシック" pitchFamily="34" charset="-128"/>
            </a:endParaRPr>
          </a:p>
          <a:p>
            <a:pPr lvl="1" eaLnBrk="1" hangingPunct="1">
              <a:lnSpc>
                <a:spcPct val="90000"/>
              </a:lnSpc>
              <a:buFont typeface="Arial" pitchFamily="34" charset="0"/>
              <a:buNone/>
            </a:pPr>
            <a:endParaRPr lang="fr-FR" sz="2400" b="1" dirty="0" smtClean="0">
              <a:solidFill>
                <a:srgbClr val="1F497D"/>
              </a:solidFill>
              <a:latin typeface="Calibri" pitchFamily="34" charset="0"/>
              <a:ea typeface="ＭＳ Ｐゴシック" pitchFamily="34" charset="-128"/>
            </a:endParaRPr>
          </a:p>
          <a:p>
            <a:pPr eaLnBrk="1" hangingPunct="1">
              <a:lnSpc>
                <a:spcPct val="90000"/>
              </a:lnSpc>
            </a:pPr>
            <a:endParaRPr lang="fr-FR" sz="2100" dirty="0" smtClean="0">
              <a:latin typeface="Verdana" pitchFamily="34" charset="0"/>
              <a:ea typeface="ＭＳ Ｐゴシック" pitchFamily="34" charset="-128"/>
            </a:endParaRP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71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923560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dirty="0" smtClean="0">
                <a:ea typeface="ＭＳ Ｐゴシック" pitchFamily="34" charset="-128"/>
              </a:rPr>
              <a:t>Opportunités manquées…</a:t>
            </a:r>
          </a:p>
        </p:txBody>
      </p:sp>
      <p:pic>
        <p:nvPicPr>
          <p:cNvPr id="5" name="Espace réservé du contenu 4"/>
          <p:cNvPicPr>
            <a:picLocks noGrp="1" noChangeAspect="1"/>
          </p:cNvPicPr>
          <p:nvPr>
            <p:ph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8973" r="-28973"/>
          <a:stretch>
            <a:fillRect/>
          </a:stretch>
        </p:blipFill>
        <p:spPr>
          <a:xfrm>
            <a:off x="3452354" y="1975803"/>
            <a:ext cx="6623050" cy="3897312"/>
          </a:xfrm>
          <a:effectLst>
            <a:outerShdw dist="139700" dir="2700000" algn="tl" rotWithShape="0">
              <a:srgbClr val="333333">
                <a:alpha val="64999"/>
              </a:srgbClr>
            </a:outerShdw>
          </a:effectLst>
        </p:spPr>
      </p:pic>
      <p:pic>
        <p:nvPicPr>
          <p:cNvPr id="6" name="Image 5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3432" y="1536065"/>
            <a:ext cx="4348163" cy="2033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39700" dir="2700000" algn="tl" rotWithShape="0">
              <a:srgbClr val="333333">
                <a:alpha val="64999"/>
              </a:srgbClr>
            </a:outerShdw>
          </a:effectLst>
        </p:spPr>
      </p:pic>
      <p:sp>
        <p:nvSpPr>
          <p:cNvPr id="7" name="Cadre 6"/>
          <p:cNvSpPr>
            <a:spLocks noChangeArrowheads="1"/>
          </p:cNvSpPr>
          <p:nvPr/>
        </p:nvSpPr>
        <p:spPr bwMode="auto">
          <a:xfrm>
            <a:off x="7325925" y="2582551"/>
            <a:ext cx="1641968" cy="2497455"/>
          </a:xfrm>
          <a:custGeom>
            <a:avLst/>
            <a:gdLst>
              <a:gd name="T0" fmla="*/ 650082 w 1300163"/>
              <a:gd name="T1" fmla="*/ 0 h 2239963"/>
              <a:gd name="T2" fmla="*/ 0 w 1300163"/>
              <a:gd name="T3" fmla="*/ 1119982 h 2239963"/>
              <a:gd name="T4" fmla="*/ 650082 w 1300163"/>
              <a:gd name="T5" fmla="*/ 2239963 h 2239963"/>
              <a:gd name="T6" fmla="*/ 1300163 w 1300163"/>
              <a:gd name="T7" fmla="*/ 1119982 h 2239963"/>
              <a:gd name="T8" fmla="*/ 3 60000 65536"/>
              <a:gd name="T9" fmla="*/ 2 60000 65536"/>
              <a:gd name="T10" fmla="*/ 1 60000 65536"/>
              <a:gd name="T11" fmla="*/ 0 60000 65536"/>
              <a:gd name="T12" fmla="*/ 56388 w 1300163"/>
              <a:gd name="T13" fmla="*/ 56388 h 2239963"/>
              <a:gd name="T14" fmla="*/ 1243775 w 1300163"/>
              <a:gd name="T15" fmla="*/ 2183575 h 223996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0163" h="2239963">
                <a:moveTo>
                  <a:pt x="0" y="0"/>
                </a:moveTo>
                <a:lnTo>
                  <a:pt x="1300163" y="0"/>
                </a:lnTo>
                <a:lnTo>
                  <a:pt x="1300163" y="2239963"/>
                </a:lnTo>
                <a:lnTo>
                  <a:pt x="0" y="2239963"/>
                </a:lnTo>
                <a:close/>
                <a:moveTo>
                  <a:pt x="56388" y="56388"/>
                </a:moveTo>
                <a:lnTo>
                  <a:pt x="56388" y="2183575"/>
                </a:lnTo>
                <a:lnTo>
                  <a:pt x="1243775" y="2183575"/>
                </a:lnTo>
                <a:lnTo>
                  <a:pt x="1243775" y="56388"/>
                </a:lnTo>
                <a:close/>
              </a:path>
            </a:pathLst>
          </a:custGeom>
          <a:solidFill>
            <a:srgbClr val="C0504D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dist="25401" dir="2700000" algn="br" rotWithShape="0">
              <a:srgbClr val="808080">
                <a:alpha val="59999"/>
              </a:srgbClr>
            </a:outerShdw>
          </a:effectLst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>
              <a:latin typeface="+mn-lt"/>
              <a:ea typeface="+mn-ea"/>
            </a:endParaRPr>
          </a:p>
        </p:txBody>
      </p:sp>
      <p:sp>
        <p:nvSpPr>
          <p:cNvPr id="83974" name="Espace réservé du numéro de diapositive 8"/>
          <p:cNvSpPr>
            <a:spLocks noGrp="1"/>
          </p:cNvSpPr>
          <p:nvPr>
            <p:ph type="sldNum" sz="quarter" idx="4294967295"/>
          </p:nvPr>
        </p:nvSpPr>
        <p:spPr bwMode="auto">
          <a:xfrm>
            <a:off x="8547100" y="19059"/>
            <a:ext cx="596900" cy="215444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/>
          <a:lstStyle/>
          <a:p>
            <a:fld id="{6C407940-D0CE-4EE9-92F4-D1D76B6C1771}" type="slidenum">
              <a:rPr lang="fr-FR" smtClean="0"/>
              <a:pPr/>
              <a:t>72</a:t>
            </a:fld>
            <a:endParaRPr lang="fr-FR" smtClean="0"/>
          </a:p>
        </p:txBody>
      </p:sp>
      <p:sp>
        <p:nvSpPr>
          <p:cNvPr id="83975" name="Rectangle 9"/>
          <p:cNvSpPr>
            <a:spLocks noChangeArrowheads="1"/>
          </p:cNvSpPr>
          <p:nvPr/>
        </p:nvSpPr>
        <p:spPr bwMode="auto">
          <a:xfrm>
            <a:off x="228605" y="6019866"/>
            <a:ext cx="5526087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i="1" dirty="0">
                <a:latin typeface="Cambria" pitchFamily="18" charset="0"/>
              </a:rPr>
              <a:t>Etude ANRS 2010-2011</a:t>
            </a:r>
          </a:p>
          <a:p>
            <a:r>
              <a:rPr lang="fr-FR" i="1" dirty="0">
                <a:latin typeface="Cambria" pitchFamily="18" charset="0"/>
              </a:rPr>
              <a:t>http://</a:t>
            </a:r>
            <a:r>
              <a:rPr lang="fr-FR" i="1" dirty="0" err="1">
                <a:latin typeface="Cambria" pitchFamily="18" charset="0"/>
              </a:rPr>
              <a:t>www.biomedcentral.com</a:t>
            </a:r>
            <a:r>
              <a:rPr lang="fr-FR" i="1" dirty="0">
                <a:latin typeface="Cambria" pitchFamily="18" charset="0"/>
              </a:rPr>
              <a:t>/1471-2334/13/200</a:t>
            </a:r>
          </a:p>
        </p:txBody>
      </p:sp>
    </p:spTree>
    <p:extLst>
      <p:ext uri="{BB962C8B-B14F-4D97-AF65-F5344CB8AC3E}">
        <p14:creationId xmlns:p14="http://schemas.microsoft.com/office/powerpoint/2010/main" val="3972103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123110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8270" marR="5080" indent="-12700">
              <a:lnSpc>
                <a:spcPct val="100000"/>
              </a:lnSpc>
            </a:pPr>
            <a:r>
              <a:rPr sz="4000" spc="-5" dirty="0"/>
              <a:t>D</a:t>
            </a:r>
            <a:r>
              <a:rPr sz="4000" spc="-20" dirty="0"/>
              <a:t>E</a:t>
            </a:r>
            <a:r>
              <a:rPr sz="4000" spc="-5" dirty="0"/>
              <a:t>T</a:t>
            </a:r>
            <a:r>
              <a:rPr sz="4000" spc="-60" dirty="0"/>
              <a:t>E</a:t>
            </a:r>
            <a:r>
              <a:rPr sz="4000" spc="10" dirty="0"/>
              <a:t>C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5" dirty="0"/>
              <a:t>O</a:t>
            </a:r>
            <a:r>
              <a:rPr sz="4000" dirty="0"/>
              <a:t>N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spc="-70" dirty="0"/>
              <a:t>E</a:t>
            </a:r>
            <a:r>
              <a:rPr sz="4000" dirty="0"/>
              <a:t>S </a:t>
            </a:r>
            <a:r>
              <a:rPr sz="4000" spc="-5" dirty="0"/>
              <a:t>OPPO</a:t>
            </a:r>
            <a:r>
              <a:rPr sz="4000" spc="-40" dirty="0"/>
              <a:t>R</a:t>
            </a:r>
            <a:r>
              <a:rPr sz="4000" spc="-5" dirty="0"/>
              <a:t>TUN</a:t>
            </a:r>
            <a:r>
              <a:rPr sz="4000" spc="-10" dirty="0"/>
              <a:t>I</a:t>
            </a:r>
            <a:r>
              <a:rPr sz="4000" spc="-5" dirty="0"/>
              <a:t>T</a:t>
            </a:r>
            <a:r>
              <a:rPr sz="4000" spc="-60" dirty="0"/>
              <a:t>E</a:t>
            </a:r>
            <a:r>
              <a:rPr sz="4000" dirty="0"/>
              <a:t>S MANQU</a:t>
            </a:r>
            <a:r>
              <a:rPr sz="4000" spc="-15" dirty="0"/>
              <a:t>E</a:t>
            </a:r>
            <a:r>
              <a:rPr sz="4000" spc="-60" dirty="0"/>
              <a:t>E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spc="-5" dirty="0"/>
              <a:t>D</a:t>
            </a:r>
            <a:r>
              <a:rPr sz="4000" dirty="0"/>
              <a:t>E</a:t>
            </a:r>
            <a:r>
              <a:rPr sz="4000" spc="-20" dirty="0"/>
              <a:t> </a:t>
            </a:r>
            <a:r>
              <a:rPr sz="4000" spc="-5" dirty="0"/>
              <a:t>D</a:t>
            </a:r>
            <a:r>
              <a:rPr sz="4000" spc="-15" dirty="0"/>
              <a:t>E</a:t>
            </a:r>
            <a:r>
              <a:rPr sz="4000" spc="-5" dirty="0"/>
              <a:t>PI</a:t>
            </a:r>
            <a:r>
              <a:rPr sz="4000" spc="-35" dirty="0"/>
              <a:t>S</a:t>
            </a:r>
            <a:r>
              <a:rPr sz="4000" spc="-310" dirty="0"/>
              <a:t>T</a:t>
            </a:r>
            <a:r>
              <a:rPr sz="4000" spc="-60" dirty="0"/>
              <a:t>A</a:t>
            </a:r>
            <a:r>
              <a:rPr sz="4000" spc="-5" dirty="0"/>
              <a:t>G</a:t>
            </a:r>
            <a:r>
              <a:rPr sz="4000" dirty="0"/>
              <a:t>E</a:t>
            </a:r>
            <a:r>
              <a:rPr sz="4000" spc="-65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VI</a:t>
            </a:r>
            <a:r>
              <a:rPr sz="4000" dirty="0"/>
              <a:t>H</a:t>
            </a:r>
            <a:r>
              <a:rPr sz="4000" spc="-35" dirty="0"/>
              <a:t> </a:t>
            </a:r>
            <a:r>
              <a:rPr sz="4000" dirty="0"/>
              <a:t>1/3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02743" y="1661811"/>
            <a:ext cx="8284058" cy="47371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écé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iagn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H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Font typeface="Arial"/>
              <a:buChar char="•"/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32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iag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l’i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Font typeface="Arial"/>
              <a:buChar char="•"/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08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Font typeface="Arial"/>
              <a:buChar char="•"/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jamais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éalisé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endParaRPr sz="24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575"/>
              </a:spcBef>
              <a:buFont typeface="Arial"/>
              <a:buChar char="•"/>
            </a:pP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9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%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nnue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méde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éné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12700" marR="2879725" indent="459740" algn="ctr">
              <a:lnSpc>
                <a:spcPts val="5760"/>
              </a:lnSpc>
              <a:spcBef>
                <a:spcPts val="240"/>
              </a:spcBef>
              <a:tabLst>
                <a:tab pos="1717039" algn="l"/>
              </a:tabLst>
            </a:pPr>
            <a:r>
              <a:rPr sz="4000" b="1" spc="-6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40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4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probablement 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1</a:t>
            </a:r>
            <a:r>
              <a:rPr sz="4000" b="1" spc="5" dirty="0" smtClean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4000" b="1" dirty="0">
                <a:solidFill>
                  <a:srgbClr val="006FC0"/>
                </a:solidFill>
                <a:latin typeface="Calibri"/>
                <a:cs typeface="Calibri"/>
              </a:rPr>
              <a:t>%</a:t>
            </a:r>
            <a:r>
              <a:rPr sz="40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lang="fr-FR" sz="4000" b="1" spc="-55" dirty="0" smtClean="0">
                <a:solidFill>
                  <a:srgbClr val="006FC0"/>
                </a:solidFill>
                <a:latin typeface="Calibri"/>
                <a:cs typeface="Calibri"/>
              </a:rPr>
              <a:t>ont sont passés </a:t>
            </a:r>
            <a:r>
              <a:rPr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40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4000" b="1" dirty="0" smtClean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4000" b="1" spc="5" dirty="0" smtClean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4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rm</a:t>
            </a:r>
            <a:r>
              <a:rPr sz="40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cie</a:t>
            </a:r>
            <a:r>
              <a:rPr lang="is-IS" sz="4000" b="1" spc="-5" dirty="0" smtClean="0">
                <a:solidFill>
                  <a:srgbClr val="006FC0"/>
                </a:solidFill>
                <a:latin typeface="Calibri"/>
                <a:cs typeface="Calibri"/>
              </a:rPr>
              <a:t>…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806374"/>
          </a:xfrm>
          <a:prstGeom prst="rect">
            <a:avLst/>
          </a:prstGeom>
        </p:spPr>
        <p:txBody>
          <a:bodyPr vert="horz" wrap="square" lIns="0" tIns="188975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dirty="0"/>
              <a:t>R</a:t>
            </a:r>
            <a:r>
              <a:rPr sz="4000" spc="-65" dirty="0"/>
              <a:t>E</a:t>
            </a:r>
            <a:r>
              <a:rPr sz="4000" spc="-35" dirty="0"/>
              <a:t>C</a:t>
            </a:r>
            <a:r>
              <a:rPr sz="4000" spc="-5" dirty="0"/>
              <a:t>OMMAN</a:t>
            </a:r>
            <a:r>
              <a:rPr sz="4000" spc="-105" dirty="0"/>
              <a:t>D</a:t>
            </a:r>
            <a:r>
              <a:rPr sz="4000" spc="-320" dirty="0"/>
              <a:t>A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5" dirty="0"/>
              <a:t>ON</a:t>
            </a:r>
            <a:r>
              <a:rPr sz="4000" dirty="0"/>
              <a:t>S</a:t>
            </a:r>
            <a:r>
              <a:rPr sz="4000" spc="-95" dirty="0"/>
              <a:t> </a:t>
            </a:r>
            <a:r>
              <a:rPr sz="4000" dirty="0"/>
              <a:t>H</a:t>
            </a:r>
            <a:r>
              <a:rPr sz="4000" spc="-20" dirty="0"/>
              <a:t>A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dirty="0"/>
              <a:t>(20</a:t>
            </a:r>
            <a:r>
              <a:rPr sz="4000" spc="10" dirty="0"/>
              <a:t>0</a:t>
            </a:r>
            <a:r>
              <a:rPr sz="4000" dirty="0"/>
              <a:t>9)</a:t>
            </a:r>
            <a:r>
              <a:rPr sz="4000" spc="-65" dirty="0"/>
              <a:t> </a:t>
            </a:r>
            <a:r>
              <a:rPr sz="4000" dirty="0"/>
              <a:t>1/2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74065" y="1175807"/>
            <a:ext cx="8596630" cy="512832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éme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ener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7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endParaRPr sz="32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IH</a:t>
            </a:r>
            <a:endParaRPr sz="3200" dirty="0">
              <a:latin typeface="Calibri"/>
              <a:cs typeface="Calibri"/>
            </a:endParaRPr>
          </a:p>
          <a:p>
            <a:pPr marL="355600" indent="-342900">
              <a:lnSpc>
                <a:spcPct val="100000"/>
              </a:lnSpc>
              <a:spcBef>
                <a:spcPts val="635"/>
              </a:spcBef>
              <a:buClr>
                <a:srgbClr val="001F5F"/>
              </a:buClr>
              <a:buFont typeface="Arial"/>
              <a:buChar char="•"/>
              <a:tabLst>
                <a:tab pos="233045" algn="l"/>
              </a:tabLst>
            </a:pP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ecom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éné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=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ensemb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â</a:t>
            </a:r>
            <a:r>
              <a:rPr sz="2400" b="1" spc="-5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ans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u="heavy" spc="-605" dirty="0" smtClean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u="heavy" spc="-59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ors</a:t>
            </a:r>
            <a:r>
              <a:rPr sz="2400" u="heavy" spc="-10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u="heavy" spc="-60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u="heavy" spc="-60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u="heavy" spc="-7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ecou</a:t>
            </a:r>
            <a:r>
              <a:rPr sz="2400" u="heavy" spc="-59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u="heavy" spc="-12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u="heavy" spc="-7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u="heavy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u="heavy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u="heavy" spc="-60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u="heavy" spc="-6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u="heavy" spc="-59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u="heavy" spc="-59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u="heavy" spc="-60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355600" marR="804545" indent="-34290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233045" algn="l"/>
              </a:tabLst>
            </a:pP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Dép</a:t>
            </a:r>
            <a:r>
              <a:rPr sz="2400" b="1" u="heavy" spc="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5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lie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pou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popu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ons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alen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éle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 dirty="0">
              <a:latin typeface="Calibri"/>
              <a:cs typeface="Calibri"/>
            </a:endParaRPr>
          </a:p>
          <a:p>
            <a:pPr marL="812800" marR="103505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174625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HSH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arte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nai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res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en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17462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174625" algn="l"/>
              </a:tabLst>
            </a:pP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rigi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17462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dirty="0"/>
              <a:t>R</a:t>
            </a:r>
            <a:r>
              <a:rPr sz="4000" spc="-65" dirty="0"/>
              <a:t>E</a:t>
            </a:r>
            <a:r>
              <a:rPr sz="4000" spc="-35" dirty="0"/>
              <a:t>C</a:t>
            </a:r>
            <a:r>
              <a:rPr sz="4000" spc="-5" dirty="0"/>
              <a:t>OMMAN</a:t>
            </a:r>
            <a:r>
              <a:rPr sz="4000" spc="-105" dirty="0"/>
              <a:t>D</a:t>
            </a:r>
            <a:r>
              <a:rPr sz="4000" spc="-320" dirty="0"/>
              <a:t>A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spc="-5" dirty="0"/>
              <a:t>ON</a:t>
            </a:r>
            <a:r>
              <a:rPr sz="4000" dirty="0"/>
              <a:t>S</a:t>
            </a:r>
            <a:r>
              <a:rPr sz="4000" spc="-95" dirty="0"/>
              <a:t> </a:t>
            </a:r>
            <a:r>
              <a:rPr sz="4000" dirty="0"/>
              <a:t>H</a:t>
            </a:r>
            <a:r>
              <a:rPr sz="4000" spc="-20" dirty="0"/>
              <a:t>A</a:t>
            </a:r>
            <a:r>
              <a:rPr sz="4000" dirty="0"/>
              <a:t>S</a:t>
            </a:r>
            <a:r>
              <a:rPr sz="4000" spc="-20" dirty="0"/>
              <a:t> </a:t>
            </a:r>
            <a:r>
              <a:rPr sz="4000" dirty="0"/>
              <a:t>(20</a:t>
            </a:r>
            <a:r>
              <a:rPr sz="4000" spc="10" dirty="0"/>
              <a:t>0</a:t>
            </a:r>
            <a:r>
              <a:rPr sz="4000" dirty="0"/>
              <a:t>9)</a:t>
            </a:r>
            <a:r>
              <a:rPr sz="4000" spc="-65" dirty="0"/>
              <a:t> </a:t>
            </a:r>
            <a:r>
              <a:rPr sz="4000" dirty="0"/>
              <a:t>2/2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02747" y="1432211"/>
            <a:ext cx="8778875" cy="482029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5600" indent="-3429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ro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u="heavy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u="heavy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u="heavy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u="heavy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u="heavy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5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u="heavy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ém</a:t>
            </a:r>
            <a:r>
              <a:rPr sz="2400" b="1" u="heavy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queme</a:t>
            </a:r>
            <a:r>
              <a:rPr sz="2400" b="1" u="heavy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u="heavy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u="heavy" spc="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nes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lang="fr-FR" sz="2400" dirty="0" smtClean="0">
                <a:latin typeface="Calibri"/>
                <a:cs typeface="Calibri"/>
              </a:rPr>
              <a:t>c</a:t>
            </a:r>
            <a:r>
              <a:rPr sz="2400" b="1" spc="1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Font typeface="Arial"/>
              <a:buChar char="•"/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iag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Font typeface="Arial"/>
              <a:buChar char="•"/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iag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los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</a:p>
          <a:p>
            <a:pPr marL="812800" lvl="1" indent="-342900">
              <a:spcBef>
                <a:spcPts val="575"/>
              </a:spcBef>
              <a:buFont typeface="Arial"/>
              <a:buChar char="•"/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spc="5" baseline="30000" dirty="0" smtClean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400" spc="-35" baseline="3000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aseline="300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ace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ossesse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ossesse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endParaRPr lang="fr-FR"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Font typeface="Arial"/>
              <a:buChar char="•"/>
            </a:pP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300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nées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ques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ogiques: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yn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gri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ub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los</a:t>
            </a:r>
            <a:r>
              <a:rPr sz="2400" spc="5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z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th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ecti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yc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ose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écur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igrissemen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lang="fr-FR" sz="2400" dirty="0"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ièv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Rectangle 6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fr-FR" sz="2000">
                <a:latin typeface="Arial" charset="0"/>
              </a:rPr>
              <a:t>Représentation schématique des marqueurs virologiques au cours de la primo-infection par le VIH en l'absence de traitement</a:t>
            </a:r>
          </a:p>
        </p:txBody>
      </p:sp>
      <p:sp>
        <p:nvSpPr>
          <p:cNvPr id="8196" name="Line 87"/>
          <p:cNvSpPr>
            <a:spLocks noChangeShapeType="1"/>
          </p:cNvSpPr>
          <p:nvPr/>
        </p:nvSpPr>
        <p:spPr bwMode="auto">
          <a:xfrm>
            <a:off x="1114457" y="4124325"/>
            <a:ext cx="596582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7" name="Freeform 125"/>
          <p:cNvSpPr>
            <a:spLocks/>
          </p:cNvSpPr>
          <p:nvPr/>
        </p:nvSpPr>
        <p:spPr bwMode="auto">
          <a:xfrm>
            <a:off x="2493962" y="2805118"/>
            <a:ext cx="2279650" cy="1595437"/>
          </a:xfrm>
          <a:custGeom>
            <a:avLst/>
            <a:gdLst>
              <a:gd name="T0" fmla="*/ 0 w 1436"/>
              <a:gd name="T1" fmla="*/ 1005 h 1005"/>
              <a:gd name="T2" fmla="*/ 228 w 1436"/>
              <a:gd name="T3" fmla="*/ 873 h 1005"/>
              <a:gd name="T4" fmla="*/ 364 w 1436"/>
              <a:gd name="T5" fmla="*/ 617 h 1005"/>
              <a:gd name="T6" fmla="*/ 520 w 1436"/>
              <a:gd name="T7" fmla="*/ 189 h 1005"/>
              <a:gd name="T8" fmla="*/ 700 w 1436"/>
              <a:gd name="T9" fmla="*/ 17 h 1005"/>
              <a:gd name="T10" fmla="*/ 860 w 1436"/>
              <a:gd name="T11" fmla="*/ 89 h 1005"/>
              <a:gd name="T12" fmla="*/ 1000 w 1436"/>
              <a:gd name="T13" fmla="*/ 385 h 1005"/>
              <a:gd name="T14" fmla="*/ 1108 w 1436"/>
              <a:gd name="T15" fmla="*/ 633 h 1005"/>
              <a:gd name="T16" fmla="*/ 1264 w 1436"/>
              <a:gd name="T17" fmla="*/ 833 h 1005"/>
              <a:gd name="T18" fmla="*/ 1436 w 1436"/>
              <a:gd name="T19" fmla="*/ 973 h 100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36"/>
              <a:gd name="T31" fmla="*/ 0 h 1005"/>
              <a:gd name="T32" fmla="*/ 1436 w 1436"/>
              <a:gd name="T33" fmla="*/ 1005 h 1005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36" h="1005">
                <a:moveTo>
                  <a:pt x="0" y="1005"/>
                </a:moveTo>
                <a:cubicBezTo>
                  <a:pt x="83" y="971"/>
                  <a:pt x="167" y="938"/>
                  <a:pt x="228" y="873"/>
                </a:cubicBezTo>
                <a:cubicBezTo>
                  <a:pt x="289" y="808"/>
                  <a:pt x="315" y="731"/>
                  <a:pt x="364" y="617"/>
                </a:cubicBezTo>
                <a:cubicBezTo>
                  <a:pt x="413" y="503"/>
                  <a:pt x="464" y="289"/>
                  <a:pt x="520" y="189"/>
                </a:cubicBezTo>
                <a:cubicBezTo>
                  <a:pt x="576" y="89"/>
                  <a:pt x="643" y="34"/>
                  <a:pt x="700" y="17"/>
                </a:cubicBezTo>
                <a:cubicBezTo>
                  <a:pt x="757" y="0"/>
                  <a:pt x="810" y="28"/>
                  <a:pt x="860" y="89"/>
                </a:cubicBezTo>
                <a:cubicBezTo>
                  <a:pt x="910" y="150"/>
                  <a:pt x="959" y="294"/>
                  <a:pt x="1000" y="385"/>
                </a:cubicBezTo>
                <a:cubicBezTo>
                  <a:pt x="1041" y="476"/>
                  <a:pt x="1064" y="558"/>
                  <a:pt x="1108" y="633"/>
                </a:cubicBezTo>
                <a:cubicBezTo>
                  <a:pt x="1152" y="708"/>
                  <a:pt x="1209" y="776"/>
                  <a:pt x="1264" y="833"/>
                </a:cubicBezTo>
                <a:cubicBezTo>
                  <a:pt x="1319" y="890"/>
                  <a:pt x="1377" y="931"/>
                  <a:pt x="1436" y="973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8" name="Freeform 124"/>
          <p:cNvSpPr>
            <a:spLocks/>
          </p:cNvSpPr>
          <p:nvPr/>
        </p:nvSpPr>
        <p:spPr bwMode="auto">
          <a:xfrm>
            <a:off x="3357563" y="2178050"/>
            <a:ext cx="3181350" cy="2222500"/>
          </a:xfrm>
          <a:custGeom>
            <a:avLst/>
            <a:gdLst>
              <a:gd name="T0" fmla="*/ 0 w 2004"/>
              <a:gd name="T1" fmla="*/ 1400 h 1400"/>
              <a:gd name="T2" fmla="*/ 308 w 2004"/>
              <a:gd name="T3" fmla="*/ 1192 h 1400"/>
              <a:gd name="T4" fmla="*/ 520 w 2004"/>
              <a:gd name="T5" fmla="*/ 872 h 1400"/>
              <a:gd name="T6" fmla="*/ 820 w 2004"/>
              <a:gd name="T7" fmla="*/ 324 h 1400"/>
              <a:gd name="T8" fmla="*/ 952 w 2004"/>
              <a:gd name="T9" fmla="*/ 144 h 1400"/>
              <a:gd name="T10" fmla="*/ 1168 w 2004"/>
              <a:gd name="T11" fmla="*/ 28 h 1400"/>
              <a:gd name="T12" fmla="*/ 1576 w 2004"/>
              <a:gd name="T13" fmla="*/ 4 h 1400"/>
              <a:gd name="T14" fmla="*/ 2004 w 2004"/>
              <a:gd name="T15" fmla="*/ 4 h 14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004"/>
              <a:gd name="T25" fmla="*/ 0 h 1400"/>
              <a:gd name="T26" fmla="*/ 2004 w 2004"/>
              <a:gd name="T27" fmla="*/ 1400 h 14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004" h="1400">
                <a:moveTo>
                  <a:pt x="0" y="1400"/>
                </a:moveTo>
                <a:cubicBezTo>
                  <a:pt x="51" y="1365"/>
                  <a:pt x="221" y="1280"/>
                  <a:pt x="308" y="1192"/>
                </a:cubicBezTo>
                <a:cubicBezTo>
                  <a:pt x="395" y="1104"/>
                  <a:pt x="435" y="1016"/>
                  <a:pt x="520" y="872"/>
                </a:cubicBezTo>
                <a:cubicBezTo>
                  <a:pt x="605" y="728"/>
                  <a:pt x="748" y="445"/>
                  <a:pt x="820" y="324"/>
                </a:cubicBezTo>
                <a:cubicBezTo>
                  <a:pt x="892" y="203"/>
                  <a:pt x="894" y="193"/>
                  <a:pt x="952" y="144"/>
                </a:cubicBezTo>
                <a:cubicBezTo>
                  <a:pt x="1010" y="95"/>
                  <a:pt x="1064" y="51"/>
                  <a:pt x="1168" y="28"/>
                </a:cubicBezTo>
                <a:cubicBezTo>
                  <a:pt x="1272" y="5"/>
                  <a:pt x="1437" y="8"/>
                  <a:pt x="1576" y="4"/>
                </a:cubicBezTo>
                <a:cubicBezTo>
                  <a:pt x="1715" y="0"/>
                  <a:pt x="1915" y="4"/>
                  <a:pt x="2004" y="4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199" name="Freeform 122"/>
          <p:cNvSpPr>
            <a:spLocks/>
          </p:cNvSpPr>
          <p:nvPr/>
        </p:nvSpPr>
        <p:spPr bwMode="auto">
          <a:xfrm>
            <a:off x="1985962" y="2017777"/>
            <a:ext cx="4064000" cy="2389187"/>
          </a:xfrm>
          <a:custGeom>
            <a:avLst/>
            <a:gdLst>
              <a:gd name="T0" fmla="*/ 0 w 2560"/>
              <a:gd name="T1" fmla="*/ 1505 h 1505"/>
              <a:gd name="T2" fmla="*/ 200 w 2560"/>
              <a:gd name="T3" fmla="*/ 1409 h 1505"/>
              <a:gd name="T4" fmla="*/ 364 w 2560"/>
              <a:gd name="T5" fmla="*/ 1217 h 1505"/>
              <a:gd name="T6" fmla="*/ 548 w 2560"/>
              <a:gd name="T7" fmla="*/ 797 h 1505"/>
              <a:gd name="T8" fmla="*/ 792 w 2560"/>
              <a:gd name="T9" fmla="*/ 197 h 1505"/>
              <a:gd name="T10" fmla="*/ 1000 w 2560"/>
              <a:gd name="T11" fmla="*/ 9 h 1505"/>
              <a:gd name="T12" fmla="*/ 1196 w 2560"/>
              <a:gd name="T13" fmla="*/ 145 h 1505"/>
              <a:gd name="T14" fmla="*/ 1384 w 2560"/>
              <a:gd name="T15" fmla="*/ 553 h 1505"/>
              <a:gd name="T16" fmla="*/ 1516 w 2560"/>
              <a:gd name="T17" fmla="*/ 785 h 1505"/>
              <a:gd name="T18" fmla="*/ 1664 w 2560"/>
              <a:gd name="T19" fmla="*/ 1037 h 1505"/>
              <a:gd name="T20" fmla="*/ 1920 w 2560"/>
              <a:gd name="T21" fmla="*/ 1217 h 1505"/>
              <a:gd name="T22" fmla="*/ 2560 w 2560"/>
              <a:gd name="T23" fmla="*/ 1237 h 150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560"/>
              <a:gd name="T37" fmla="*/ 0 h 1505"/>
              <a:gd name="T38" fmla="*/ 2560 w 2560"/>
              <a:gd name="T39" fmla="*/ 1505 h 150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560" h="1505">
                <a:moveTo>
                  <a:pt x="0" y="1505"/>
                </a:moveTo>
                <a:cubicBezTo>
                  <a:pt x="33" y="1489"/>
                  <a:pt x="139" y="1457"/>
                  <a:pt x="200" y="1409"/>
                </a:cubicBezTo>
                <a:cubicBezTo>
                  <a:pt x="261" y="1361"/>
                  <a:pt x="306" y="1319"/>
                  <a:pt x="364" y="1217"/>
                </a:cubicBezTo>
                <a:cubicBezTo>
                  <a:pt x="422" y="1115"/>
                  <a:pt x="477" y="967"/>
                  <a:pt x="548" y="797"/>
                </a:cubicBezTo>
                <a:cubicBezTo>
                  <a:pt x="619" y="627"/>
                  <a:pt x="717" y="328"/>
                  <a:pt x="792" y="197"/>
                </a:cubicBezTo>
                <a:cubicBezTo>
                  <a:pt x="867" y="66"/>
                  <a:pt x="933" y="18"/>
                  <a:pt x="1000" y="9"/>
                </a:cubicBezTo>
                <a:cubicBezTo>
                  <a:pt x="1067" y="0"/>
                  <a:pt x="1132" y="54"/>
                  <a:pt x="1196" y="145"/>
                </a:cubicBezTo>
                <a:cubicBezTo>
                  <a:pt x="1260" y="236"/>
                  <a:pt x="1331" y="446"/>
                  <a:pt x="1384" y="553"/>
                </a:cubicBezTo>
                <a:cubicBezTo>
                  <a:pt x="1437" y="660"/>
                  <a:pt x="1469" y="704"/>
                  <a:pt x="1516" y="785"/>
                </a:cubicBezTo>
                <a:cubicBezTo>
                  <a:pt x="1563" y="866"/>
                  <a:pt x="1597" y="965"/>
                  <a:pt x="1664" y="1037"/>
                </a:cubicBezTo>
                <a:cubicBezTo>
                  <a:pt x="1731" y="1109"/>
                  <a:pt x="1771" y="1184"/>
                  <a:pt x="1920" y="1217"/>
                </a:cubicBezTo>
                <a:cubicBezTo>
                  <a:pt x="2069" y="1250"/>
                  <a:pt x="2427" y="1233"/>
                  <a:pt x="2560" y="1237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00" name="Freeform 123"/>
          <p:cNvSpPr>
            <a:spLocks/>
          </p:cNvSpPr>
          <p:nvPr/>
        </p:nvSpPr>
        <p:spPr bwMode="auto">
          <a:xfrm>
            <a:off x="4322762" y="3143253"/>
            <a:ext cx="1727200" cy="576263"/>
          </a:xfrm>
          <a:custGeom>
            <a:avLst/>
            <a:gdLst>
              <a:gd name="T0" fmla="*/ 0 w 1088"/>
              <a:gd name="T1" fmla="*/ 0 h 363"/>
              <a:gd name="T2" fmla="*/ 204 w 1088"/>
              <a:gd name="T3" fmla="*/ 240 h 363"/>
              <a:gd name="T4" fmla="*/ 396 w 1088"/>
              <a:gd name="T5" fmla="*/ 344 h 363"/>
              <a:gd name="T6" fmla="*/ 796 w 1088"/>
              <a:gd name="T7" fmla="*/ 356 h 363"/>
              <a:gd name="T8" fmla="*/ 1088 w 1088"/>
              <a:gd name="T9" fmla="*/ 356 h 3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088"/>
              <a:gd name="T16" fmla="*/ 0 h 363"/>
              <a:gd name="T17" fmla="*/ 1088 w 1088"/>
              <a:gd name="T18" fmla="*/ 363 h 3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088" h="363">
                <a:moveTo>
                  <a:pt x="0" y="0"/>
                </a:moveTo>
                <a:cubicBezTo>
                  <a:pt x="33" y="40"/>
                  <a:pt x="138" y="183"/>
                  <a:pt x="204" y="240"/>
                </a:cubicBezTo>
                <a:cubicBezTo>
                  <a:pt x="270" y="297"/>
                  <a:pt x="297" y="325"/>
                  <a:pt x="396" y="344"/>
                </a:cubicBezTo>
                <a:cubicBezTo>
                  <a:pt x="495" y="363"/>
                  <a:pt x="681" y="354"/>
                  <a:pt x="796" y="356"/>
                </a:cubicBezTo>
                <a:cubicBezTo>
                  <a:pt x="911" y="358"/>
                  <a:pt x="999" y="357"/>
                  <a:pt x="1088" y="356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01" name="Rectangle 104"/>
          <p:cNvSpPr>
            <a:spLocks noChangeArrowheads="1"/>
          </p:cNvSpPr>
          <p:nvPr/>
        </p:nvSpPr>
        <p:spPr bwMode="auto">
          <a:xfrm>
            <a:off x="2947987" y="5200714"/>
            <a:ext cx="1614488" cy="252413"/>
          </a:xfrm>
          <a:prstGeom prst="leftRightArrow">
            <a:avLst>
              <a:gd name="adj1" fmla="val 100000"/>
              <a:gd name="adj2" fmla="val 47409"/>
            </a:avLst>
          </a:prstGeom>
          <a:solidFill>
            <a:srgbClr val="5362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Antigénémie P24</a:t>
            </a:r>
          </a:p>
        </p:txBody>
      </p:sp>
      <p:sp>
        <p:nvSpPr>
          <p:cNvPr id="8202" name="Rectangle 77"/>
          <p:cNvSpPr>
            <a:spLocks noChangeArrowheads="1"/>
          </p:cNvSpPr>
          <p:nvPr/>
        </p:nvSpPr>
        <p:spPr bwMode="auto">
          <a:xfrm>
            <a:off x="4013232" y="5765864"/>
            <a:ext cx="3121025" cy="252413"/>
          </a:xfrm>
          <a:prstGeom prst="leftRightArrow">
            <a:avLst>
              <a:gd name="adj1" fmla="val 100000"/>
              <a:gd name="adj2" fmla="val 25989"/>
            </a:avLst>
          </a:prstGeom>
          <a:solidFill>
            <a:srgbClr val="BADC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Anticorps anti-VIH positifs par ELISA</a:t>
            </a:r>
          </a:p>
        </p:txBody>
      </p:sp>
      <p:sp>
        <p:nvSpPr>
          <p:cNvPr id="8203" name="Rectangle 79"/>
          <p:cNvSpPr>
            <a:spLocks noChangeArrowheads="1"/>
          </p:cNvSpPr>
          <p:nvPr/>
        </p:nvSpPr>
        <p:spPr bwMode="auto">
          <a:xfrm>
            <a:off x="1047752" y="5842064"/>
            <a:ext cx="2870200" cy="252413"/>
          </a:xfrm>
          <a:prstGeom prst="leftRightArrow">
            <a:avLst>
              <a:gd name="adj1" fmla="val 100000"/>
              <a:gd name="adj2" fmla="val 50959"/>
            </a:avLst>
          </a:prstGeom>
          <a:solidFill>
            <a:srgbClr val="536206"/>
          </a:solidFill>
          <a:ln w="9525">
            <a:solidFill>
              <a:srgbClr val="808000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Fenêtre sérologique</a:t>
            </a:r>
          </a:p>
        </p:txBody>
      </p:sp>
      <p:sp>
        <p:nvSpPr>
          <p:cNvPr id="8205" name="Freeform 58"/>
          <p:cNvSpPr>
            <a:spLocks/>
          </p:cNvSpPr>
          <p:nvPr/>
        </p:nvSpPr>
        <p:spPr bwMode="auto">
          <a:xfrm>
            <a:off x="2562230" y="3813175"/>
            <a:ext cx="111125" cy="52388"/>
          </a:xfrm>
          <a:custGeom>
            <a:avLst/>
            <a:gdLst>
              <a:gd name="T0" fmla="*/ 2147483647 w 53"/>
              <a:gd name="T1" fmla="*/ 2147483647 h 32"/>
              <a:gd name="T2" fmla="*/ 2147483647 w 53"/>
              <a:gd name="T3" fmla="*/ 0 h 32"/>
              <a:gd name="T4" fmla="*/ 0 w 53"/>
              <a:gd name="T5" fmla="*/ 2147483647 h 32"/>
              <a:gd name="T6" fmla="*/ 2147483647 w 53"/>
              <a:gd name="T7" fmla="*/ 2147483647 h 32"/>
              <a:gd name="T8" fmla="*/ 2147483647 w 53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32"/>
              <a:gd name="T17" fmla="*/ 53 w 53"/>
              <a:gd name="T18" fmla="*/ 32 h 3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32">
                <a:moveTo>
                  <a:pt x="53" y="19"/>
                </a:moveTo>
                <a:lnTo>
                  <a:pt x="5" y="0"/>
                </a:lnTo>
                <a:lnTo>
                  <a:pt x="0" y="13"/>
                </a:lnTo>
                <a:lnTo>
                  <a:pt x="48" y="32"/>
                </a:lnTo>
                <a:lnTo>
                  <a:pt x="53" y="19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06" name="Rectangle 61"/>
          <p:cNvSpPr>
            <a:spLocks noChangeArrowheads="1"/>
          </p:cNvSpPr>
          <p:nvPr/>
        </p:nvSpPr>
        <p:spPr bwMode="auto">
          <a:xfrm>
            <a:off x="2298239" y="4624388"/>
            <a:ext cx="38509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11-12</a:t>
            </a:r>
          </a:p>
        </p:txBody>
      </p:sp>
      <p:sp>
        <p:nvSpPr>
          <p:cNvPr id="8207" name="Rectangle 62"/>
          <p:cNvSpPr>
            <a:spLocks noChangeArrowheads="1"/>
          </p:cNvSpPr>
          <p:nvPr/>
        </p:nvSpPr>
        <p:spPr bwMode="auto">
          <a:xfrm>
            <a:off x="2748050" y="4624388"/>
            <a:ext cx="39358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14-15</a:t>
            </a:r>
          </a:p>
        </p:txBody>
      </p:sp>
      <p:sp>
        <p:nvSpPr>
          <p:cNvPr id="8208" name="Rectangle 63"/>
          <p:cNvSpPr>
            <a:spLocks noChangeArrowheads="1"/>
          </p:cNvSpPr>
          <p:nvPr/>
        </p:nvSpPr>
        <p:spPr bwMode="auto">
          <a:xfrm>
            <a:off x="3722775" y="4624388"/>
            <a:ext cx="39358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20-21</a:t>
            </a:r>
          </a:p>
        </p:txBody>
      </p:sp>
      <p:sp>
        <p:nvSpPr>
          <p:cNvPr id="8209" name="Rectangle 64"/>
          <p:cNvSpPr>
            <a:spLocks noChangeArrowheads="1"/>
          </p:cNvSpPr>
          <p:nvPr/>
        </p:nvSpPr>
        <p:spPr bwMode="auto">
          <a:xfrm>
            <a:off x="4697486" y="4624388"/>
            <a:ext cx="39358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28-29</a:t>
            </a:r>
          </a:p>
        </p:txBody>
      </p:sp>
      <p:sp>
        <p:nvSpPr>
          <p:cNvPr id="8210" name="Freeform 66"/>
          <p:cNvSpPr>
            <a:spLocks/>
          </p:cNvSpPr>
          <p:nvPr/>
        </p:nvSpPr>
        <p:spPr bwMode="auto">
          <a:xfrm>
            <a:off x="2955957" y="3870325"/>
            <a:ext cx="109537" cy="57150"/>
          </a:xfrm>
          <a:custGeom>
            <a:avLst/>
            <a:gdLst>
              <a:gd name="T0" fmla="*/ 2147483647 w 53"/>
              <a:gd name="T1" fmla="*/ 2147483647 h 35"/>
              <a:gd name="T2" fmla="*/ 2147483647 w 53"/>
              <a:gd name="T3" fmla="*/ 0 h 35"/>
              <a:gd name="T4" fmla="*/ 0 w 53"/>
              <a:gd name="T5" fmla="*/ 2147483647 h 35"/>
              <a:gd name="T6" fmla="*/ 2147483647 w 53"/>
              <a:gd name="T7" fmla="*/ 2147483647 h 35"/>
              <a:gd name="T8" fmla="*/ 2147483647 w 53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35"/>
              <a:gd name="T17" fmla="*/ 53 w 53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35">
                <a:moveTo>
                  <a:pt x="53" y="21"/>
                </a:moveTo>
                <a:lnTo>
                  <a:pt x="5" y="0"/>
                </a:lnTo>
                <a:lnTo>
                  <a:pt x="0" y="16"/>
                </a:lnTo>
                <a:lnTo>
                  <a:pt x="48" y="35"/>
                </a:lnTo>
                <a:lnTo>
                  <a:pt x="53" y="2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11" name="Rectangle 67"/>
          <p:cNvSpPr>
            <a:spLocks noChangeArrowheads="1"/>
          </p:cNvSpPr>
          <p:nvPr/>
        </p:nvSpPr>
        <p:spPr bwMode="auto">
          <a:xfrm>
            <a:off x="6115050" y="4624388"/>
            <a:ext cx="10060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Temps (jours)</a:t>
            </a:r>
          </a:p>
        </p:txBody>
      </p:sp>
      <p:sp>
        <p:nvSpPr>
          <p:cNvPr id="8212" name="Rectangle 68"/>
          <p:cNvSpPr>
            <a:spLocks noChangeArrowheads="1"/>
          </p:cNvSpPr>
          <p:nvPr/>
        </p:nvSpPr>
        <p:spPr bwMode="auto">
          <a:xfrm>
            <a:off x="6149975" y="2273300"/>
            <a:ext cx="947738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dirty="0" err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anti-gp</a:t>
            </a: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 160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dirty="0" err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anti-gp</a:t>
            </a: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 120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dirty="0" err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anti-gp</a:t>
            </a: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 41</a:t>
            </a:r>
          </a:p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anti-p24</a:t>
            </a:r>
          </a:p>
        </p:txBody>
      </p:sp>
      <p:sp>
        <p:nvSpPr>
          <p:cNvPr id="8213" name="Rectangle 69"/>
          <p:cNvSpPr>
            <a:spLocks noChangeArrowheads="1"/>
          </p:cNvSpPr>
          <p:nvPr/>
        </p:nvSpPr>
        <p:spPr bwMode="auto">
          <a:xfrm>
            <a:off x="457200" y="4595813"/>
            <a:ext cx="8722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Contage J 0</a:t>
            </a:r>
          </a:p>
        </p:txBody>
      </p:sp>
      <p:sp>
        <p:nvSpPr>
          <p:cNvPr id="8214" name="Rectangle 70"/>
          <p:cNvSpPr>
            <a:spLocks noChangeArrowheads="1"/>
          </p:cNvSpPr>
          <p:nvPr/>
        </p:nvSpPr>
        <p:spPr bwMode="auto">
          <a:xfrm>
            <a:off x="1198562" y="2133660"/>
            <a:ext cx="1287174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Taux </a:t>
            </a:r>
            <a:b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</a:br>
            <a:r>
              <a:rPr lang="fr-FR" sz="14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des marqueurs </a:t>
            </a:r>
          </a:p>
        </p:txBody>
      </p:sp>
      <p:sp>
        <p:nvSpPr>
          <p:cNvPr id="8215" name="Freeform 71"/>
          <p:cNvSpPr>
            <a:spLocks/>
          </p:cNvSpPr>
          <p:nvPr/>
        </p:nvSpPr>
        <p:spPr bwMode="auto">
          <a:xfrm>
            <a:off x="3935412" y="3870325"/>
            <a:ext cx="109538" cy="57150"/>
          </a:xfrm>
          <a:custGeom>
            <a:avLst/>
            <a:gdLst>
              <a:gd name="T0" fmla="*/ 2147483647 w 53"/>
              <a:gd name="T1" fmla="*/ 2147483647 h 35"/>
              <a:gd name="T2" fmla="*/ 2147483647 w 53"/>
              <a:gd name="T3" fmla="*/ 0 h 35"/>
              <a:gd name="T4" fmla="*/ 0 w 53"/>
              <a:gd name="T5" fmla="*/ 2147483647 h 35"/>
              <a:gd name="T6" fmla="*/ 2147483647 w 53"/>
              <a:gd name="T7" fmla="*/ 2147483647 h 35"/>
              <a:gd name="T8" fmla="*/ 2147483647 w 53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35"/>
              <a:gd name="T17" fmla="*/ 53 w 53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35">
                <a:moveTo>
                  <a:pt x="53" y="21"/>
                </a:moveTo>
                <a:lnTo>
                  <a:pt x="5" y="0"/>
                </a:lnTo>
                <a:lnTo>
                  <a:pt x="0" y="16"/>
                </a:lnTo>
                <a:lnTo>
                  <a:pt x="48" y="35"/>
                </a:lnTo>
                <a:lnTo>
                  <a:pt x="53" y="2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16" name="Rectangle 76"/>
          <p:cNvSpPr>
            <a:spLocks noChangeArrowheads="1"/>
          </p:cNvSpPr>
          <p:nvPr/>
        </p:nvSpPr>
        <p:spPr bwMode="auto">
          <a:xfrm>
            <a:off x="2947987" y="5483289"/>
            <a:ext cx="4186238" cy="252413"/>
          </a:xfrm>
          <a:prstGeom prst="leftRightArrow">
            <a:avLst>
              <a:gd name="adj1" fmla="val 100000"/>
              <a:gd name="adj2" fmla="val 32402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ADN proviral</a:t>
            </a:r>
          </a:p>
        </p:txBody>
      </p:sp>
      <p:sp>
        <p:nvSpPr>
          <p:cNvPr id="8217" name="Rectangle 80"/>
          <p:cNvSpPr>
            <a:spLocks noChangeArrowheads="1"/>
          </p:cNvSpPr>
          <p:nvPr/>
        </p:nvSpPr>
        <p:spPr bwMode="auto">
          <a:xfrm>
            <a:off x="5154644" y="6049963"/>
            <a:ext cx="1979613" cy="304800"/>
          </a:xfrm>
          <a:prstGeom prst="leftRightArrow">
            <a:avLst>
              <a:gd name="adj1" fmla="val 100000"/>
              <a:gd name="adj2" fmla="val 31782"/>
            </a:avLst>
          </a:prstGeom>
          <a:solidFill>
            <a:srgbClr val="53620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Ac anti-VIH positifs</a:t>
            </a:r>
            <a:b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</a:b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Western - Blot </a:t>
            </a:r>
          </a:p>
        </p:txBody>
      </p:sp>
      <p:sp>
        <p:nvSpPr>
          <p:cNvPr id="8218" name="Rectangle 81"/>
          <p:cNvSpPr>
            <a:spLocks noChangeArrowheads="1"/>
          </p:cNvSpPr>
          <p:nvPr/>
        </p:nvSpPr>
        <p:spPr bwMode="auto">
          <a:xfrm>
            <a:off x="1092204" y="4918075"/>
            <a:ext cx="1411287" cy="273050"/>
          </a:xfrm>
          <a:prstGeom prst="leftRightArrow">
            <a:avLst>
              <a:gd name="adj1" fmla="val 100000"/>
              <a:gd name="adj2" fmla="val 57501"/>
            </a:avLst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1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Fenêtre virologique</a:t>
            </a:r>
            <a:endParaRPr lang="en-US" sz="1100" b="1">
              <a:solidFill>
                <a:srgbClr val="000000"/>
              </a:solidFill>
              <a:latin typeface="Arial Narrow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19" name="Rectangle 83"/>
          <p:cNvSpPr>
            <a:spLocks noChangeArrowheads="1"/>
          </p:cNvSpPr>
          <p:nvPr/>
        </p:nvSpPr>
        <p:spPr bwMode="auto">
          <a:xfrm>
            <a:off x="6149982" y="3705226"/>
            <a:ext cx="74803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ARN-VIH</a:t>
            </a:r>
          </a:p>
        </p:txBody>
      </p:sp>
      <p:sp>
        <p:nvSpPr>
          <p:cNvPr id="8220" name="Rectangle 84"/>
          <p:cNvSpPr>
            <a:spLocks noChangeArrowheads="1"/>
          </p:cNvSpPr>
          <p:nvPr/>
        </p:nvSpPr>
        <p:spPr bwMode="auto">
          <a:xfrm>
            <a:off x="4835562" y="4213226"/>
            <a:ext cx="59857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400" b="1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Ag p24</a:t>
            </a:r>
            <a:endParaRPr lang="fr-FR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1" name="Rectangle 86"/>
          <p:cNvSpPr>
            <a:spLocks noChangeArrowheads="1"/>
          </p:cNvSpPr>
          <p:nvPr/>
        </p:nvSpPr>
        <p:spPr bwMode="auto">
          <a:xfrm>
            <a:off x="1122366" y="3733800"/>
            <a:ext cx="120710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algn="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100" b="1" dirty="0">
                <a:solidFill>
                  <a:srgbClr val="FF0000"/>
                </a:solidFill>
                <a:latin typeface="Arial" charset="0"/>
                <a:ea typeface="ＭＳ Ｐゴシック" charset="0"/>
                <a:cs typeface="ＭＳ Ｐゴシック" charset="0"/>
              </a:rPr>
              <a:t>Seuil de détection</a:t>
            </a:r>
            <a:br>
              <a:rPr lang="fr-FR" sz="1100" b="1" dirty="0">
                <a:solidFill>
                  <a:srgbClr val="FF0000"/>
                </a:solidFill>
                <a:latin typeface="Arial" charset="0"/>
                <a:ea typeface="ＭＳ Ｐゴシック" charset="0"/>
                <a:cs typeface="ＭＳ Ｐゴシック" charset="0"/>
              </a:rPr>
            </a:br>
            <a:r>
              <a:rPr lang="fr-FR" sz="1100" b="1" dirty="0">
                <a:solidFill>
                  <a:srgbClr val="FF0000"/>
                </a:solidFill>
                <a:latin typeface="Arial" charset="0"/>
                <a:ea typeface="ＭＳ Ｐゴシック" charset="0"/>
                <a:cs typeface="ＭＳ Ｐゴシック" charset="0"/>
              </a:rPr>
              <a:t>des marqueurs</a:t>
            </a:r>
          </a:p>
        </p:txBody>
      </p:sp>
      <p:sp>
        <p:nvSpPr>
          <p:cNvPr id="8222" name="Rectangle 57"/>
          <p:cNvSpPr>
            <a:spLocks noChangeArrowheads="1"/>
          </p:cNvSpPr>
          <p:nvPr/>
        </p:nvSpPr>
        <p:spPr bwMode="auto">
          <a:xfrm>
            <a:off x="2473325" y="4505325"/>
            <a:ext cx="26987" cy="115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3" name="Rectangle 59"/>
          <p:cNvSpPr>
            <a:spLocks noChangeArrowheads="1"/>
          </p:cNvSpPr>
          <p:nvPr/>
        </p:nvSpPr>
        <p:spPr bwMode="auto">
          <a:xfrm>
            <a:off x="2930557" y="4505325"/>
            <a:ext cx="28575" cy="115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4" name="Rectangle 60"/>
          <p:cNvSpPr>
            <a:spLocks noChangeArrowheads="1"/>
          </p:cNvSpPr>
          <p:nvPr/>
        </p:nvSpPr>
        <p:spPr bwMode="auto">
          <a:xfrm>
            <a:off x="3908427" y="4505325"/>
            <a:ext cx="26987" cy="115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5" name="Rectangle 65"/>
          <p:cNvSpPr>
            <a:spLocks noChangeArrowheads="1"/>
          </p:cNvSpPr>
          <p:nvPr/>
        </p:nvSpPr>
        <p:spPr bwMode="auto">
          <a:xfrm>
            <a:off x="4884737" y="4505325"/>
            <a:ext cx="26988" cy="115888"/>
          </a:xfrm>
          <a:prstGeom prst="rect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6" name="Line 85"/>
          <p:cNvSpPr>
            <a:spLocks noChangeShapeType="1"/>
          </p:cNvSpPr>
          <p:nvPr/>
        </p:nvSpPr>
        <p:spPr bwMode="auto">
          <a:xfrm flipV="1">
            <a:off x="1096962" y="2079689"/>
            <a:ext cx="0" cy="24812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7" name="Line 88"/>
          <p:cNvSpPr>
            <a:spLocks noChangeShapeType="1"/>
          </p:cNvSpPr>
          <p:nvPr/>
        </p:nvSpPr>
        <p:spPr bwMode="auto">
          <a:xfrm>
            <a:off x="1096994" y="4560888"/>
            <a:ext cx="5965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fr-FR" sz="12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228" name="Rectangle 89"/>
          <p:cNvSpPr>
            <a:spLocks noChangeArrowheads="1"/>
          </p:cNvSpPr>
          <p:nvPr/>
        </p:nvSpPr>
        <p:spPr bwMode="auto">
          <a:xfrm>
            <a:off x="2511425" y="4918139"/>
            <a:ext cx="4622800" cy="252413"/>
          </a:xfrm>
          <a:prstGeom prst="leftRightArrow">
            <a:avLst>
              <a:gd name="adj1" fmla="val 100000"/>
              <a:gd name="adj2" fmla="val 34848"/>
            </a:avLst>
          </a:prstGeom>
          <a:solidFill>
            <a:srgbClr val="BADC0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r>
              <a:rPr lang="fr-FR" sz="1200" b="1">
                <a:solidFill>
                  <a:srgbClr val="FFFFFF"/>
                </a:solidFill>
                <a:latin typeface="Arial Narrow" charset="0"/>
                <a:ea typeface="ＭＳ Ｐゴシック" charset="0"/>
                <a:cs typeface="ＭＳ Ｐゴシック" charset="0"/>
              </a:rPr>
              <a:t>ARN VIH plasmatique</a:t>
            </a:r>
          </a:p>
        </p:txBody>
      </p:sp>
      <p:sp>
        <p:nvSpPr>
          <p:cNvPr id="8229" name="Freeform 71"/>
          <p:cNvSpPr>
            <a:spLocks/>
          </p:cNvSpPr>
          <p:nvPr/>
        </p:nvSpPr>
        <p:spPr bwMode="auto">
          <a:xfrm rot="17074365">
            <a:off x="4261643" y="3867944"/>
            <a:ext cx="109538" cy="57150"/>
          </a:xfrm>
          <a:custGeom>
            <a:avLst/>
            <a:gdLst>
              <a:gd name="T0" fmla="*/ 2147483647 w 53"/>
              <a:gd name="T1" fmla="*/ 2147483647 h 35"/>
              <a:gd name="T2" fmla="*/ 2147483647 w 53"/>
              <a:gd name="T3" fmla="*/ 0 h 35"/>
              <a:gd name="T4" fmla="*/ 0 w 53"/>
              <a:gd name="T5" fmla="*/ 2147483647 h 35"/>
              <a:gd name="T6" fmla="*/ 2147483647 w 53"/>
              <a:gd name="T7" fmla="*/ 2147483647 h 35"/>
              <a:gd name="T8" fmla="*/ 2147483647 w 53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35"/>
              <a:gd name="T17" fmla="*/ 53 w 53"/>
              <a:gd name="T18" fmla="*/ 35 h 3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35">
                <a:moveTo>
                  <a:pt x="53" y="21"/>
                </a:moveTo>
                <a:lnTo>
                  <a:pt x="5" y="0"/>
                </a:lnTo>
                <a:lnTo>
                  <a:pt x="0" y="16"/>
                </a:lnTo>
                <a:lnTo>
                  <a:pt x="48" y="35"/>
                </a:lnTo>
                <a:lnTo>
                  <a:pt x="53" y="2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chemeClr val="tx2"/>
            </a:solidFill>
            <a:round/>
            <a:headEnd/>
            <a:tailEnd/>
          </a:ln>
        </p:spPr>
        <p:txBody>
          <a:bodyPr rot="10800000"/>
          <a:lstStyle/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 b="1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8" name="object 158"/>
          <p:cNvSpPr txBox="1"/>
          <p:nvPr/>
        </p:nvSpPr>
        <p:spPr>
          <a:xfrm>
            <a:off x="7391011" y="2666691"/>
            <a:ext cx="1673096" cy="317445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147955">
              <a:lnSpc>
                <a:spcPct val="100000"/>
              </a:lnSpc>
            </a:pPr>
            <a:r>
              <a:rPr sz="1200" b="1" spc="-25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é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rolo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g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VIH</a:t>
            </a:r>
            <a:r>
              <a:rPr sz="1200" b="1" spc="1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se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 po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spc="-40" dirty="0">
                <a:solidFill>
                  <a:srgbClr val="1F487C"/>
                </a:solidFill>
                <a:latin typeface="Calibri"/>
                <a:cs typeface="Calibri"/>
              </a:rPr>
              <a:t>v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au 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ni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mu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m</a:t>
            </a:r>
            <a:r>
              <a:rPr sz="1200" b="1" spc="2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2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-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3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main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2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pr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è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c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o</a:t>
            </a:r>
            <a:r>
              <a:rPr sz="1200" b="1" spc="-4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-35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am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in</a:t>
            </a:r>
            <a:r>
              <a:rPr sz="1200" b="1" spc="-35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io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endParaRPr sz="1200" dirty="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C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onc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l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u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 s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u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b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se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nc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c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o</a:t>
            </a:r>
            <a:r>
              <a:rPr sz="1200" b="1" spc="-4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-35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am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in</a:t>
            </a:r>
            <a:r>
              <a:rPr sz="1200" b="1" spc="-35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io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4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6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main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2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pr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è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2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sq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u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 (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l</a:t>
            </a:r>
            <a:r>
              <a:rPr sz="1200" b="1" spc="-130" dirty="0">
                <a:solidFill>
                  <a:srgbClr val="1F487C"/>
                </a:solidFill>
                <a:latin typeface="Calibri"/>
                <a:cs typeface="Calibri"/>
              </a:rPr>
              <a:t>’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b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nc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d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1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é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-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x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po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s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io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-5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du</a:t>
            </a:r>
            <a:r>
              <a:rPr sz="1200" b="1" spc="-45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a</a:t>
            </a:r>
            <a:r>
              <a:rPr sz="1200" b="1" spc="-45" dirty="0">
                <a:solidFill>
                  <a:srgbClr val="1F487C"/>
                </a:solidFill>
                <a:latin typeface="Calibri"/>
                <a:cs typeface="Calibri"/>
              </a:rPr>
              <a:t>n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t</a:t>
            </a:r>
            <a:r>
              <a:rPr sz="1200" b="1" spc="20" dirty="0">
                <a:solidFill>
                  <a:srgbClr val="1F487C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c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35" dirty="0">
                <a:solidFill>
                  <a:srgbClr val="1F487C"/>
                </a:solidFill>
                <a:latin typeface="Calibri"/>
                <a:cs typeface="Calibri"/>
              </a:rPr>
              <a:t>tt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 </a:t>
            </a:r>
            <a:r>
              <a:rPr sz="1200" b="1" spc="-15" dirty="0">
                <a:solidFill>
                  <a:srgbClr val="1F487C"/>
                </a:solidFill>
                <a:latin typeface="Calibri"/>
                <a:cs typeface="Calibri"/>
              </a:rPr>
              <a:t>p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é</a:t>
            </a:r>
            <a:r>
              <a:rPr sz="1200" b="1" spc="5" dirty="0">
                <a:solidFill>
                  <a:srgbClr val="1F487C"/>
                </a:solidFill>
                <a:latin typeface="Calibri"/>
                <a:cs typeface="Calibri"/>
              </a:rPr>
              <a:t>r</a:t>
            </a:r>
            <a:r>
              <a:rPr sz="1200" b="1" spc="-20" dirty="0">
                <a:solidFill>
                  <a:srgbClr val="1F487C"/>
                </a:solidFill>
                <a:latin typeface="Calibri"/>
                <a:cs typeface="Calibri"/>
              </a:rPr>
              <a:t>iod</a:t>
            </a:r>
            <a:r>
              <a:rPr sz="1200" b="1" dirty="0">
                <a:solidFill>
                  <a:srgbClr val="1F487C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1F487C"/>
                </a:solidFill>
                <a:latin typeface="Calibri"/>
                <a:cs typeface="Calibri"/>
              </a:rPr>
              <a:t>)</a:t>
            </a:r>
            <a:endParaRPr sz="12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4"/>
              </a:spcBef>
            </a:pPr>
            <a:endParaRPr sz="1400" dirty="0">
              <a:latin typeface="Times New Roman"/>
              <a:cs typeface="Times New Roman"/>
            </a:endParaRPr>
          </a:p>
          <a:p>
            <a:pPr marL="12700" marR="95885">
              <a:lnSpc>
                <a:spcPct val="100000"/>
              </a:lnSpc>
            </a:pPr>
            <a:r>
              <a:rPr sz="1200" b="1" spc="-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P</a:t>
            </a:r>
            <a:r>
              <a:rPr sz="1200" b="1" spc="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C</a:t>
            </a:r>
            <a:r>
              <a:rPr sz="1200" b="1" spc="-1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R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(</a:t>
            </a:r>
            <a:r>
              <a:rPr sz="1200" b="1" spc="-3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A</a:t>
            </a:r>
            <a:r>
              <a:rPr sz="1200" b="1" spc="-2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R</a:t>
            </a:r>
            <a:r>
              <a:rPr sz="1200" b="1" spc="-3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N</a:t>
            </a:r>
            <a:r>
              <a:rPr sz="1200" b="1" spc="-2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)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=</a:t>
            </a:r>
            <a:r>
              <a:rPr sz="1200" b="1" spc="-1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l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b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o</a:t>
            </a:r>
            <a:r>
              <a:rPr sz="1200" b="1" spc="-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spé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c</a:t>
            </a:r>
            <a:r>
              <a:rPr sz="1200" b="1" spc="-1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l</a:t>
            </a:r>
            <a:r>
              <a:rPr sz="1200" b="1" spc="-1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i</a:t>
            </a:r>
            <a:r>
              <a:rPr sz="1200" b="1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sé</a:t>
            </a:r>
            <a:r>
              <a:rPr sz="1200" b="1" spc="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1200" b="1" spc="-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:</a:t>
            </a:r>
            <a:r>
              <a:rPr sz="1200" b="1" spc="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f</a:t>
            </a:r>
            <a:r>
              <a:rPr sz="1200" b="1" spc="-1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bl</a:t>
            </a:r>
            <a:r>
              <a:rPr sz="1200" b="1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e 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à</a:t>
            </a:r>
            <a:r>
              <a:rPr sz="1200" b="1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J</a:t>
            </a:r>
            <a:r>
              <a:rPr sz="1200" b="1" spc="-10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12</a:t>
            </a:r>
            <a:r>
              <a:rPr sz="1200" b="1" spc="-5" dirty="0">
                <a:solidFill>
                  <a:schemeClr val="accent1">
                    <a:lumMod val="75000"/>
                  </a:schemeClr>
                </a:solidFill>
                <a:latin typeface="Calibri"/>
                <a:cs typeface="Calibri"/>
              </a:rPr>
              <a:t> </a:t>
            </a:r>
            <a:r>
              <a:rPr sz="1200" b="1" spc="5" dirty="0">
                <a:solidFill>
                  <a:srgbClr val="FF6600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FF6600"/>
                </a:solidFill>
                <a:latin typeface="Calibri"/>
                <a:cs typeface="Calibri"/>
              </a:rPr>
              <a:t>li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sa </a:t>
            </a:r>
            <a:r>
              <a:rPr sz="1200" b="1" spc="-20" dirty="0">
                <a:solidFill>
                  <a:srgbClr val="FF6600"/>
                </a:solidFill>
                <a:latin typeface="Calibri"/>
                <a:cs typeface="Calibri"/>
              </a:rPr>
              <a:t>(</a:t>
            </a:r>
            <a:r>
              <a:rPr sz="1200" b="1" spc="-15" dirty="0">
                <a:solidFill>
                  <a:srgbClr val="FF6600"/>
                </a:solidFill>
                <a:latin typeface="Calibri"/>
                <a:cs typeface="Calibri"/>
              </a:rPr>
              <a:t>A</a:t>
            </a:r>
            <a:r>
              <a:rPr sz="1200" b="1" spc="5" dirty="0">
                <a:solidFill>
                  <a:srgbClr val="FF6600"/>
                </a:solidFill>
                <a:latin typeface="Calibri"/>
                <a:cs typeface="Calibri"/>
              </a:rPr>
              <a:t>g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+</a:t>
            </a:r>
            <a:r>
              <a:rPr sz="1200" b="1" spc="-15" dirty="0">
                <a:solidFill>
                  <a:srgbClr val="FF6600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c</a:t>
            </a:r>
            <a:r>
              <a:rPr sz="1200" b="1" spc="-20" dirty="0">
                <a:solidFill>
                  <a:srgbClr val="FF6600"/>
                </a:solidFill>
                <a:latin typeface="Calibri"/>
                <a:cs typeface="Calibri"/>
              </a:rPr>
              <a:t>)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=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C</a:t>
            </a:r>
            <a:r>
              <a:rPr sz="1200" b="1" spc="-60" dirty="0">
                <a:solidFill>
                  <a:srgbClr val="FF6600"/>
                </a:solidFill>
                <a:latin typeface="Calibri"/>
                <a:cs typeface="Calibri"/>
              </a:rPr>
              <a:t>D</a:t>
            </a:r>
            <a:r>
              <a:rPr sz="1200" b="1" spc="-40" dirty="0">
                <a:solidFill>
                  <a:srgbClr val="FF6600"/>
                </a:solidFill>
                <a:latin typeface="Calibri"/>
                <a:cs typeface="Calibri"/>
              </a:rPr>
              <a:t>A</a:t>
            </a:r>
            <a:r>
              <a:rPr sz="1200" b="1" spc="-5" dirty="0">
                <a:solidFill>
                  <a:srgbClr val="FF6600"/>
                </a:solidFill>
                <a:latin typeface="Calibri"/>
                <a:cs typeface="Calibri"/>
              </a:rPr>
              <a:t>G/</a:t>
            </a:r>
            <a:r>
              <a:rPr sz="1200" b="1" spc="-15" dirty="0">
                <a:solidFill>
                  <a:srgbClr val="FF6600"/>
                </a:solidFill>
                <a:latin typeface="Calibri"/>
                <a:cs typeface="Calibri"/>
              </a:rPr>
              <a:t>l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a</a:t>
            </a:r>
            <a:r>
              <a:rPr sz="1200" b="1" spc="-15" dirty="0">
                <a:solidFill>
                  <a:srgbClr val="FF6600"/>
                </a:solidFill>
                <a:latin typeface="Calibri"/>
                <a:cs typeface="Calibri"/>
              </a:rPr>
              <a:t>b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o f</a:t>
            </a:r>
            <a:r>
              <a:rPr sz="1200" b="1" spc="-15" dirty="0">
                <a:solidFill>
                  <a:srgbClr val="FF6600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rgbClr val="FF6600"/>
                </a:solidFill>
                <a:latin typeface="Calibri"/>
                <a:cs typeface="Calibri"/>
              </a:rPr>
              <a:t>bl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e 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à</a:t>
            </a:r>
            <a:r>
              <a:rPr sz="1200" b="1" dirty="0">
                <a:solidFill>
                  <a:srgbClr val="FF6600"/>
                </a:solidFill>
                <a:latin typeface="Calibri"/>
                <a:cs typeface="Calibri"/>
              </a:rPr>
              <a:t> </a:t>
            </a:r>
            <a:r>
              <a:rPr sz="1200" b="1" spc="-25" dirty="0">
                <a:solidFill>
                  <a:srgbClr val="FF6600"/>
                </a:solidFill>
                <a:latin typeface="Calibri"/>
                <a:cs typeface="Calibri"/>
              </a:rPr>
              <a:t>S</a:t>
            </a:r>
            <a:r>
              <a:rPr sz="1200" b="1" spc="-10" dirty="0">
                <a:solidFill>
                  <a:srgbClr val="FF6600"/>
                </a:solidFill>
                <a:latin typeface="Calibri"/>
                <a:cs typeface="Calibri"/>
              </a:rPr>
              <a:t>6</a:t>
            </a:r>
            <a:endParaRPr sz="1200" dirty="0">
              <a:solidFill>
                <a:srgbClr val="FF6600"/>
              </a:solidFill>
              <a:latin typeface="Calibri"/>
              <a:cs typeface="Calibri"/>
            </a:endParaRPr>
          </a:p>
          <a:p>
            <a:pPr marL="12700" marR="50165">
              <a:lnSpc>
                <a:spcPct val="100000"/>
              </a:lnSpc>
            </a:pPr>
            <a:r>
              <a:rPr sz="1200" b="1" spc="-5" dirty="0">
                <a:solidFill>
                  <a:srgbClr val="008000"/>
                </a:solidFill>
                <a:latin typeface="Calibri"/>
                <a:cs typeface="Calibri"/>
              </a:rPr>
              <a:t>T</a:t>
            </a:r>
            <a:r>
              <a:rPr sz="1200" b="1" spc="-35" dirty="0">
                <a:solidFill>
                  <a:srgbClr val="008000"/>
                </a:solidFill>
                <a:latin typeface="Calibri"/>
                <a:cs typeface="Calibri"/>
              </a:rPr>
              <a:t>R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OD</a:t>
            </a:r>
            <a:r>
              <a:rPr sz="1200" b="1" spc="15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e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t a</a:t>
            </a:r>
            <a:r>
              <a:rPr sz="1200" b="1" spc="-15" dirty="0">
                <a:solidFill>
                  <a:srgbClr val="008000"/>
                </a:solidFill>
                <a:latin typeface="Calibri"/>
                <a:cs typeface="Calibri"/>
              </a:rPr>
              <a:t>u</a:t>
            </a:r>
            <a:r>
              <a:rPr sz="1200" b="1" spc="-25" dirty="0">
                <a:solidFill>
                  <a:srgbClr val="008000"/>
                </a:solidFill>
                <a:latin typeface="Calibri"/>
                <a:cs typeface="Calibri"/>
              </a:rPr>
              <a:t>t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o</a:t>
            </a:r>
            <a:r>
              <a:rPr sz="1200" b="1" spc="-25" dirty="0">
                <a:solidFill>
                  <a:srgbClr val="008000"/>
                </a:solidFill>
                <a:latin typeface="Calibri"/>
                <a:cs typeface="Calibri"/>
              </a:rPr>
              <a:t>t</a:t>
            </a:r>
            <a:r>
              <a:rPr sz="1200" b="1" spc="-5" dirty="0">
                <a:solidFill>
                  <a:srgbClr val="008000"/>
                </a:solidFill>
                <a:latin typeface="Calibri"/>
                <a:cs typeface="Calibri"/>
              </a:rPr>
              <a:t>e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s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ts 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(</a:t>
            </a:r>
            <a:r>
              <a:rPr sz="1200" b="1" spc="-15" dirty="0">
                <a:solidFill>
                  <a:srgbClr val="008000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c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)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=ass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o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c</a:t>
            </a:r>
            <a:r>
              <a:rPr sz="1200" b="1" spc="-15" dirty="0">
                <a:solidFill>
                  <a:srgbClr val="008000"/>
                </a:solidFill>
                <a:latin typeface="Calibri"/>
                <a:cs typeface="Calibri"/>
              </a:rPr>
              <a:t>i</a:t>
            </a:r>
            <a:r>
              <a:rPr sz="1200" b="1" spc="-35" dirty="0">
                <a:solidFill>
                  <a:srgbClr val="008000"/>
                </a:solidFill>
                <a:latin typeface="Calibri"/>
                <a:cs typeface="Calibri"/>
              </a:rPr>
              <a:t>a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t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ion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s</a:t>
            </a:r>
            <a:r>
              <a:rPr sz="1200" b="1" spc="70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t</a:t>
            </a:r>
            <a:r>
              <a:rPr sz="1200" b="1" spc="-5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ph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ar</a:t>
            </a:r>
            <a:r>
              <a:rPr sz="1200" b="1" spc="-5" dirty="0">
                <a:solidFill>
                  <a:srgbClr val="008000"/>
                </a:solidFill>
                <a:latin typeface="Calibri"/>
                <a:cs typeface="Calibri"/>
              </a:rPr>
              <a:t>ma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c</a:t>
            </a:r>
            <a:r>
              <a:rPr sz="1200" b="1" spc="-15" dirty="0">
                <a:solidFill>
                  <a:srgbClr val="008000"/>
                </a:solidFill>
                <a:latin typeface="Calibri"/>
                <a:cs typeface="Calibri"/>
              </a:rPr>
              <a:t>i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s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-5" dirty="0">
                <a:solidFill>
                  <a:srgbClr val="008000"/>
                </a:solidFill>
                <a:latin typeface="Calibri"/>
                <a:cs typeface="Calibri"/>
              </a:rPr>
              <a:t>:</a:t>
            </a:r>
            <a:r>
              <a:rPr sz="1200" b="1" spc="5" dirty="0">
                <a:solidFill>
                  <a:srgbClr val="008000"/>
                </a:solidFill>
                <a:latin typeface="Calibri"/>
                <a:cs typeface="Calibri"/>
              </a:rPr>
              <a:t> f</a:t>
            </a:r>
            <a:r>
              <a:rPr sz="1200" b="1" spc="-15" dirty="0">
                <a:solidFill>
                  <a:srgbClr val="008000"/>
                </a:solidFill>
                <a:latin typeface="Calibri"/>
                <a:cs typeface="Calibri"/>
              </a:rPr>
              <a:t>i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a</a:t>
            </a:r>
            <a:r>
              <a:rPr sz="1200" b="1" spc="-20" dirty="0">
                <a:solidFill>
                  <a:srgbClr val="008000"/>
                </a:solidFill>
                <a:latin typeface="Calibri"/>
                <a:cs typeface="Calibri"/>
              </a:rPr>
              <a:t>bl</a:t>
            </a:r>
            <a:r>
              <a:rPr sz="1200" b="1" dirty="0">
                <a:solidFill>
                  <a:srgbClr val="008000"/>
                </a:solidFill>
                <a:latin typeface="Calibri"/>
                <a:cs typeface="Calibri"/>
              </a:rPr>
              <a:t>e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s</a:t>
            </a:r>
            <a:r>
              <a:rPr sz="1200" b="1" spc="-25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à</a:t>
            </a:r>
            <a:r>
              <a:rPr sz="1200" b="1" spc="20" dirty="0">
                <a:solidFill>
                  <a:srgbClr val="008000"/>
                </a:solidFill>
                <a:latin typeface="Calibri"/>
                <a:cs typeface="Calibri"/>
              </a:rPr>
              <a:t> </a:t>
            </a:r>
            <a:r>
              <a:rPr sz="1200" b="1" spc="5" dirty="0">
                <a:solidFill>
                  <a:srgbClr val="008000"/>
                </a:solidFill>
                <a:latin typeface="Calibri"/>
                <a:cs typeface="Calibri"/>
              </a:rPr>
              <a:t>M</a:t>
            </a:r>
            <a:r>
              <a:rPr sz="1200" b="1" spc="-10" dirty="0">
                <a:solidFill>
                  <a:srgbClr val="008000"/>
                </a:solidFill>
                <a:latin typeface="Calibri"/>
                <a:cs typeface="Calibri"/>
              </a:rPr>
              <a:t>3</a:t>
            </a:r>
            <a:endParaRPr sz="1200" dirty="0">
              <a:solidFill>
                <a:srgbClr val="008000"/>
              </a:solidFill>
              <a:latin typeface="Calibri"/>
              <a:cs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9489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4294"/>
          </a:xfrm>
          <a:prstGeom prst="rect">
            <a:avLst/>
          </a:prstGeom>
        </p:spPr>
        <p:txBody>
          <a:bodyPr vert="horz" wrap="square" lIns="0" tIns="237972" rIns="0" bIns="0" rtlCol="0">
            <a:spAutoFit/>
          </a:bodyPr>
          <a:lstStyle/>
          <a:p>
            <a:pPr marL="116205">
              <a:lnSpc>
                <a:spcPct val="100000"/>
              </a:lnSpc>
            </a:pPr>
            <a:r>
              <a:rPr spc="-20" dirty="0"/>
              <a:t>E</a:t>
            </a:r>
            <a:r>
              <a:rPr spc="-35" dirty="0"/>
              <a:t>L</a:t>
            </a:r>
            <a:r>
              <a:rPr spc="-25" dirty="0"/>
              <a:t>EMEN</a:t>
            </a:r>
            <a:r>
              <a:rPr spc="-60" dirty="0"/>
              <a:t>T</a:t>
            </a:r>
            <a:r>
              <a:rPr spc="-20" dirty="0"/>
              <a:t>S</a:t>
            </a:r>
            <a:r>
              <a:rPr spc="25" dirty="0"/>
              <a:t> </a:t>
            </a:r>
            <a:r>
              <a:rPr spc="5" dirty="0"/>
              <a:t>D</a:t>
            </a:r>
            <a:r>
              <a:rPr spc="-20" dirty="0"/>
              <a:t>E</a:t>
            </a:r>
            <a:r>
              <a:rPr spc="-25" dirty="0"/>
              <a:t> </a:t>
            </a:r>
            <a:r>
              <a:rPr spc="5" dirty="0"/>
              <a:t>D</a:t>
            </a:r>
            <a:r>
              <a:rPr spc="-10" dirty="0"/>
              <a:t>I</a:t>
            </a:r>
            <a:r>
              <a:rPr spc="-75" dirty="0"/>
              <a:t>A</a:t>
            </a:r>
            <a:r>
              <a:rPr spc="5" dirty="0"/>
              <a:t>G</a:t>
            </a:r>
            <a:r>
              <a:rPr spc="-25" dirty="0"/>
              <a:t>NO</a:t>
            </a:r>
            <a:r>
              <a:rPr spc="-50" dirty="0"/>
              <a:t>S</a:t>
            </a:r>
            <a:r>
              <a:rPr spc="-5" dirty="0"/>
              <a:t>TI</a:t>
            </a:r>
            <a:r>
              <a:rPr dirty="0"/>
              <a:t>C</a:t>
            </a:r>
            <a:r>
              <a:rPr spc="5" dirty="0"/>
              <a:t> </a:t>
            </a:r>
            <a:r>
              <a:rPr spc="-15" dirty="0"/>
              <a:t>BI</a:t>
            </a:r>
            <a:r>
              <a:rPr spc="-45" dirty="0"/>
              <a:t>O</a:t>
            </a:r>
            <a:r>
              <a:rPr spc="-105" dirty="0"/>
              <a:t>L</a:t>
            </a:r>
            <a:r>
              <a:rPr spc="-30" dirty="0"/>
              <a:t>OGIQUE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258267" y="1634520"/>
            <a:ext cx="7962900" cy="153888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2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dépi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800" b="1" spc="10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b="1" spc="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lang="fr-FR" sz="280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814070" lvl="1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spc="10" dirty="0" smtClean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400" b="1" spc="-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sa</a:t>
            </a:r>
            <a:r>
              <a:rPr sz="2400" b="1" spc="-2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400" b="1" spc="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né</a:t>
            </a:r>
            <a:r>
              <a:rPr sz="24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 act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4</a:t>
            </a:r>
            <a:r>
              <a:rPr sz="2400" b="1" baseline="30000" dirty="0">
                <a:solidFill>
                  <a:srgbClr val="006FC0"/>
                </a:solidFill>
                <a:latin typeface="Calibri"/>
                <a:cs typeface="Calibri"/>
              </a:rPr>
              <a:t>è</a:t>
            </a:r>
            <a:r>
              <a:rPr sz="2400" b="1" spc="-15" baseline="3000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400" b="1" baseline="3000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né</a:t>
            </a:r>
            <a:r>
              <a:rPr sz="2400" b="1" spc="-45" dirty="0" smtClean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b="1" spc="-3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b="1" spc="-1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6FC0"/>
                </a:solidFill>
                <a:latin typeface="Calibri"/>
                <a:cs typeface="Calibri"/>
              </a:rPr>
              <a:t>ion</a:t>
            </a:r>
            <a:endParaRPr lang="fr-FR" sz="2400" dirty="0">
              <a:latin typeface="Calibri"/>
              <a:cs typeface="Calibri"/>
            </a:endParaRPr>
          </a:p>
          <a:p>
            <a:pPr marL="1271270" lvl="2" indent="-344170"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ELI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irm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25" dirty="0">
                <a:solidFill>
                  <a:srgbClr val="001F5F"/>
                </a:solidFill>
                <a:latin typeface="Calibri"/>
                <a:cs typeface="Calibri"/>
              </a:rPr>
              <a:t>W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lot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imm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lo</a:t>
            </a:r>
            <a:r>
              <a:rPr sz="2400" spc="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58268" y="3903122"/>
            <a:ext cx="8551545" cy="17652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24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Ra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es</a:t>
            </a:r>
            <a:r>
              <a:rPr sz="28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-10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on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agn</a:t>
            </a:r>
            <a:r>
              <a:rPr sz="2800" b="1" spc="-3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spc="-4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q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e:</a:t>
            </a:r>
            <a:r>
              <a:rPr sz="28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OD</a:t>
            </a:r>
            <a:endParaRPr sz="2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  <a:spcBef>
                <a:spcPts val="575"/>
              </a:spcBef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=&gt;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ilisé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soig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e)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endParaRPr sz="2400">
              <a:latin typeface="Calibri"/>
              <a:cs typeface="Calibri"/>
            </a:endParaRPr>
          </a:p>
          <a:p>
            <a:pPr marL="469900">
              <a:lnSpc>
                <a:spcPct val="100000"/>
              </a:lnSpc>
              <a:spcBef>
                <a:spcPts val="575"/>
              </a:spcBef>
              <a:tabLst>
                <a:tab pos="7125334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=&gt;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soi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ilisé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ell</a:t>
            </a:r>
            <a:r>
              <a:rPr sz="2400" spc="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mê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	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8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308889" y="1990803"/>
            <a:ext cx="1573149" cy="727075"/>
          </a:xfrm>
          <a:prstGeom prst="rect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929384" y="1158239"/>
            <a:ext cx="4160520" cy="801624"/>
          </a:xfrm>
          <a:prstGeom prst="rect">
            <a:avLst/>
          </a:pr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249424" y="1213181"/>
            <a:ext cx="3575304" cy="758951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938440" y="1143000"/>
            <a:ext cx="4143375" cy="786130"/>
          </a:xfrm>
          <a:custGeom>
            <a:avLst/>
            <a:gdLst/>
            <a:ahLst/>
            <a:cxnLst/>
            <a:rect l="l" t="t" r="r" b="b"/>
            <a:pathLst>
              <a:path w="4143375" h="786130">
                <a:moveTo>
                  <a:pt x="0" y="130937"/>
                </a:moveTo>
                <a:lnTo>
                  <a:pt x="7046" y="88450"/>
                </a:lnTo>
                <a:lnTo>
                  <a:pt x="26627" y="51771"/>
                </a:lnTo>
                <a:lnTo>
                  <a:pt x="56407" y="23257"/>
                </a:lnTo>
                <a:lnTo>
                  <a:pt x="94049" y="5263"/>
                </a:lnTo>
                <a:lnTo>
                  <a:pt x="4012311" y="0"/>
                </a:lnTo>
                <a:lnTo>
                  <a:pt x="4026990" y="812"/>
                </a:lnTo>
                <a:lnTo>
                  <a:pt x="4067839" y="12305"/>
                </a:lnTo>
                <a:lnTo>
                  <a:pt x="4102079" y="35550"/>
                </a:lnTo>
                <a:lnTo>
                  <a:pt x="4127364" y="68193"/>
                </a:lnTo>
                <a:lnTo>
                  <a:pt x="4141348" y="107884"/>
                </a:lnTo>
                <a:lnTo>
                  <a:pt x="4143375" y="654812"/>
                </a:lnTo>
                <a:lnTo>
                  <a:pt x="4142563" y="669484"/>
                </a:lnTo>
                <a:lnTo>
                  <a:pt x="4131078" y="710315"/>
                </a:lnTo>
                <a:lnTo>
                  <a:pt x="4107842" y="744546"/>
                </a:lnTo>
                <a:lnTo>
                  <a:pt x="4075199" y="769833"/>
                </a:lnTo>
                <a:lnTo>
                  <a:pt x="4035490" y="783833"/>
                </a:lnTo>
                <a:lnTo>
                  <a:pt x="130937" y="785876"/>
                </a:lnTo>
                <a:lnTo>
                  <a:pt x="116259" y="785063"/>
                </a:lnTo>
                <a:lnTo>
                  <a:pt x="75432" y="773568"/>
                </a:lnTo>
                <a:lnTo>
                  <a:pt x="41228" y="750311"/>
                </a:lnTo>
                <a:lnTo>
                  <a:pt x="15980" y="717641"/>
                </a:lnTo>
                <a:lnTo>
                  <a:pt x="2022" y="677901"/>
                </a:lnTo>
                <a:lnTo>
                  <a:pt x="0" y="130937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103120" y="2444573"/>
            <a:ext cx="1228344" cy="374903"/>
          </a:xfrm>
          <a:prstGeom prst="rect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2191511" y="2401823"/>
            <a:ext cx="1109472" cy="539496"/>
          </a:xfrm>
          <a:prstGeom prst="rect">
            <a:avLst/>
          </a:prstGeom>
          <a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2109890" y="2428875"/>
            <a:ext cx="1214755" cy="360680"/>
          </a:xfrm>
          <a:custGeom>
            <a:avLst/>
            <a:gdLst/>
            <a:ahLst/>
            <a:cxnLst/>
            <a:rect l="l" t="t" r="r" b="b"/>
            <a:pathLst>
              <a:path w="1214754" h="360680">
                <a:moveTo>
                  <a:pt x="0" y="60071"/>
                </a:moveTo>
                <a:lnTo>
                  <a:pt x="14353" y="21062"/>
                </a:lnTo>
                <a:lnTo>
                  <a:pt x="50012" y="819"/>
                </a:lnTo>
                <a:lnTo>
                  <a:pt x="1154302" y="0"/>
                </a:lnTo>
                <a:lnTo>
                  <a:pt x="1168682" y="1735"/>
                </a:lnTo>
                <a:lnTo>
                  <a:pt x="1202664" y="24455"/>
                </a:lnTo>
                <a:lnTo>
                  <a:pt x="1214374" y="300354"/>
                </a:lnTo>
                <a:lnTo>
                  <a:pt x="1212634" y="314741"/>
                </a:lnTo>
                <a:lnTo>
                  <a:pt x="1189871" y="348669"/>
                </a:lnTo>
                <a:lnTo>
                  <a:pt x="59943" y="360299"/>
                </a:lnTo>
                <a:lnTo>
                  <a:pt x="45542" y="358563"/>
                </a:lnTo>
                <a:lnTo>
                  <a:pt x="11595" y="335831"/>
                </a:lnTo>
                <a:lnTo>
                  <a:pt x="0" y="60071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323852" y="6034165"/>
            <a:ext cx="1500505" cy="714375"/>
          </a:xfrm>
          <a:custGeom>
            <a:avLst/>
            <a:gdLst/>
            <a:ahLst/>
            <a:cxnLst/>
            <a:rect l="l" t="t" r="r" b="b"/>
            <a:pathLst>
              <a:path w="1500505" h="714375">
                <a:moveTo>
                  <a:pt x="1381125" y="0"/>
                </a:moveTo>
                <a:lnTo>
                  <a:pt x="115234" y="60"/>
                </a:lnTo>
                <a:lnTo>
                  <a:pt x="73443" y="9051"/>
                </a:lnTo>
                <a:lnTo>
                  <a:pt x="38563" y="31332"/>
                </a:lnTo>
                <a:lnTo>
                  <a:pt x="13433" y="64066"/>
                </a:lnTo>
                <a:lnTo>
                  <a:pt x="892" y="104412"/>
                </a:lnTo>
                <a:lnTo>
                  <a:pt x="0" y="119062"/>
                </a:lnTo>
                <a:lnTo>
                  <a:pt x="60" y="599140"/>
                </a:lnTo>
                <a:lnTo>
                  <a:pt x="9051" y="640931"/>
                </a:lnTo>
                <a:lnTo>
                  <a:pt x="31332" y="675811"/>
                </a:lnTo>
                <a:lnTo>
                  <a:pt x="64066" y="700941"/>
                </a:lnTo>
                <a:lnTo>
                  <a:pt x="104412" y="713482"/>
                </a:lnTo>
                <a:lnTo>
                  <a:pt x="119062" y="714375"/>
                </a:lnTo>
                <a:lnTo>
                  <a:pt x="1385005" y="714313"/>
                </a:lnTo>
                <a:lnTo>
                  <a:pt x="1426798" y="705309"/>
                </a:lnTo>
                <a:lnTo>
                  <a:pt x="1461682" y="683024"/>
                </a:lnTo>
                <a:lnTo>
                  <a:pt x="1486815" y="650295"/>
                </a:lnTo>
                <a:lnTo>
                  <a:pt x="1499358" y="609958"/>
                </a:lnTo>
                <a:lnTo>
                  <a:pt x="1500251" y="595312"/>
                </a:lnTo>
                <a:lnTo>
                  <a:pt x="1500188" y="115183"/>
                </a:lnTo>
                <a:lnTo>
                  <a:pt x="1491179" y="73408"/>
                </a:lnTo>
                <a:lnTo>
                  <a:pt x="1468880" y="38544"/>
                </a:lnTo>
                <a:lnTo>
                  <a:pt x="1436132" y="13426"/>
                </a:lnTo>
                <a:lnTo>
                  <a:pt x="1395776" y="891"/>
                </a:lnTo>
                <a:lnTo>
                  <a:pt x="13811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23852" y="6034165"/>
            <a:ext cx="1500505" cy="714375"/>
          </a:xfrm>
          <a:custGeom>
            <a:avLst/>
            <a:gdLst/>
            <a:ahLst/>
            <a:cxnLst/>
            <a:rect l="l" t="t" r="r" b="b"/>
            <a:pathLst>
              <a:path w="1500505" h="714375">
                <a:moveTo>
                  <a:pt x="0" y="119062"/>
                </a:moveTo>
                <a:lnTo>
                  <a:pt x="7713" y="76809"/>
                </a:lnTo>
                <a:lnTo>
                  <a:pt x="28963" y="41222"/>
                </a:lnTo>
                <a:lnTo>
                  <a:pt x="60908" y="15141"/>
                </a:lnTo>
                <a:lnTo>
                  <a:pt x="100711" y="1405"/>
                </a:lnTo>
                <a:lnTo>
                  <a:pt x="1381125" y="0"/>
                </a:lnTo>
                <a:lnTo>
                  <a:pt x="1395776" y="891"/>
                </a:lnTo>
                <a:lnTo>
                  <a:pt x="1436132" y="13426"/>
                </a:lnTo>
                <a:lnTo>
                  <a:pt x="1468880" y="38544"/>
                </a:lnTo>
                <a:lnTo>
                  <a:pt x="1491179" y="73408"/>
                </a:lnTo>
                <a:lnTo>
                  <a:pt x="1500188" y="115183"/>
                </a:lnTo>
                <a:lnTo>
                  <a:pt x="1500251" y="595312"/>
                </a:lnTo>
                <a:lnTo>
                  <a:pt x="1499358" y="609958"/>
                </a:lnTo>
                <a:lnTo>
                  <a:pt x="1486815" y="650295"/>
                </a:lnTo>
                <a:lnTo>
                  <a:pt x="1461682" y="683024"/>
                </a:lnTo>
                <a:lnTo>
                  <a:pt x="1426798" y="705309"/>
                </a:lnTo>
                <a:lnTo>
                  <a:pt x="1385005" y="714313"/>
                </a:lnTo>
                <a:lnTo>
                  <a:pt x="119062" y="714375"/>
                </a:lnTo>
                <a:lnTo>
                  <a:pt x="104412" y="713482"/>
                </a:lnTo>
                <a:lnTo>
                  <a:pt x="64066" y="700941"/>
                </a:lnTo>
                <a:lnTo>
                  <a:pt x="31332" y="675811"/>
                </a:lnTo>
                <a:lnTo>
                  <a:pt x="9051" y="640931"/>
                </a:lnTo>
                <a:lnTo>
                  <a:pt x="60" y="599140"/>
                </a:lnTo>
                <a:lnTo>
                  <a:pt x="0" y="119062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09630" y="6096060"/>
            <a:ext cx="989965" cy="54106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4455" algn="ctr">
              <a:lnSpc>
                <a:spcPts val="2105"/>
              </a:lnSpc>
            </a:pPr>
            <a:r>
              <a:rPr sz="1800" b="1" spc="-25" dirty="0" smtClean="0">
                <a:latin typeface="Calibri"/>
                <a:cs typeface="Calibri"/>
              </a:rPr>
              <a:t>S</a:t>
            </a:r>
            <a:r>
              <a:rPr sz="1800" b="1" dirty="0" smtClean="0">
                <a:latin typeface="Calibri"/>
                <a:cs typeface="Calibri"/>
              </a:rPr>
              <a:t>é</a:t>
            </a:r>
            <a:r>
              <a:rPr sz="1800" b="1" spc="-20" dirty="0" smtClean="0">
                <a:latin typeface="Calibri"/>
                <a:cs typeface="Calibri"/>
              </a:rPr>
              <a:t>rolo</a:t>
            </a:r>
            <a:r>
              <a:rPr sz="1800" b="1" spc="5" dirty="0" smtClean="0">
                <a:latin typeface="Calibri"/>
                <a:cs typeface="Calibri"/>
              </a:rPr>
              <a:t>g</a:t>
            </a:r>
            <a:r>
              <a:rPr sz="1800" b="1" spc="-15" dirty="0" smtClean="0">
                <a:latin typeface="Calibri"/>
                <a:cs typeface="Calibri"/>
              </a:rPr>
              <a:t>i</a:t>
            </a:r>
            <a:r>
              <a:rPr sz="1800" b="1" dirty="0" smtClean="0">
                <a:latin typeface="Calibri"/>
                <a:cs typeface="Calibri"/>
              </a:rPr>
              <a:t>e</a:t>
            </a:r>
            <a:r>
              <a:rPr lang="fr-FR" sz="1800" b="1" dirty="0" smtClean="0">
                <a:latin typeface="Calibri"/>
                <a:cs typeface="Calibri"/>
              </a:rPr>
              <a:t> négative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8270">
              <a:lnSpc>
                <a:spcPct val="100000"/>
              </a:lnSpc>
            </a:pPr>
            <a:r>
              <a:rPr sz="4000" spc="-15" dirty="0"/>
              <a:t>E</a:t>
            </a:r>
            <a:r>
              <a:rPr sz="4000" spc="-70" dirty="0"/>
              <a:t>V</a:t>
            </a:r>
            <a:r>
              <a:rPr sz="4000" spc="-5" dirty="0"/>
              <a:t>O</a:t>
            </a:r>
            <a:r>
              <a:rPr sz="4000" spc="-90" dirty="0"/>
              <a:t>L</a:t>
            </a:r>
            <a:r>
              <a:rPr sz="4000" dirty="0"/>
              <a:t>UTION</a:t>
            </a:r>
            <a:r>
              <a:rPr sz="4000" spc="-105" dirty="0"/>
              <a:t> </a:t>
            </a:r>
            <a:r>
              <a:rPr sz="4000" spc="-5" dirty="0"/>
              <a:t>D</a:t>
            </a:r>
            <a:r>
              <a:rPr sz="4000" dirty="0"/>
              <a:t>U </a:t>
            </a:r>
            <a:r>
              <a:rPr sz="4000" spc="-5" dirty="0"/>
              <a:t>D</a:t>
            </a:r>
            <a:r>
              <a:rPr sz="4000" spc="-25" dirty="0"/>
              <a:t>E</a:t>
            </a:r>
            <a:r>
              <a:rPr sz="4000" spc="-5" dirty="0"/>
              <a:t>PI</a:t>
            </a:r>
            <a:r>
              <a:rPr sz="4000" spc="-35" dirty="0"/>
              <a:t>S</a:t>
            </a:r>
            <a:r>
              <a:rPr sz="4000" spc="-310" dirty="0"/>
              <a:t>T</a:t>
            </a:r>
            <a:r>
              <a:rPr sz="4000" spc="-60" dirty="0"/>
              <a:t>A</a:t>
            </a:r>
            <a:r>
              <a:rPr sz="4000" spc="-5" dirty="0"/>
              <a:t>G</a:t>
            </a:r>
            <a:r>
              <a:rPr sz="4000" dirty="0"/>
              <a:t>E</a:t>
            </a:r>
            <a:r>
              <a:rPr sz="4000" spc="-50" dirty="0"/>
              <a:t> </a:t>
            </a:r>
            <a:r>
              <a:rPr sz="2800" b="0" dirty="0">
                <a:latin typeface="Calibri"/>
                <a:cs typeface="Calibri"/>
              </a:rPr>
              <a:t>-</a:t>
            </a:r>
            <a:r>
              <a:rPr sz="2800" b="0" spc="15" dirty="0">
                <a:latin typeface="Calibri"/>
                <a:cs typeface="Calibri"/>
              </a:rPr>
              <a:t> </a:t>
            </a:r>
            <a:r>
              <a:rPr sz="2800" b="0" dirty="0">
                <a:latin typeface="Calibri"/>
                <a:cs typeface="Calibri"/>
              </a:rPr>
              <a:t>0</a:t>
            </a:r>
            <a:r>
              <a:rPr sz="2800" b="0" spc="-15" dirty="0">
                <a:latin typeface="Calibri"/>
                <a:cs typeface="Calibri"/>
              </a:rPr>
              <a:t>9</a:t>
            </a:r>
            <a:r>
              <a:rPr sz="2800" b="0" spc="-5" dirty="0">
                <a:latin typeface="Calibri"/>
                <a:cs typeface="Calibri"/>
              </a:rPr>
              <a:t>/</a:t>
            </a:r>
            <a:r>
              <a:rPr sz="2800" b="0" spc="-15" dirty="0">
                <a:latin typeface="Calibri"/>
                <a:cs typeface="Calibri"/>
              </a:rPr>
              <a:t>0</a:t>
            </a:r>
            <a:r>
              <a:rPr sz="2800" b="0" dirty="0">
                <a:latin typeface="Calibri"/>
                <a:cs typeface="Calibri"/>
              </a:rPr>
              <a:t>6</a:t>
            </a:r>
            <a:r>
              <a:rPr sz="2800" b="0" spc="-15" dirty="0">
                <a:latin typeface="Calibri"/>
                <a:cs typeface="Calibri"/>
              </a:rPr>
              <a:t>/</a:t>
            </a:r>
            <a:r>
              <a:rPr sz="2800" b="0" dirty="0">
                <a:latin typeface="Calibri"/>
                <a:cs typeface="Calibri"/>
              </a:rPr>
              <a:t>2</a:t>
            </a:r>
            <a:r>
              <a:rPr sz="2800" b="0" spc="-15" dirty="0">
                <a:latin typeface="Calibri"/>
                <a:cs typeface="Calibri"/>
              </a:rPr>
              <a:t>0</a:t>
            </a:r>
            <a:r>
              <a:rPr sz="2800" b="0" dirty="0">
                <a:latin typeface="Calibri"/>
                <a:cs typeface="Calibri"/>
              </a:rPr>
              <a:t>10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48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376677" y="1291337"/>
            <a:ext cx="3267710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800" spc="-160" dirty="0">
                <a:latin typeface="Calibri"/>
                <a:cs typeface="Calibri"/>
              </a:rPr>
              <a:t>T</a:t>
            </a:r>
            <a:r>
              <a:rPr sz="1800" spc="-20" dirty="0">
                <a:latin typeface="Calibri"/>
                <a:cs typeface="Calibri"/>
              </a:rPr>
              <a:t>e</a:t>
            </a:r>
            <a:r>
              <a:rPr sz="1800" spc="-5" dirty="0">
                <a:latin typeface="Calibri"/>
                <a:cs typeface="Calibri"/>
              </a:rPr>
              <a:t>c</a:t>
            </a:r>
            <a:r>
              <a:rPr sz="1800" spc="-10" dirty="0">
                <a:latin typeface="Calibri"/>
                <a:cs typeface="Calibri"/>
              </a:rPr>
              <a:t>hn</a:t>
            </a:r>
            <a:r>
              <a:rPr sz="1800" spc="-5" dirty="0">
                <a:latin typeface="Calibri"/>
                <a:cs typeface="Calibri"/>
              </a:rPr>
              <a:t>i</a:t>
            </a:r>
            <a:r>
              <a:rPr sz="1800" spc="-10" dirty="0">
                <a:latin typeface="Calibri"/>
                <a:cs typeface="Calibri"/>
              </a:rPr>
              <a:t>que</a:t>
            </a:r>
            <a:r>
              <a:rPr sz="1800" spc="60" dirty="0">
                <a:latin typeface="Calibri"/>
                <a:cs typeface="Calibri"/>
              </a:rPr>
              <a:t> </a:t>
            </a:r>
            <a:r>
              <a:rPr sz="1800" spc="5" dirty="0">
                <a:latin typeface="Calibri"/>
                <a:cs typeface="Calibri"/>
              </a:rPr>
              <a:t>E</a:t>
            </a:r>
            <a:r>
              <a:rPr sz="1800" spc="10" dirty="0">
                <a:latin typeface="Calibri"/>
                <a:cs typeface="Calibri"/>
              </a:rPr>
              <a:t>L</a:t>
            </a:r>
            <a:r>
              <a:rPr sz="1800" dirty="0">
                <a:latin typeface="Calibri"/>
                <a:cs typeface="Calibri"/>
              </a:rPr>
              <a:t>I</a:t>
            </a:r>
            <a:r>
              <a:rPr sz="1800" spc="-35" dirty="0">
                <a:latin typeface="Calibri"/>
                <a:cs typeface="Calibri"/>
              </a:rPr>
              <a:t>S</a:t>
            </a:r>
            <a:r>
              <a:rPr sz="1800" spc="-15" dirty="0">
                <a:latin typeface="Calibri"/>
                <a:cs typeface="Calibri"/>
              </a:rPr>
              <a:t>A</a:t>
            </a:r>
            <a:r>
              <a:rPr sz="1800" spc="10" dirty="0">
                <a:latin typeface="Calibri"/>
                <a:cs typeface="Calibri"/>
              </a:rPr>
              <a:t> </a:t>
            </a:r>
            <a:r>
              <a:rPr sz="1800" spc="-5" dirty="0">
                <a:latin typeface="Calibri"/>
                <a:cs typeface="Calibri"/>
              </a:rPr>
              <a:t>C</a:t>
            </a:r>
            <a:r>
              <a:rPr sz="1800" spc="10" dirty="0">
                <a:latin typeface="Calibri"/>
                <a:cs typeface="Calibri"/>
              </a:rPr>
              <a:t>o</a:t>
            </a:r>
            <a:r>
              <a:rPr sz="1800" dirty="0">
                <a:latin typeface="Calibri"/>
                <a:cs typeface="Calibri"/>
              </a:rPr>
              <a:t>m</a:t>
            </a:r>
            <a:r>
              <a:rPr sz="1800" spc="-10" dirty="0">
                <a:latin typeface="Calibri"/>
                <a:cs typeface="Calibri"/>
              </a:rPr>
              <a:t>b</a:t>
            </a:r>
            <a:r>
              <a:rPr sz="1800" spc="-5" dirty="0">
                <a:latin typeface="Calibri"/>
                <a:cs typeface="Calibri"/>
              </a:rPr>
              <a:t>i</a:t>
            </a:r>
            <a:r>
              <a:rPr sz="1800" spc="-10" dirty="0">
                <a:latin typeface="Calibri"/>
                <a:cs typeface="Calibri"/>
              </a:rPr>
              <a:t>n</a:t>
            </a:r>
            <a:r>
              <a:rPr sz="1800" spc="-20" dirty="0">
                <a:latin typeface="Calibri"/>
                <a:cs typeface="Calibri"/>
              </a:rPr>
              <a:t>é</a:t>
            </a:r>
            <a:r>
              <a:rPr sz="1800" spc="-10" dirty="0">
                <a:latin typeface="Calibri"/>
                <a:cs typeface="Calibri"/>
              </a:rPr>
              <a:t>e</a:t>
            </a:r>
            <a:r>
              <a:rPr sz="1800" spc="35" dirty="0">
                <a:latin typeface="Calibri"/>
                <a:cs typeface="Calibri"/>
              </a:rPr>
              <a:t> </a:t>
            </a:r>
            <a:r>
              <a:rPr sz="1800" spc="-30" dirty="0">
                <a:latin typeface="Calibri"/>
                <a:cs typeface="Calibri"/>
              </a:rPr>
              <a:t>A</a:t>
            </a:r>
            <a:r>
              <a:rPr sz="1800" spc="-10" dirty="0">
                <a:latin typeface="Calibri"/>
                <a:cs typeface="Calibri"/>
              </a:rPr>
              <a:t>g </a:t>
            </a:r>
            <a:r>
              <a:rPr sz="1800" dirty="0">
                <a:latin typeface="Calibri"/>
                <a:cs typeface="Calibri"/>
              </a:rPr>
              <a:t>+</a:t>
            </a:r>
            <a:r>
              <a:rPr sz="1800" spc="35" dirty="0">
                <a:latin typeface="Calibri"/>
                <a:cs typeface="Calibri"/>
              </a:rPr>
              <a:t> </a:t>
            </a:r>
            <a:r>
              <a:rPr sz="1800" spc="-20" dirty="0">
                <a:latin typeface="Calibri"/>
                <a:cs typeface="Calibri"/>
              </a:rPr>
              <a:t>Ac</a:t>
            </a:r>
            <a:endParaRPr sz="1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800" spc="5" dirty="0">
                <a:latin typeface="Calibri"/>
                <a:cs typeface="Calibri"/>
              </a:rPr>
              <a:t>V</a:t>
            </a:r>
            <a:r>
              <a:rPr sz="1800" dirty="0">
                <a:latin typeface="Calibri"/>
                <a:cs typeface="Calibri"/>
              </a:rPr>
              <a:t>I</a:t>
            </a:r>
            <a:r>
              <a:rPr sz="1800" spc="5" dirty="0">
                <a:latin typeface="Calibri"/>
                <a:cs typeface="Calibri"/>
              </a:rPr>
              <a:t>H</a:t>
            </a:r>
            <a:r>
              <a:rPr sz="1800" dirty="0">
                <a:latin typeface="Calibri"/>
                <a:cs typeface="Calibri"/>
              </a:rPr>
              <a:t>-1</a:t>
            </a:r>
            <a:r>
              <a:rPr sz="1800" spc="-25" dirty="0">
                <a:latin typeface="Calibri"/>
                <a:cs typeface="Calibri"/>
              </a:rPr>
              <a:t> </a:t>
            </a:r>
            <a:r>
              <a:rPr sz="1800" dirty="0">
                <a:latin typeface="Calibri"/>
                <a:cs typeface="Calibri"/>
              </a:rPr>
              <a:t>(M</a:t>
            </a:r>
            <a:r>
              <a:rPr sz="1800" spc="-15" dirty="0">
                <a:latin typeface="Calibri"/>
                <a:cs typeface="Calibri"/>
              </a:rPr>
              <a:t>+</a:t>
            </a:r>
            <a:r>
              <a:rPr sz="1800" spc="5" dirty="0">
                <a:latin typeface="Calibri"/>
                <a:cs typeface="Calibri"/>
              </a:rPr>
              <a:t>O</a:t>
            </a:r>
            <a:r>
              <a:rPr sz="1800" dirty="0">
                <a:latin typeface="Calibri"/>
                <a:cs typeface="Calibri"/>
              </a:rPr>
              <a:t>)</a:t>
            </a:r>
            <a:r>
              <a:rPr sz="1800" spc="25" dirty="0">
                <a:latin typeface="Calibri"/>
                <a:cs typeface="Calibri"/>
              </a:rPr>
              <a:t> </a:t>
            </a:r>
            <a:r>
              <a:rPr sz="1800" dirty="0">
                <a:latin typeface="Calibri"/>
                <a:cs typeface="Calibri"/>
              </a:rPr>
              <a:t>&amp; VI</a:t>
            </a:r>
            <a:r>
              <a:rPr sz="1800" spc="20" dirty="0">
                <a:latin typeface="Calibri"/>
                <a:cs typeface="Calibri"/>
              </a:rPr>
              <a:t>H</a:t>
            </a:r>
            <a:r>
              <a:rPr sz="1800" dirty="0">
                <a:latin typeface="Calibri"/>
                <a:cs typeface="Calibri"/>
              </a:rPr>
              <a:t>-2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335152" y="2493113"/>
            <a:ext cx="767080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10" dirty="0">
                <a:latin typeface="Calibri"/>
                <a:cs typeface="Calibri"/>
              </a:rPr>
              <a:t>N</a:t>
            </a:r>
            <a:r>
              <a:rPr sz="2000" spc="-20" dirty="0">
                <a:latin typeface="Calibri"/>
                <a:cs typeface="Calibri"/>
              </a:rPr>
              <a:t>é</a:t>
            </a:r>
            <a:r>
              <a:rPr sz="2000" spc="-65" dirty="0">
                <a:latin typeface="Calibri"/>
                <a:cs typeface="Calibri"/>
              </a:rPr>
              <a:t>g</a:t>
            </a:r>
            <a:r>
              <a:rPr sz="2000" spc="-30" dirty="0">
                <a:latin typeface="Calibri"/>
                <a:cs typeface="Calibri"/>
              </a:rPr>
              <a:t>a</a:t>
            </a:r>
            <a:r>
              <a:rPr sz="2000" spc="-10" dirty="0">
                <a:latin typeface="Calibri"/>
                <a:cs typeface="Calibri"/>
              </a:rPr>
              <a:t>tif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646842" y="1928748"/>
            <a:ext cx="1379220" cy="500380"/>
          </a:xfrm>
          <a:custGeom>
            <a:avLst/>
            <a:gdLst/>
            <a:ahLst/>
            <a:cxnLst/>
            <a:rect l="l" t="t" r="r" b="b"/>
            <a:pathLst>
              <a:path w="1379220" h="500380">
                <a:moveTo>
                  <a:pt x="18771" y="358030"/>
                </a:moveTo>
                <a:lnTo>
                  <a:pt x="6883" y="360132"/>
                </a:lnTo>
                <a:lnTo>
                  <a:pt x="0" y="369696"/>
                </a:lnTo>
                <a:lnTo>
                  <a:pt x="1743" y="381380"/>
                </a:lnTo>
                <a:lnTo>
                  <a:pt x="70958" y="500252"/>
                </a:lnTo>
                <a:lnTo>
                  <a:pt x="89370" y="468629"/>
                </a:lnTo>
                <a:lnTo>
                  <a:pt x="55083" y="468629"/>
                </a:lnTo>
                <a:lnTo>
                  <a:pt x="55060" y="410086"/>
                </a:lnTo>
                <a:lnTo>
                  <a:pt x="28362" y="364404"/>
                </a:lnTo>
                <a:lnTo>
                  <a:pt x="18771" y="358030"/>
                </a:lnTo>
                <a:close/>
              </a:path>
              <a:path w="1379220" h="500380">
                <a:moveTo>
                  <a:pt x="55083" y="410124"/>
                </a:moveTo>
                <a:lnTo>
                  <a:pt x="55083" y="468629"/>
                </a:lnTo>
                <a:lnTo>
                  <a:pt x="86833" y="468629"/>
                </a:lnTo>
                <a:lnTo>
                  <a:pt x="86833" y="460755"/>
                </a:lnTo>
                <a:lnTo>
                  <a:pt x="57242" y="460755"/>
                </a:lnTo>
                <a:lnTo>
                  <a:pt x="70952" y="437278"/>
                </a:lnTo>
                <a:lnTo>
                  <a:pt x="55083" y="410124"/>
                </a:lnTo>
                <a:close/>
              </a:path>
              <a:path w="1379220" h="500380">
                <a:moveTo>
                  <a:pt x="122172" y="358206"/>
                </a:moveTo>
                <a:lnTo>
                  <a:pt x="112868" y="365505"/>
                </a:lnTo>
                <a:lnTo>
                  <a:pt x="86833" y="410086"/>
                </a:lnTo>
                <a:lnTo>
                  <a:pt x="86833" y="468629"/>
                </a:lnTo>
                <a:lnTo>
                  <a:pt x="89370" y="468629"/>
                </a:lnTo>
                <a:lnTo>
                  <a:pt x="140173" y="381380"/>
                </a:lnTo>
                <a:lnTo>
                  <a:pt x="140757" y="380301"/>
                </a:lnTo>
                <a:lnTo>
                  <a:pt x="141600" y="368794"/>
                </a:lnTo>
                <a:lnTo>
                  <a:pt x="133879" y="359463"/>
                </a:lnTo>
                <a:lnTo>
                  <a:pt x="122172" y="358206"/>
                </a:lnTo>
                <a:close/>
              </a:path>
              <a:path w="1379220" h="500380">
                <a:moveTo>
                  <a:pt x="70952" y="437278"/>
                </a:moveTo>
                <a:lnTo>
                  <a:pt x="57242" y="460755"/>
                </a:lnTo>
                <a:lnTo>
                  <a:pt x="84674" y="460755"/>
                </a:lnTo>
                <a:lnTo>
                  <a:pt x="70952" y="437278"/>
                </a:lnTo>
                <a:close/>
              </a:path>
              <a:path w="1379220" h="500380">
                <a:moveTo>
                  <a:pt x="86833" y="410086"/>
                </a:moveTo>
                <a:lnTo>
                  <a:pt x="70952" y="437278"/>
                </a:lnTo>
                <a:lnTo>
                  <a:pt x="84674" y="460755"/>
                </a:lnTo>
                <a:lnTo>
                  <a:pt x="86833" y="460755"/>
                </a:lnTo>
                <a:lnTo>
                  <a:pt x="86833" y="410086"/>
                </a:lnTo>
                <a:close/>
              </a:path>
              <a:path w="1379220" h="500380">
                <a:moveTo>
                  <a:pt x="1347308" y="234187"/>
                </a:moveTo>
                <a:lnTo>
                  <a:pt x="62195" y="234187"/>
                </a:lnTo>
                <a:lnTo>
                  <a:pt x="55083" y="241300"/>
                </a:lnTo>
                <a:lnTo>
                  <a:pt x="55083" y="410124"/>
                </a:lnTo>
                <a:lnTo>
                  <a:pt x="70952" y="437278"/>
                </a:lnTo>
                <a:lnTo>
                  <a:pt x="86810" y="410124"/>
                </a:lnTo>
                <a:lnTo>
                  <a:pt x="86833" y="265938"/>
                </a:lnTo>
                <a:lnTo>
                  <a:pt x="70958" y="265938"/>
                </a:lnTo>
                <a:lnTo>
                  <a:pt x="86833" y="250062"/>
                </a:lnTo>
                <a:lnTo>
                  <a:pt x="1347308" y="250062"/>
                </a:lnTo>
                <a:lnTo>
                  <a:pt x="1347308" y="234187"/>
                </a:lnTo>
                <a:close/>
              </a:path>
              <a:path w="1379220" h="500380">
                <a:moveTo>
                  <a:pt x="86833" y="250062"/>
                </a:moveTo>
                <a:lnTo>
                  <a:pt x="70958" y="265938"/>
                </a:lnTo>
                <a:lnTo>
                  <a:pt x="86833" y="265938"/>
                </a:lnTo>
                <a:lnTo>
                  <a:pt x="86833" y="250062"/>
                </a:lnTo>
                <a:close/>
              </a:path>
              <a:path w="1379220" h="500380">
                <a:moveTo>
                  <a:pt x="1379058" y="234187"/>
                </a:moveTo>
                <a:lnTo>
                  <a:pt x="1363183" y="234187"/>
                </a:lnTo>
                <a:lnTo>
                  <a:pt x="1347308" y="250062"/>
                </a:lnTo>
                <a:lnTo>
                  <a:pt x="86833" y="250062"/>
                </a:lnTo>
                <a:lnTo>
                  <a:pt x="86833" y="265938"/>
                </a:lnTo>
                <a:lnTo>
                  <a:pt x="1371946" y="265938"/>
                </a:lnTo>
                <a:lnTo>
                  <a:pt x="1379058" y="258825"/>
                </a:lnTo>
                <a:lnTo>
                  <a:pt x="1379058" y="234187"/>
                </a:lnTo>
                <a:close/>
              </a:path>
              <a:path w="1379220" h="500380">
                <a:moveTo>
                  <a:pt x="1379058" y="0"/>
                </a:moveTo>
                <a:lnTo>
                  <a:pt x="1347308" y="0"/>
                </a:lnTo>
                <a:lnTo>
                  <a:pt x="1347308" y="250062"/>
                </a:lnTo>
                <a:lnTo>
                  <a:pt x="1363183" y="234187"/>
                </a:lnTo>
                <a:lnTo>
                  <a:pt x="1379058" y="234187"/>
                </a:lnTo>
                <a:lnTo>
                  <a:pt x="13790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03740" y="2789251"/>
            <a:ext cx="1730375" cy="3245485"/>
          </a:xfrm>
          <a:custGeom>
            <a:avLst/>
            <a:gdLst/>
            <a:ahLst/>
            <a:cxnLst/>
            <a:rect l="l" t="t" r="r" b="b"/>
            <a:pathLst>
              <a:path w="1730375" h="3245485">
                <a:moveTo>
                  <a:pt x="18734" y="3102776"/>
                </a:moveTo>
                <a:lnTo>
                  <a:pt x="6804" y="3104904"/>
                </a:lnTo>
                <a:lnTo>
                  <a:pt x="0" y="3114523"/>
                </a:lnTo>
                <a:lnTo>
                  <a:pt x="1722" y="3126232"/>
                </a:lnTo>
                <a:lnTo>
                  <a:pt x="71001" y="3244989"/>
                </a:lnTo>
                <a:lnTo>
                  <a:pt x="89382" y="3213481"/>
                </a:lnTo>
                <a:lnTo>
                  <a:pt x="55126" y="3213481"/>
                </a:lnTo>
                <a:lnTo>
                  <a:pt x="55086" y="3154752"/>
                </a:lnTo>
                <a:lnTo>
                  <a:pt x="28374" y="3109021"/>
                </a:lnTo>
                <a:lnTo>
                  <a:pt x="18734" y="3102776"/>
                </a:lnTo>
                <a:close/>
              </a:path>
              <a:path w="1730375" h="3245485">
                <a:moveTo>
                  <a:pt x="55126" y="3154820"/>
                </a:moveTo>
                <a:lnTo>
                  <a:pt x="55126" y="3213481"/>
                </a:lnTo>
                <a:lnTo>
                  <a:pt x="86876" y="3213481"/>
                </a:lnTo>
                <a:lnTo>
                  <a:pt x="86876" y="3205479"/>
                </a:lnTo>
                <a:lnTo>
                  <a:pt x="57285" y="3205479"/>
                </a:lnTo>
                <a:lnTo>
                  <a:pt x="70992" y="3181982"/>
                </a:lnTo>
                <a:lnTo>
                  <a:pt x="55126" y="3154820"/>
                </a:lnTo>
                <a:close/>
              </a:path>
              <a:path w="1730375" h="3245485">
                <a:moveTo>
                  <a:pt x="122191" y="3102968"/>
                </a:moveTo>
                <a:lnTo>
                  <a:pt x="112847" y="3110229"/>
                </a:lnTo>
                <a:lnTo>
                  <a:pt x="86876" y="3154752"/>
                </a:lnTo>
                <a:lnTo>
                  <a:pt x="86876" y="3213481"/>
                </a:lnTo>
                <a:lnTo>
                  <a:pt x="89382" y="3213481"/>
                </a:lnTo>
                <a:lnTo>
                  <a:pt x="140279" y="3126232"/>
                </a:lnTo>
                <a:lnTo>
                  <a:pt x="140917" y="3125022"/>
                </a:lnTo>
                <a:lnTo>
                  <a:pt x="141648" y="3113520"/>
                </a:lnTo>
                <a:lnTo>
                  <a:pt x="133914" y="3104155"/>
                </a:lnTo>
                <a:lnTo>
                  <a:pt x="122191" y="3102968"/>
                </a:lnTo>
                <a:close/>
              </a:path>
              <a:path w="1730375" h="3245485">
                <a:moveTo>
                  <a:pt x="70992" y="3181982"/>
                </a:moveTo>
                <a:lnTo>
                  <a:pt x="57285" y="3205479"/>
                </a:lnTo>
                <a:lnTo>
                  <a:pt x="84717" y="3205479"/>
                </a:lnTo>
                <a:lnTo>
                  <a:pt x="70992" y="3181982"/>
                </a:lnTo>
                <a:close/>
              </a:path>
              <a:path w="1730375" h="3245485">
                <a:moveTo>
                  <a:pt x="86876" y="3154752"/>
                </a:moveTo>
                <a:lnTo>
                  <a:pt x="70992" y="3181982"/>
                </a:lnTo>
                <a:lnTo>
                  <a:pt x="84717" y="3205479"/>
                </a:lnTo>
                <a:lnTo>
                  <a:pt x="86876" y="3205479"/>
                </a:lnTo>
                <a:lnTo>
                  <a:pt x="86876" y="3154752"/>
                </a:lnTo>
                <a:close/>
              </a:path>
              <a:path w="1730375" h="3245485">
                <a:moveTo>
                  <a:pt x="1698188" y="1606550"/>
                </a:moveTo>
                <a:lnTo>
                  <a:pt x="55126" y="1606550"/>
                </a:lnTo>
                <a:lnTo>
                  <a:pt x="55126" y="3154820"/>
                </a:lnTo>
                <a:lnTo>
                  <a:pt x="70992" y="3181982"/>
                </a:lnTo>
                <a:lnTo>
                  <a:pt x="86836" y="3154820"/>
                </a:lnTo>
                <a:lnTo>
                  <a:pt x="86876" y="1638300"/>
                </a:lnTo>
                <a:lnTo>
                  <a:pt x="71001" y="1638300"/>
                </a:lnTo>
                <a:lnTo>
                  <a:pt x="86876" y="1622425"/>
                </a:lnTo>
                <a:lnTo>
                  <a:pt x="1698188" y="1622425"/>
                </a:lnTo>
                <a:lnTo>
                  <a:pt x="1698188" y="1606550"/>
                </a:lnTo>
                <a:close/>
              </a:path>
              <a:path w="1730375" h="3245485">
                <a:moveTo>
                  <a:pt x="86876" y="1622425"/>
                </a:moveTo>
                <a:lnTo>
                  <a:pt x="71001" y="1638300"/>
                </a:lnTo>
                <a:lnTo>
                  <a:pt x="86876" y="1638300"/>
                </a:lnTo>
                <a:lnTo>
                  <a:pt x="86876" y="1622425"/>
                </a:lnTo>
                <a:close/>
              </a:path>
              <a:path w="1730375" h="3245485">
                <a:moveTo>
                  <a:pt x="1729938" y="1606550"/>
                </a:moveTo>
                <a:lnTo>
                  <a:pt x="1714063" y="1606550"/>
                </a:lnTo>
                <a:lnTo>
                  <a:pt x="1698188" y="1622425"/>
                </a:lnTo>
                <a:lnTo>
                  <a:pt x="86876" y="1622425"/>
                </a:lnTo>
                <a:lnTo>
                  <a:pt x="86876" y="1638300"/>
                </a:lnTo>
                <a:lnTo>
                  <a:pt x="1729938" y="1638300"/>
                </a:lnTo>
                <a:lnTo>
                  <a:pt x="1729938" y="1606550"/>
                </a:lnTo>
                <a:close/>
              </a:path>
              <a:path w="1730375" h="3245485">
                <a:moveTo>
                  <a:pt x="1729938" y="0"/>
                </a:moveTo>
                <a:lnTo>
                  <a:pt x="1698188" y="0"/>
                </a:lnTo>
                <a:lnTo>
                  <a:pt x="1698188" y="1622425"/>
                </a:lnTo>
                <a:lnTo>
                  <a:pt x="1714063" y="1606550"/>
                </a:lnTo>
                <a:lnTo>
                  <a:pt x="1729938" y="1606550"/>
                </a:lnTo>
                <a:lnTo>
                  <a:pt x="172993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94154" y="1928748"/>
            <a:ext cx="1379220" cy="500380"/>
          </a:xfrm>
          <a:custGeom>
            <a:avLst/>
            <a:gdLst/>
            <a:ahLst/>
            <a:cxnLst/>
            <a:rect l="l" t="t" r="r" b="b"/>
            <a:pathLst>
              <a:path w="1379220" h="500380">
                <a:moveTo>
                  <a:pt x="1256885" y="358206"/>
                </a:moveTo>
                <a:lnTo>
                  <a:pt x="1245178" y="359463"/>
                </a:lnTo>
                <a:lnTo>
                  <a:pt x="1237457" y="368794"/>
                </a:lnTo>
                <a:lnTo>
                  <a:pt x="1238300" y="380301"/>
                </a:lnTo>
                <a:lnTo>
                  <a:pt x="1238885" y="381380"/>
                </a:lnTo>
                <a:lnTo>
                  <a:pt x="1308100" y="500252"/>
                </a:lnTo>
                <a:lnTo>
                  <a:pt x="1326512" y="468629"/>
                </a:lnTo>
                <a:lnTo>
                  <a:pt x="1292225" y="468629"/>
                </a:lnTo>
                <a:lnTo>
                  <a:pt x="1292225" y="410086"/>
                </a:lnTo>
                <a:lnTo>
                  <a:pt x="1266189" y="365505"/>
                </a:lnTo>
                <a:lnTo>
                  <a:pt x="1256885" y="358206"/>
                </a:lnTo>
                <a:close/>
              </a:path>
              <a:path w="1379220" h="500380">
                <a:moveTo>
                  <a:pt x="1292225" y="410086"/>
                </a:moveTo>
                <a:lnTo>
                  <a:pt x="1292225" y="468629"/>
                </a:lnTo>
                <a:lnTo>
                  <a:pt x="1323975" y="468629"/>
                </a:lnTo>
                <a:lnTo>
                  <a:pt x="1323975" y="460755"/>
                </a:lnTo>
                <a:lnTo>
                  <a:pt x="1294384" y="460755"/>
                </a:lnTo>
                <a:lnTo>
                  <a:pt x="1308105" y="437278"/>
                </a:lnTo>
                <a:lnTo>
                  <a:pt x="1292225" y="410086"/>
                </a:lnTo>
                <a:close/>
              </a:path>
              <a:path w="1379220" h="500380">
                <a:moveTo>
                  <a:pt x="1360286" y="358030"/>
                </a:moveTo>
                <a:lnTo>
                  <a:pt x="1350695" y="364404"/>
                </a:lnTo>
                <a:lnTo>
                  <a:pt x="1323997" y="410086"/>
                </a:lnTo>
                <a:lnTo>
                  <a:pt x="1323975" y="468629"/>
                </a:lnTo>
                <a:lnTo>
                  <a:pt x="1326512" y="468629"/>
                </a:lnTo>
                <a:lnTo>
                  <a:pt x="1377314" y="381380"/>
                </a:lnTo>
                <a:lnTo>
                  <a:pt x="1379058" y="369696"/>
                </a:lnTo>
                <a:lnTo>
                  <a:pt x="1372174" y="360132"/>
                </a:lnTo>
                <a:lnTo>
                  <a:pt x="1360286" y="358030"/>
                </a:lnTo>
                <a:close/>
              </a:path>
              <a:path w="1379220" h="500380">
                <a:moveTo>
                  <a:pt x="1308105" y="437278"/>
                </a:moveTo>
                <a:lnTo>
                  <a:pt x="1294384" y="460755"/>
                </a:lnTo>
                <a:lnTo>
                  <a:pt x="1321815" y="460755"/>
                </a:lnTo>
                <a:lnTo>
                  <a:pt x="1308105" y="437278"/>
                </a:lnTo>
                <a:close/>
              </a:path>
              <a:path w="1379220" h="500380">
                <a:moveTo>
                  <a:pt x="1323975" y="410124"/>
                </a:moveTo>
                <a:lnTo>
                  <a:pt x="1308105" y="437278"/>
                </a:lnTo>
                <a:lnTo>
                  <a:pt x="1321815" y="460755"/>
                </a:lnTo>
                <a:lnTo>
                  <a:pt x="1323975" y="460755"/>
                </a:lnTo>
                <a:lnTo>
                  <a:pt x="1323975" y="410124"/>
                </a:lnTo>
                <a:close/>
              </a:path>
              <a:path w="1379220" h="500380">
                <a:moveTo>
                  <a:pt x="1292225" y="250062"/>
                </a:moveTo>
                <a:lnTo>
                  <a:pt x="1292247" y="410124"/>
                </a:lnTo>
                <a:lnTo>
                  <a:pt x="1308105" y="437278"/>
                </a:lnTo>
                <a:lnTo>
                  <a:pt x="1323975" y="410124"/>
                </a:lnTo>
                <a:lnTo>
                  <a:pt x="1323975" y="265938"/>
                </a:lnTo>
                <a:lnTo>
                  <a:pt x="1308100" y="265938"/>
                </a:lnTo>
                <a:lnTo>
                  <a:pt x="1292225" y="250062"/>
                </a:lnTo>
                <a:close/>
              </a:path>
              <a:path w="1379220" h="500380">
                <a:moveTo>
                  <a:pt x="31750" y="0"/>
                </a:moveTo>
                <a:lnTo>
                  <a:pt x="0" y="0"/>
                </a:lnTo>
                <a:lnTo>
                  <a:pt x="0" y="258825"/>
                </a:lnTo>
                <a:lnTo>
                  <a:pt x="7112" y="265938"/>
                </a:lnTo>
                <a:lnTo>
                  <a:pt x="1292225" y="265938"/>
                </a:lnTo>
                <a:lnTo>
                  <a:pt x="1292225" y="250062"/>
                </a:lnTo>
                <a:lnTo>
                  <a:pt x="31750" y="250062"/>
                </a:lnTo>
                <a:lnTo>
                  <a:pt x="15875" y="234187"/>
                </a:lnTo>
                <a:lnTo>
                  <a:pt x="31750" y="234187"/>
                </a:lnTo>
                <a:lnTo>
                  <a:pt x="31750" y="0"/>
                </a:lnTo>
                <a:close/>
              </a:path>
              <a:path w="1379220" h="500380">
                <a:moveTo>
                  <a:pt x="1316863" y="234187"/>
                </a:moveTo>
                <a:lnTo>
                  <a:pt x="31750" y="234187"/>
                </a:lnTo>
                <a:lnTo>
                  <a:pt x="31750" y="250062"/>
                </a:lnTo>
                <a:lnTo>
                  <a:pt x="1292225" y="250062"/>
                </a:lnTo>
                <a:lnTo>
                  <a:pt x="1308100" y="265938"/>
                </a:lnTo>
                <a:lnTo>
                  <a:pt x="1323975" y="265938"/>
                </a:lnTo>
                <a:lnTo>
                  <a:pt x="1323975" y="241300"/>
                </a:lnTo>
                <a:lnTo>
                  <a:pt x="1316863" y="234187"/>
                </a:lnTo>
                <a:close/>
              </a:path>
              <a:path w="1379220" h="500380">
                <a:moveTo>
                  <a:pt x="31750" y="234187"/>
                </a:moveTo>
                <a:lnTo>
                  <a:pt x="15875" y="234187"/>
                </a:lnTo>
                <a:lnTo>
                  <a:pt x="31750" y="250062"/>
                </a:lnTo>
                <a:lnTo>
                  <a:pt x="31750" y="234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229640" y="2789173"/>
            <a:ext cx="142240" cy="284480"/>
          </a:xfrm>
          <a:custGeom>
            <a:avLst/>
            <a:gdLst/>
            <a:ahLst/>
            <a:cxnLst/>
            <a:rect l="l" t="t" r="r" b="b"/>
            <a:pathLst>
              <a:path w="142239" h="284480">
                <a:moveTo>
                  <a:pt x="18789" y="142121"/>
                </a:moveTo>
                <a:lnTo>
                  <a:pt x="6883" y="144232"/>
                </a:lnTo>
                <a:lnTo>
                  <a:pt x="0" y="153796"/>
                </a:lnTo>
                <a:lnTo>
                  <a:pt x="1743" y="165480"/>
                </a:lnTo>
                <a:lnTo>
                  <a:pt x="71085" y="284352"/>
                </a:lnTo>
                <a:lnTo>
                  <a:pt x="89497" y="252729"/>
                </a:lnTo>
                <a:lnTo>
                  <a:pt x="55210" y="252729"/>
                </a:lnTo>
                <a:lnTo>
                  <a:pt x="55210" y="194351"/>
                </a:lnTo>
                <a:lnTo>
                  <a:pt x="28416" y="148425"/>
                </a:lnTo>
                <a:lnTo>
                  <a:pt x="18789" y="142121"/>
                </a:lnTo>
                <a:close/>
              </a:path>
              <a:path w="142239" h="284480">
                <a:moveTo>
                  <a:pt x="55210" y="194351"/>
                </a:moveTo>
                <a:lnTo>
                  <a:pt x="55210" y="252729"/>
                </a:lnTo>
                <a:lnTo>
                  <a:pt x="86960" y="252729"/>
                </a:lnTo>
                <a:lnTo>
                  <a:pt x="86960" y="244855"/>
                </a:lnTo>
                <a:lnTo>
                  <a:pt x="57369" y="244855"/>
                </a:lnTo>
                <a:lnTo>
                  <a:pt x="71012" y="221439"/>
                </a:lnTo>
                <a:lnTo>
                  <a:pt x="55210" y="194351"/>
                </a:lnTo>
                <a:close/>
              </a:path>
              <a:path w="142239" h="284480">
                <a:moveTo>
                  <a:pt x="122190" y="142319"/>
                </a:moveTo>
                <a:lnTo>
                  <a:pt x="112868" y="149605"/>
                </a:lnTo>
                <a:lnTo>
                  <a:pt x="86960" y="194070"/>
                </a:lnTo>
                <a:lnTo>
                  <a:pt x="86960" y="252729"/>
                </a:lnTo>
                <a:lnTo>
                  <a:pt x="89497" y="252729"/>
                </a:lnTo>
                <a:lnTo>
                  <a:pt x="140300" y="165480"/>
                </a:lnTo>
                <a:lnTo>
                  <a:pt x="140923" y="164322"/>
                </a:lnTo>
                <a:lnTo>
                  <a:pt x="141699" y="152846"/>
                </a:lnTo>
                <a:lnTo>
                  <a:pt x="133906" y="143516"/>
                </a:lnTo>
                <a:lnTo>
                  <a:pt x="122190" y="142319"/>
                </a:lnTo>
                <a:close/>
              </a:path>
              <a:path w="142239" h="284480">
                <a:moveTo>
                  <a:pt x="71012" y="221439"/>
                </a:moveTo>
                <a:lnTo>
                  <a:pt x="57369" y="244855"/>
                </a:lnTo>
                <a:lnTo>
                  <a:pt x="84674" y="244855"/>
                </a:lnTo>
                <a:lnTo>
                  <a:pt x="71012" y="221439"/>
                </a:lnTo>
                <a:close/>
              </a:path>
              <a:path w="142239" h="284480">
                <a:moveTo>
                  <a:pt x="86960" y="194070"/>
                </a:moveTo>
                <a:lnTo>
                  <a:pt x="71012" y="221439"/>
                </a:lnTo>
                <a:lnTo>
                  <a:pt x="84674" y="244855"/>
                </a:lnTo>
                <a:lnTo>
                  <a:pt x="86960" y="244855"/>
                </a:lnTo>
                <a:lnTo>
                  <a:pt x="86960" y="194070"/>
                </a:lnTo>
                <a:close/>
              </a:path>
              <a:path w="142239" h="284480">
                <a:moveTo>
                  <a:pt x="56734" y="131798"/>
                </a:moveTo>
                <a:lnTo>
                  <a:pt x="55210" y="133350"/>
                </a:lnTo>
                <a:lnTo>
                  <a:pt x="55210" y="194351"/>
                </a:lnTo>
                <a:lnTo>
                  <a:pt x="71012" y="221439"/>
                </a:lnTo>
                <a:lnTo>
                  <a:pt x="86960" y="194070"/>
                </a:lnTo>
                <a:lnTo>
                  <a:pt x="86960" y="157987"/>
                </a:lnTo>
                <a:lnTo>
                  <a:pt x="71085" y="157987"/>
                </a:lnTo>
                <a:lnTo>
                  <a:pt x="86960" y="142112"/>
                </a:lnTo>
                <a:lnTo>
                  <a:pt x="56734" y="142112"/>
                </a:lnTo>
                <a:lnTo>
                  <a:pt x="56734" y="131798"/>
                </a:lnTo>
                <a:close/>
              </a:path>
              <a:path w="142239" h="284480">
                <a:moveTo>
                  <a:pt x="86960" y="142112"/>
                </a:moveTo>
                <a:lnTo>
                  <a:pt x="71085" y="157987"/>
                </a:lnTo>
                <a:lnTo>
                  <a:pt x="81372" y="157987"/>
                </a:lnTo>
                <a:lnTo>
                  <a:pt x="86960" y="152400"/>
                </a:lnTo>
                <a:lnTo>
                  <a:pt x="86960" y="142112"/>
                </a:lnTo>
                <a:close/>
              </a:path>
              <a:path w="142239" h="284480">
                <a:moveTo>
                  <a:pt x="86960" y="152400"/>
                </a:moveTo>
                <a:lnTo>
                  <a:pt x="81372" y="157987"/>
                </a:lnTo>
                <a:lnTo>
                  <a:pt x="86960" y="157987"/>
                </a:lnTo>
                <a:lnTo>
                  <a:pt x="86960" y="152400"/>
                </a:lnTo>
                <a:close/>
              </a:path>
              <a:path w="142239" h="284480">
                <a:moveTo>
                  <a:pt x="88484" y="126237"/>
                </a:moveTo>
                <a:lnTo>
                  <a:pt x="72609" y="126237"/>
                </a:lnTo>
                <a:lnTo>
                  <a:pt x="56734" y="142112"/>
                </a:lnTo>
                <a:lnTo>
                  <a:pt x="86960" y="142112"/>
                </a:lnTo>
                <a:lnTo>
                  <a:pt x="86960" y="152400"/>
                </a:lnTo>
                <a:lnTo>
                  <a:pt x="88484" y="150875"/>
                </a:lnTo>
                <a:lnTo>
                  <a:pt x="88484" y="126237"/>
                </a:lnTo>
                <a:close/>
              </a:path>
              <a:path w="142239" h="284480">
                <a:moveTo>
                  <a:pt x="72609" y="126237"/>
                </a:moveTo>
                <a:lnTo>
                  <a:pt x="62195" y="126237"/>
                </a:lnTo>
                <a:lnTo>
                  <a:pt x="56734" y="131798"/>
                </a:lnTo>
                <a:lnTo>
                  <a:pt x="56734" y="142112"/>
                </a:lnTo>
                <a:lnTo>
                  <a:pt x="72609" y="126237"/>
                </a:lnTo>
                <a:close/>
              </a:path>
              <a:path w="142239" h="284480">
                <a:moveTo>
                  <a:pt x="88484" y="0"/>
                </a:moveTo>
                <a:lnTo>
                  <a:pt x="56734" y="0"/>
                </a:lnTo>
                <a:lnTo>
                  <a:pt x="56734" y="131798"/>
                </a:lnTo>
                <a:lnTo>
                  <a:pt x="62195" y="126237"/>
                </a:lnTo>
                <a:lnTo>
                  <a:pt x="88484" y="126237"/>
                </a:lnTo>
                <a:lnTo>
                  <a:pt x="88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70804" y="3786123"/>
            <a:ext cx="1247775" cy="500380"/>
          </a:xfrm>
          <a:custGeom>
            <a:avLst/>
            <a:gdLst/>
            <a:ahLst/>
            <a:cxnLst/>
            <a:rect l="l" t="t" r="r" b="b"/>
            <a:pathLst>
              <a:path w="1247775" h="500379">
                <a:moveTo>
                  <a:pt x="18789" y="358021"/>
                </a:moveTo>
                <a:lnTo>
                  <a:pt x="6883" y="360132"/>
                </a:lnTo>
                <a:lnTo>
                  <a:pt x="0" y="369696"/>
                </a:lnTo>
                <a:lnTo>
                  <a:pt x="1743" y="381381"/>
                </a:lnTo>
                <a:lnTo>
                  <a:pt x="71085" y="500252"/>
                </a:lnTo>
                <a:lnTo>
                  <a:pt x="89497" y="468630"/>
                </a:lnTo>
                <a:lnTo>
                  <a:pt x="55210" y="468630"/>
                </a:lnTo>
                <a:lnTo>
                  <a:pt x="55210" y="410251"/>
                </a:lnTo>
                <a:lnTo>
                  <a:pt x="28416" y="364325"/>
                </a:lnTo>
                <a:lnTo>
                  <a:pt x="18789" y="358021"/>
                </a:lnTo>
                <a:close/>
              </a:path>
              <a:path w="1247775" h="500379">
                <a:moveTo>
                  <a:pt x="55210" y="410251"/>
                </a:moveTo>
                <a:lnTo>
                  <a:pt x="55210" y="468630"/>
                </a:lnTo>
                <a:lnTo>
                  <a:pt x="86960" y="468630"/>
                </a:lnTo>
                <a:lnTo>
                  <a:pt x="86960" y="460756"/>
                </a:lnTo>
                <a:lnTo>
                  <a:pt x="57369" y="460756"/>
                </a:lnTo>
                <a:lnTo>
                  <a:pt x="71012" y="437339"/>
                </a:lnTo>
                <a:lnTo>
                  <a:pt x="55210" y="410251"/>
                </a:lnTo>
                <a:close/>
              </a:path>
              <a:path w="1247775" h="500379">
                <a:moveTo>
                  <a:pt x="122190" y="358219"/>
                </a:moveTo>
                <a:lnTo>
                  <a:pt x="112868" y="365506"/>
                </a:lnTo>
                <a:lnTo>
                  <a:pt x="86960" y="409970"/>
                </a:lnTo>
                <a:lnTo>
                  <a:pt x="86960" y="468630"/>
                </a:lnTo>
                <a:lnTo>
                  <a:pt x="89497" y="468630"/>
                </a:lnTo>
                <a:lnTo>
                  <a:pt x="140300" y="381381"/>
                </a:lnTo>
                <a:lnTo>
                  <a:pt x="140923" y="380222"/>
                </a:lnTo>
                <a:lnTo>
                  <a:pt x="141699" y="368746"/>
                </a:lnTo>
                <a:lnTo>
                  <a:pt x="133906" y="359416"/>
                </a:lnTo>
                <a:lnTo>
                  <a:pt x="122190" y="358219"/>
                </a:lnTo>
                <a:close/>
              </a:path>
              <a:path w="1247775" h="500379">
                <a:moveTo>
                  <a:pt x="71012" y="437339"/>
                </a:moveTo>
                <a:lnTo>
                  <a:pt x="57369" y="460756"/>
                </a:lnTo>
                <a:lnTo>
                  <a:pt x="84674" y="460756"/>
                </a:lnTo>
                <a:lnTo>
                  <a:pt x="71012" y="437339"/>
                </a:lnTo>
                <a:close/>
              </a:path>
              <a:path w="1247775" h="500379">
                <a:moveTo>
                  <a:pt x="86960" y="409970"/>
                </a:moveTo>
                <a:lnTo>
                  <a:pt x="71012" y="437339"/>
                </a:lnTo>
                <a:lnTo>
                  <a:pt x="84674" y="460756"/>
                </a:lnTo>
                <a:lnTo>
                  <a:pt x="86960" y="460756"/>
                </a:lnTo>
                <a:lnTo>
                  <a:pt x="86960" y="409970"/>
                </a:lnTo>
                <a:close/>
              </a:path>
              <a:path w="1247775" h="500379">
                <a:moveTo>
                  <a:pt x="1215609" y="234187"/>
                </a:moveTo>
                <a:lnTo>
                  <a:pt x="62195" y="234187"/>
                </a:lnTo>
                <a:lnTo>
                  <a:pt x="55210" y="241300"/>
                </a:lnTo>
                <a:lnTo>
                  <a:pt x="55210" y="410251"/>
                </a:lnTo>
                <a:lnTo>
                  <a:pt x="71012" y="437339"/>
                </a:lnTo>
                <a:lnTo>
                  <a:pt x="86960" y="409970"/>
                </a:lnTo>
                <a:lnTo>
                  <a:pt x="86960" y="265938"/>
                </a:lnTo>
                <a:lnTo>
                  <a:pt x="71085" y="265938"/>
                </a:lnTo>
                <a:lnTo>
                  <a:pt x="86960" y="250062"/>
                </a:lnTo>
                <a:lnTo>
                  <a:pt x="1215609" y="250062"/>
                </a:lnTo>
                <a:lnTo>
                  <a:pt x="1215609" y="234187"/>
                </a:lnTo>
                <a:close/>
              </a:path>
              <a:path w="1247775" h="500379">
                <a:moveTo>
                  <a:pt x="86960" y="250062"/>
                </a:moveTo>
                <a:lnTo>
                  <a:pt x="71085" y="265938"/>
                </a:lnTo>
                <a:lnTo>
                  <a:pt x="86960" y="265938"/>
                </a:lnTo>
                <a:lnTo>
                  <a:pt x="86960" y="250062"/>
                </a:lnTo>
                <a:close/>
              </a:path>
              <a:path w="1247775" h="500379">
                <a:moveTo>
                  <a:pt x="1247359" y="234187"/>
                </a:moveTo>
                <a:lnTo>
                  <a:pt x="1231484" y="234187"/>
                </a:lnTo>
                <a:lnTo>
                  <a:pt x="1215609" y="250062"/>
                </a:lnTo>
                <a:lnTo>
                  <a:pt x="86960" y="250062"/>
                </a:lnTo>
                <a:lnTo>
                  <a:pt x="86960" y="265938"/>
                </a:lnTo>
                <a:lnTo>
                  <a:pt x="1240247" y="265938"/>
                </a:lnTo>
                <a:lnTo>
                  <a:pt x="1247359" y="258825"/>
                </a:lnTo>
                <a:lnTo>
                  <a:pt x="1247359" y="234187"/>
                </a:lnTo>
                <a:close/>
              </a:path>
              <a:path w="1247775" h="500379">
                <a:moveTo>
                  <a:pt x="1247359" y="0"/>
                </a:moveTo>
                <a:lnTo>
                  <a:pt x="1215609" y="0"/>
                </a:lnTo>
                <a:lnTo>
                  <a:pt x="1215609" y="250062"/>
                </a:lnTo>
                <a:lnTo>
                  <a:pt x="1231484" y="234187"/>
                </a:lnTo>
                <a:lnTo>
                  <a:pt x="1247359" y="234187"/>
                </a:lnTo>
                <a:lnTo>
                  <a:pt x="12473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785005" y="4646548"/>
            <a:ext cx="372745" cy="1388110"/>
          </a:xfrm>
          <a:custGeom>
            <a:avLst/>
            <a:gdLst/>
            <a:ahLst/>
            <a:cxnLst/>
            <a:rect l="l" t="t" r="r" b="b"/>
            <a:pathLst>
              <a:path w="372745" h="1388110">
                <a:moveTo>
                  <a:pt x="18754" y="1245400"/>
                </a:moveTo>
                <a:lnTo>
                  <a:pt x="6808" y="1247544"/>
                </a:lnTo>
                <a:lnTo>
                  <a:pt x="0" y="1257161"/>
                </a:lnTo>
                <a:lnTo>
                  <a:pt x="1754" y="1268857"/>
                </a:lnTo>
                <a:lnTo>
                  <a:pt x="70969" y="1387614"/>
                </a:lnTo>
                <a:lnTo>
                  <a:pt x="89366" y="1356106"/>
                </a:lnTo>
                <a:lnTo>
                  <a:pt x="55094" y="1356106"/>
                </a:lnTo>
                <a:lnTo>
                  <a:pt x="55094" y="1297393"/>
                </a:lnTo>
                <a:lnTo>
                  <a:pt x="28386" y="1251623"/>
                </a:lnTo>
                <a:lnTo>
                  <a:pt x="18754" y="1245400"/>
                </a:lnTo>
                <a:close/>
              </a:path>
              <a:path w="372745" h="1388110">
                <a:moveTo>
                  <a:pt x="55094" y="1297393"/>
                </a:moveTo>
                <a:lnTo>
                  <a:pt x="55094" y="1356106"/>
                </a:lnTo>
                <a:lnTo>
                  <a:pt x="86844" y="1356106"/>
                </a:lnTo>
                <a:lnTo>
                  <a:pt x="86844" y="1348105"/>
                </a:lnTo>
                <a:lnTo>
                  <a:pt x="57380" y="1348105"/>
                </a:lnTo>
                <a:lnTo>
                  <a:pt x="71022" y="1324691"/>
                </a:lnTo>
                <a:lnTo>
                  <a:pt x="55094" y="1297393"/>
                </a:lnTo>
                <a:close/>
              </a:path>
              <a:path w="372745" h="1388110">
                <a:moveTo>
                  <a:pt x="122213" y="1245593"/>
                </a:moveTo>
                <a:lnTo>
                  <a:pt x="112879" y="1252855"/>
                </a:lnTo>
                <a:lnTo>
                  <a:pt x="86927" y="1297393"/>
                </a:lnTo>
                <a:lnTo>
                  <a:pt x="86844" y="1356106"/>
                </a:lnTo>
                <a:lnTo>
                  <a:pt x="89366" y="1356106"/>
                </a:lnTo>
                <a:lnTo>
                  <a:pt x="140311" y="1268857"/>
                </a:lnTo>
                <a:lnTo>
                  <a:pt x="140965" y="1267621"/>
                </a:lnTo>
                <a:lnTo>
                  <a:pt x="141703" y="1256132"/>
                </a:lnTo>
                <a:lnTo>
                  <a:pt x="133941" y="1246780"/>
                </a:lnTo>
                <a:lnTo>
                  <a:pt x="122213" y="1245593"/>
                </a:lnTo>
                <a:close/>
              </a:path>
              <a:path w="372745" h="1388110">
                <a:moveTo>
                  <a:pt x="71022" y="1324691"/>
                </a:moveTo>
                <a:lnTo>
                  <a:pt x="57380" y="1348105"/>
                </a:lnTo>
                <a:lnTo>
                  <a:pt x="84685" y="1348105"/>
                </a:lnTo>
                <a:lnTo>
                  <a:pt x="71022" y="1324691"/>
                </a:lnTo>
                <a:close/>
              </a:path>
              <a:path w="372745" h="1388110">
                <a:moveTo>
                  <a:pt x="86844" y="1297537"/>
                </a:moveTo>
                <a:lnTo>
                  <a:pt x="71022" y="1324691"/>
                </a:lnTo>
                <a:lnTo>
                  <a:pt x="84685" y="1348105"/>
                </a:lnTo>
                <a:lnTo>
                  <a:pt x="86844" y="1348105"/>
                </a:lnTo>
                <a:lnTo>
                  <a:pt x="86844" y="1297537"/>
                </a:lnTo>
                <a:close/>
              </a:path>
              <a:path w="372745" h="1388110">
                <a:moveTo>
                  <a:pt x="340844" y="677926"/>
                </a:moveTo>
                <a:lnTo>
                  <a:pt x="55094" y="677926"/>
                </a:lnTo>
                <a:lnTo>
                  <a:pt x="55178" y="1297537"/>
                </a:lnTo>
                <a:lnTo>
                  <a:pt x="71022" y="1324691"/>
                </a:lnTo>
                <a:lnTo>
                  <a:pt x="86844" y="1297537"/>
                </a:lnTo>
                <a:lnTo>
                  <a:pt x="86844" y="709676"/>
                </a:lnTo>
                <a:lnTo>
                  <a:pt x="70969" y="709676"/>
                </a:lnTo>
                <a:lnTo>
                  <a:pt x="86844" y="693801"/>
                </a:lnTo>
                <a:lnTo>
                  <a:pt x="340844" y="693801"/>
                </a:lnTo>
                <a:lnTo>
                  <a:pt x="340844" y="677926"/>
                </a:lnTo>
                <a:close/>
              </a:path>
              <a:path w="372745" h="1388110">
                <a:moveTo>
                  <a:pt x="86844" y="693801"/>
                </a:moveTo>
                <a:lnTo>
                  <a:pt x="70969" y="709676"/>
                </a:lnTo>
                <a:lnTo>
                  <a:pt x="86844" y="709676"/>
                </a:lnTo>
                <a:lnTo>
                  <a:pt x="86844" y="693801"/>
                </a:lnTo>
                <a:close/>
              </a:path>
              <a:path w="372745" h="1388110">
                <a:moveTo>
                  <a:pt x="372594" y="677926"/>
                </a:moveTo>
                <a:lnTo>
                  <a:pt x="356846" y="677926"/>
                </a:lnTo>
                <a:lnTo>
                  <a:pt x="340844" y="693801"/>
                </a:lnTo>
                <a:lnTo>
                  <a:pt x="86844" y="693801"/>
                </a:lnTo>
                <a:lnTo>
                  <a:pt x="86844" y="709676"/>
                </a:lnTo>
                <a:lnTo>
                  <a:pt x="372594" y="709676"/>
                </a:lnTo>
                <a:lnTo>
                  <a:pt x="372594" y="677926"/>
                </a:lnTo>
                <a:close/>
              </a:path>
              <a:path w="372745" h="1388110">
                <a:moveTo>
                  <a:pt x="372594" y="0"/>
                </a:moveTo>
                <a:lnTo>
                  <a:pt x="340844" y="0"/>
                </a:lnTo>
                <a:lnTo>
                  <a:pt x="340844" y="693801"/>
                </a:lnTo>
                <a:lnTo>
                  <a:pt x="356846" y="677926"/>
                </a:lnTo>
                <a:lnTo>
                  <a:pt x="372594" y="677926"/>
                </a:lnTo>
                <a:lnTo>
                  <a:pt x="3725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286375" y="3786123"/>
            <a:ext cx="1249045" cy="500380"/>
          </a:xfrm>
          <a:custGeom>
            <a:avLst/>
            <a:gdLst/>
            <a:ahLst/>
            <a:cxnLst/>
            <a:rect l="l" t="t" r="r" b="b"/>
            <a:pathLst>
              <a:path w="1249045" h="500379">
                <a:moveTo>
                  <a:pt x="1126741" y="358219"/>
                </a:moveTo>
                <a:lnTo>
                  <a:pt x="1114977" y="359416"/>
                </a:lnTo>
                <a:lnTo>
                  <a:pt x="1107282" y="368777"/>
                </a:lnTo>
                <a:lnTo>
                  <a:pt x="1108115" y="380281"/>
                </a:lnTo>
                <a:lnTo>
                  <a:pt x="1108710" y="381381"/>
                </a:lnTo>
                <a:lnTo>
                  <a:pt x="1177925" y="500252"/>
                </a:lnTo>
                <a:lnTo>
                  <a:pt x="1196337" y="468630"/>
                </a:lnTo>
                <a:lnTo>
                  <a:pt x="1162050" y="468630"/>
                </a:lnTo>
                <a:lnTo>
                  <a:pt x="1162050" y="410086"/>
                </a:lnTo>
                <a:lnTo>
                  <a:pt x="1136014" y="365506"/>
                </a:lnTo>
                <a:lnTo>
                  <a:pt x="1126741" y="358219"/>
                </a:lnTo>
                <a:close/>
              </a:path>
              <a:path w="1249045" h="500379">
                <a:moveTo>
                  <a:pt x="1162050" y="410086"/>
                </a:moveTo>
                <a:lnTo>
                  <a:pt x="1162050" y="468630"/>
                </a:lnTo>
                <a:lnTo>
                  <a:pt x="1193800" y="468630"/>
                </a:lnTo>
                <a:lnTo>
                  <a:pt x="1193800" y="460756"/>
                </a:lnTo>
                <a:lnTo>
                  <a:pt x="1164209" y="460756"/>
                </a:lnTo>
                <a:lnTo>
                  <a:pt x="1177930" y="437278"/>
                </a:lnTo>
                <a:lnTo>
                  <a:pt x="1162050" y="410086"/>
                </a:lnTo>
                <a:close/>
              </a:path>
              <a:path w="1249045" h="500379">
                <a:moveTo>
                  <a:pt x="1230111" y="358030"/>
                </a:moveTo>
                <a:lnTo>
                  <a:pt x="1220520" y="364404"/>
                </a:lnTo>
                <a:lnTo>
                  <a:pt x="1193822" y="410086"/>
                </a:lnTo>
                <a:lnTo>
                  <a:pt x="1193800" y="468630"/>
                </a:lnTo>
                <a:lnTo>
                  <a:pt x="1196337" y="468630"/>
                </a:lnTo>
                <a:lnTo>
                  <a:pt x="1247140" y="381381"/>
                </a:lnTo>
                <a:lnTo>
                  <a:pt x="1248883" y="369696"/>
                </a:lnTo>
                <a:lnTo>
                  <a:pt x="1241999" y="360132"/>
                </a:lnTo>
                <a:lnTo>
                  <a:pt x="1230111" y="358030"/>
                </a:lnTo>
                <a:close/>
              </a:path>
              <a:path w="1249045" h="500379">
                <a:moveTo>
                  <a:pt x="1177930" y="437278"/>
                </a:moveTo>
                <a:lnTo>
                  <a:pt x="1164209" y="460756"/>
                </a:lnTo>
                <a:lnTo>
                  <a:pt x="1191640" y="460756"/>
                </a:lnTo>
                <a:lnTo>
                  <a:pt x="1177930" y="437278"/>
                </a:lnTo>
                <a:close/>
              </a:path>
              <a:path w="1249045" h="500379">
                <a:moveTo>
                  <a:pt x="1193800" y="410124"/>
                </a:moveTo>
                <a:lnTo>
                  <a:pt x="1177930" y="437278"/>
                </a:lnTo>
                <a:lnTo>
                  <a:pt x="1191640" y="460756"/>
                </a:lnTo>
                <a:lnTo>
                  <a:pt x="1193800" y="460756"/>
                </a:lnTo>
                <a:lnTo>
                  <a:pt x="1193800" y="410124"/>
                </a:lnTo>
                <a:close/>
              </a:path>
              <a:path w="1249045" h="500379">
                <a:moveTo>
                  <a:pt x="1162050" y="250062"/>
                </a:moveTo>
                <a:lnTo>
                  <a:pt x="1162072" y="410124"/>
                </a:lnTo>
                <a:lnTo>
                  <a:pt x="1177930" y="437278"/>
                </a:lnTo>
                <a:lnTo>
                  <a:pt x="1193800" y="410124"/>
                </a:lnTo>
                <a:lnTo>
                  <a:pt x="1193800" y="265938"/>
                </a:lnTo>
                <a:lnTo>
                  <a:pt x="1177925" y="265938"/>
                </a:lnTo>
                <a:lnTo>
                  <a:pt x="1162050" y="250062"/>
                </a:lnTo>
                <a:close/>
              </a:path>
              <a:path w="1249045" h="500379">
                <a:moveTo>
                  <a:pt x="31750" y="0"/>
                </a:moveTo>
                <a:lnTo>
                  <a:pt x="0" y="0"/>
                </a:lnTo>
                <a:lnTo>
                  <a:pt x="0" y="258825"/>
                </a:lnTo>
                <a:lnTo>
                  <a:pt x="7112" y="265938"/>
                </a:lnTo>
                <a:lnTo>
                  <a:pt x="1162050" y="265938"/>
                </a:lnTo>
                <a:lnTo>
                  <a:pt x="1162050" y="250062"/>
                </a:lnTo>
                <a:lnTo>
                  <a:pt x="31750" y="250062"/>
                </a:lnTo>
                <a:lnTo>
                  <a:pt x="15875" y="234187"/>
                </a:lnTo>
                <a:lnTo>
                  <a:pt x="31750" y="234187"/>
                </a:lnTo>
                <a:lnTo>
                  <a:pt x="31750" y="0"/>
                </a:lnTo>
                <a:close/>
              </a:path>
              <a:path w="1249045" h="500379">
                <a:moveTo>
                  <a:pt x="1186688" y="234187"/>
                </a:moveTo>
                <a:lnTo>
                  <a:pt x="31750" y="234187"/>
                </a:lnTo>
                <a:lnTo>
                  <a:pt x="31750" y="250062"/>
                </a:lnTo>
                <a:lnTo>
                  <a:pt x="1162050" y="250062"/>
                </a:lnTo>
                <a:lnTo>
                  <a:pt x="1177925" y="265938"/>
                </a:lnTo>
                <a:lnTo>
                  <a:pt x="1193800" y="265938"/>
                </a:lnTo>
                <a:lnTo>
                  <a:pt x="1193800" y="241300"/>
                </a:lnTo>
                <a:lnTo>
                  <a:pt x="1186688" y="234187"/>
                </a:lnTo>
                <a:close/>
              </a:path>
              <a:path w="1249045" h="500379">
                <a:moveTo>
                  <a:pt x="31750" y="234187"/>
                </a:moveTo>
                <a:lnTo>
                  <a:pt x="15875" y="234187"/>
                </a:lnTo>
                <a:lnTo>
                  <a:pt x="31750" y="250062"/>
                </a:lnTo>
                <a:lnTo>
                  <a:pt x="31750" y="234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393342" y="4646548"/>
            <a:ext cx="141605" cy="284480"/>
          </a:xfrm>
          <a:custGeom>
            <a:avLst/>
            <a:gdLst/>
            <a:ahLst/>
            <a:cxnLst/>
            <a:rect l="l" t="t" r="r" b="b"/>
            <a:pathLst>
              <a:path w="141604" h="284479">
                <a:moveTo>
                  <a:pt x="18771" y="142130"/>
                </a:moveTo>
                <a:lnTo>
                  <a:pt x="6883" y="144232"/>
                </a:lnTo>
                <a:lnTo>
                  <a:pt x="0" y="153796"/>
                </a:lnTo>
                <a:lnTo>
                  <a:pt x="1743" y="165481"/>
                </a:lnTo>
                <a:lnTo>
                  <a:pt x="70958" y="284352"/>
                </a:lnTo>
                <a:lnTo>
                  <a:pt x="89370" y="252730"/>
                </a:lnTo>
                <a:lnTo>
                  <a:pt x="55083" y="252730"/>
                </a:lnTo>
                <a:lnTo>
                  <a:pt x="55060" y="194186"/>
                </a:lnTo>
                <a:lnTo>
                  <a:pt x="28362" y="148504"/>
                </a:lnTo>
                <a:lnTo>
                  <a:pt x="18771" y="142130"/>
                </a:lnTo>
                <a:close/>
              </a:path>
              <a:path w="141604" h="284479">
                <a:moveTo>
                  <a:pt x="55083" y="194224"/>
                </a:moveTo>
                <a:lnTo>
                  <a:pt x="55083" y="252730"/>
                </a:lnTo>
                <a:lnTo>
                  <a:pt x="86833" y="252730"/>
                </a:lnTo>
                <a:lnTo>
                  <a:pt x="86833" y="244856"/>
                </a:lnTo>
                <a:lnTo>
                  <a:pt x="57242" y="244856"/>
                </a:lnTo>
                <a:lnTo>
                  <a:pt x="70952" y="221378"/>
                </a:lnTo>
                <a:lnTo>
                  <a:pt x="55083" y="194224"/>
                </a:lnTo>
                <a:close/>
              </a:path>
              <a:path w="141604" h="284479">
                <a:moveTo>
                  <a:pt x="122172" y="142306"/>
                </a:moveTo>
                <a:lnTo>
                  <a:pt x="112868" y="149606"/>
                </a:lnTo>
                <a:lnTo>
                  <a:pt x="86833" y="194186"/>
                </a:lnTo>
                <a:lnTo>
                  <a:pt x="86833" y="252730"/>
                </a:lnTo>
                <a:lnTo>
                  <a:pt x="89370" y="252730"/>
                </a:lnTo>
                <a:lnTo>
                  <a:pt x="140173" y="165481"/>
                </a:lnTo>
                <a:lnTo>
                  <a:pt x="140757" y="164401"/>
                </a:lnTo>
                <a:lnTo>
                  <a:pt x="141600" y="152894"/>
                </a:lnTo>
                <a:lnTo>
                  <a:pt x="133879" y="143563"/>
                </a:lnTo>
                <a:lnTo>
                  <a:pt x="122172" y="142306"/>
                </a:lnTo>
                <a:close/>
              </a:path>
              <a:path w="141604" h="284479">
                <a:moveTo>
                  <a:pt x="70952" y="221378"/>
                </a:moveTo>
                <a:lnTo>
                  <a:pt x="57242" y="244856"/>
                </a:lnTo>
                <a:lnTo>
                  <a:pt x="84674" y="244856"/>
                </a:lnTo>
                <a:lnTo>
                  <a:pt x="70952" y="221378"/>
                </a:lnTo>
                <a:close/>
              </a:path>
              <a:path w="141604" h="284479">
                <a:moveTo>
                  <a:pt x="86833" y="194186"/>
                </a:moveTo>
                <a:lnTo>
                  <a:pt x="70952" y="221378"/>
                </a:lnTo>
                <a:lnTo>
                  <a:pt x="84674" y="244856"/>
                </a:lnTo>
                <a:lnTo>
                  <a:pt x="86833" y="244856"/>
                </a:lnTo>
                <a:lnTo>
                  <a:pt x="86833" y="194186"/>
                </a:lnTo>
                <a:close/>
              </a:path>
              <a:path w="141604" h="284479">
                <a:moveTo>
                  <a:pt x="56734" y="131699"/>
                </a:moveTo>
                <a:lnTo>
                  <a:pt x="55083" y="133350"/>
                </a:lnTo>
                <a:lnTo>
                  <a:pt x="55083" y="194224"/>
                </a:lnTo>
                <a:lnTo>
                  <a:pt x="70952" y="221378"/>
                </a:lnTo>
                <a:lnTo>
                  <a:pt x="86810" y="194224"/>
                </a:lnTo>
                <a:lnTo>
                  <a:pt x="86833" y="157987"/>
                </a:lnTo>
                <a:lnTo>
                  <a:pt x="70958" y="157987"/>
                </a:lnTo>
                <a:lnTo>
                  <a:pt x="86833" y="142112"/>
                </a:lnTo>
                <a:lnTo>
                  <a:pt x="56734" y="142112"/>
                </a:lnTo>
                <a:lnTo>
                  <a:pt x="56734" y="131699"/>
                </a:lnTo>
                <a:close/>
              </a:path>
              <a:path w="141604" h="284479">
                <a:moveTo>
                  <a:pt x="86833" y="142112"/>
                </a:moveTo>
                <a:lnTo>
                  <a:pt x="70958" y="157987"/>
                </a:lnTo>
                <a:lnTo>
                  <a:pt x="81372" y="157987"/>
                </a:lnTo>
                <a:lnTo>
                  <a:pt x="86833" y="152526"/>
                </a:lnTo>
                <a:lnTo>
                  <a:pt x="86833" y="142112"/>
                </a:lnTo>
                <a:close/>
              </a:path>
              <a:path w="141604" h="284479">
                <a:moveTo>
                  <a:pt x="86833" y="152526"/>
                </a:moveTo>
                <a:lnTo>
                  <a:pt x="81372" y="157987"/>
                </a:lnTo>
                <a:lnTo>
                  <a:pt x="86833" y="157987"/>
                </a:lnTo>
                <a:lnTo>
                  <a:pt x="86833" y="152526"/>
                </a:lnTo>
                <a:close/>
              </a:path>
              <a:path w="141604" h="284479">
                <a:moveTo>
                  <a:pt x="88484" y="126237"/>
                </a:moveTo>
                <a:lnTo>
                  <a:pt x="72482" y="126237"/>
                </a:lnTo>
                <a:lnTo>
                  <a:pt x="56734" y="142112"/>
                </a:lnTo>
                <a:lnTo>
                  <a:pt x="86833" y="142112"/>
                </a:lnTo>
                <a:lnTo>
                  <a:pt x="86833" y="152526"/>
                </a:lnTo>
                <a:lnTo>
                  <a:pt x="88484" y="150875"/>
                </a:lnTo>
                <a:lnTo>
                  <a:pt x="88484" y="126237"/>
                </a:lnTo>
                <a:close/>
              </a:path>
              <a:path w="141604" h="284479">
                <a:moveTo>
                  <a:pt x="72482" y="126237"/>
                </a:moveTo>
                <a:lnTo>
                  <a:pt x="62195" y="126237"/>
                </a:lnTo>
                <a:lnTo>
                  <a:pt x="56734" y="131699"/>
                </a:lnTo>
                <a:lnTo>
                  <a:pt x="56734" y="142112"/>
                </a:lnTo>
                <a:lnTo>
                  <a:pt x="72482" y="126237"/>
                </a:lnTo>
                <a:close/>
              </a:path>
              <a:path w="141604" h="284479">
                <a:moveTo>
                  <a:pt x="88484" y="0"/>
                </a:moveTo>
                <a:lnTo>
                  <a:pt x="56734" y="0"/>
                </a:lnTo>
                <a:lnTo>
                  <a:pt x="56734" y="131699"/>
                </a:lnTo>
                <a:lnTo>
                  <a:pt x="62195" y="126237"/>
                </a:lnTo>
                <a:lnTo>
                  <a:pt x="88484" y="126237"/>
                </a:lnTo>
                <a:lnTo>
                  <a:pt x="88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008120" y="3087624"/>
            <a:ext cx="2587752" cy="728471"/>
          </a:xfrm>
          <a:prstGeom prst="rect">
            <a:avLst/>
          </a:pr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209288" y="3108967"/>
            <a:ext cx="2234184" cy="758951"/>
          </a:xfrm>
          <a:prstGeom prst="rect">
            <a:avLst/>
          </a:prstGeom>
          <a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016377" y="3071884"/>
            <a:ext cx="2571750" cy="714375"/>
          </a:xfrm>
          <a:custGeom>
            <a:avLst/>
            <a:gdLst/>
            <a:ahLst/>
            <a:cxnLst/>
            <a:rect l="l" t="t" r="r" b="b"/>
            <a:pathLst>
              <a:path w="2571750" h="714375">
                <a:moveTo>
                  <a:pt x="0" y="118999"/>
                </a:moveTo>
                <a:lnTo>
                  <a:pt x="7719" y="76744"/>
                </a:lnTo>
                <a:lnTo>
                  <a:pt x="28981" y="41176"/>
                </a:lnTo>
                <a:lnTo>
                  <a:pt x="60945" y="15121"/>
                </a:lnTo>
                <a:lnTo>
                  <a:pt x="100767" y="1403"/>
                </a:lnTo>
                <a:lnTo>
                  <a:pt x="2452624" y="0"/>
                </a:lnTo>
                <a:lnTo>
                  <a:pt x="2467279" y="890"/>
                </a:lnTo>
                <a:lnTo>
                  <a:pt x="2507645" y="13414"/>
                </a:lnTo>
                <a:lnTo>
                  <a:pt x="2540396" y="38519"/>
                </a:lnTo>
                <a:lnTo>
                  <a:pt x="2562692" y="73378"/>
                </a:lnTo>
                <a:lnTo>
                  <a:pt x="2571689" y="115169"/>
                </a:lnTo>
                <a:lnTo>
                  <a:pt x="2571750" y="595249"/>
                </a:lnTo>
                <a:lnTo>
                  <a:pt x="2570858" y="609897"/>
                </a:lnTo>
                <a:lnTo>
                  <a:pt x="2558321" y="650243"/>
                </a:lnTo>
                <a:lnTo>
                  <a:pt x="2533200" y="682987"/>
                </a:lnTo>
                <a:lnTo>
                  <a:pt x="2498332" y="705288"/>
                </a:lnTo>
                <a:lnTo>
                  <a:pt x="2456556" y="714311"/>
                </a:lnTo>
                <a:lnTo>
                  <a:pt x="119125" y="714375"/>
                </a:lnTo>
                <a:lnTo>
                  <a:pt x="104477" y="713483"/>
                </a:lnTo>
                <a:lnTo>
                  <a:pt x="64131" y="700946"/>
                </a:lnTo>
                <a:lnTo>
                  <a:pt x="31387" y="675825"/>
                </a:lnTo>
                <a:lnTo>
                  <a:pt x="9086" y="640957"/>
                </a:lnTo>
                <a:lnTo>
                  <a:pt x="63" y="599181"/>
                </a:lnTo>
                <a:lnTo>
                  <a:pt x="0" y="118999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4339212" y="3185414"/>
            <a:ext cx="1927225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5915" marR="5080" indent="-323850">
              <a:lnSpc>
                <a:spcPct val="100000"/>
              </a:lnSpc>
            </a:pPr>
            <a:r>
              <a:rPr sz="1800" spc="-160" dirty="0">
                <a:latin typeface="Calibri"/>
                <a:cs typeface="Calibri"/>
              </a:rPr>
              <a:t>T</a:t>
            </a:r>
            <a:r>
              <a:rPr sz="1800" spc="-20" dirty="0">
                <a:latin typeface="Calibri"/>
                <a:cs typeface="Calibri"/>
              </a:rPr>
              <a:t>e</a:t>
            </a:r>
            <a:r>
              <a:rPr sz="1800" spc="-35" dirty="0">
                <a:latin typeface="Calibri"/>
                <a:cs typeface="Calibri"/>
              </a:rPr>
              <a:t>s</a:t>
            </a:r>
            <a:r>
              <a:rPr sz="1800" spc="-10" dirty="0">
                <a:latin typeface="Calibri"/>
                <a:cs typeface="Calibri"/>
              </a:rPr>
              <a:t>t</a:t>
            </a:r>
            <a:r>
              <a:rPr sz="1800" spc="15" dirty="0">
                <a:latin typeface="Calibri"/>
                <a:cs typeface="Calibri"/>
              </a:rPr>
              <a:t> </a:t>
            </a:r>
            <a:r>
              <a:rPr sz="1800" spc="-10" dirty="0">
                <a:latin typeface="Calibri"/>
                <a:cs typeface="Calibri"/>
              </a:rPr>
              <a:t>de</a:t>
            </a:r>
            <a:r>
              <a:rPr sz="1800" spc="15" dirty="0">
                <a:latin typeface="Calibri"/>
                <a:cs typeface="Calibri"/>
              </a:rPr>
              <a:t> </a:t>
            </a:r>
            <a:r>
              <a:rPr sz="1800" spc="-30" dirty="0">
                <a:latin typeface="Calibri"/>
                <a:cs typeface="Calibri"/>
              </a:rPr>
              <a:t>c</a:t>
            </a:r>
            <a:r>
              <a:rPr sz="1800" spc="5" dirty="0">
                <a:latin typeface="Calibri"/>
                <a:cs typeface="Calibri"/>
              </a:rPr>
              <a:t>o</a:t>
            </a:r>
            <a:r>
              <a:rPr sz="1800" spc="-10" dirty="0">
                <a:latin typeface="Calibri"/>
                <a:cs typeface="Calibri"/>
              </a:rPr>
              <a:t>n</a:t>
            </a:r>
            <a:r>
              <a:rPr sz="1800" spc="-5" dirty="0">
                <a:latin typeface="Calibri"/>
                <a:cs typeface="Calibri"/>
              </a:rPr>
              <a:t>fi</a:t>
            </a:r>
            <a:r>
              <a:rPr sz="1800" spc="-10" dirty="0">
                <a:latin typeface="Calibri"/>
                <a:cs typeface="Calibri"/>
              </a:rPr>
              <a:t>r</a:t>
            </a:r>
            <a:r>
              <a:rPr sz="1800" spc="-15" dirty="0">
                <a:latin typeface="Calibri"/>
                <a:cs typeface="Calibri"/>
              </a:rPr>
              <a:t>m</a:t>
            </a:r>
            <a:r>
              <a:rPr sz="1800" spc="-30" dirty="0">
                <a:latin typeface="Calibri"/>
                <a:cs typeface="Calibri"/>
              </a:rPr>
              <a:t>a</a:t>
            </a:r>
            <a:r>
              <a:rPr sz="1800" dirty="0">
                <a:latin typeface="Calibri"/>
                <a:cs typeface="Calibri"/>
              </a:rPr>
              <a:t>t</a:t>
            </a:r>
            <a:r>
              <a:rPr sz="1800" spc="-10" dirty="0">
                <a:latin typeface="Calibri"/>
                <a:cs typeface="Calibri"/>
              </a:rPr>
              <a:t>i</a:t>
            </a:r>
            <a:r>
              <a:rPr sz="1800" spc="5" dirty="0">
                <a:latin typeface="Calibri"/>
                <a:cs typeface="Calibri"/>
              </a:rPr>
              <a:t>o</a:t>
            </a:r>
            <a:r>
              <a:rPr sz="1800" dirty="0">
                <a:latin typeface="Calibri"/>
                <a:cs typeface="Calibri"/>
              </a:rPr>
              <a:t>n </a:t>
            </a:r>
            <a:r>
              <a:rPr sz="1800" spc="5" dirty="0">
                <a:latin typeface="Calibri"/>
                <a:cs typeface="Calibri"/>
              </a:rPr>
              <a:t>V</a:t>
            </a:r>
            <a:r>
              <a:rPr sz="1800" dirty="0">
                <a:latin typeface="Calibri"/>
                <a:cs typeface="Calibri"/>
              </a:rPr>
              <a:t>I</a:t>
            </a:r>
            <a:r>
              <a:rPr sz="1800" spc="10" dirty="0">
                <a:latin typeface="Calibri"/>
                <a:cs typeface="Calibri"/>
              </a:rPr>
              <a:t>H</a:t>
            </a:r>
            <a:r>
              <a:rPr sz="1800" dirty="0">
                <a:latin typeface="Calibri"/>
                <a:cs typeface="Calibri"/>
              </a:rPr>
              <a:t>-1</a:t>
            </a:r>
            <a:r>
              <a:rPr sz="1800" spc="-25" dirty="0">
                <a:latin typeface="Calibri"/>
                <a:cs typeface="Calibri"/>
              </a:rPr>
              <a:t> </a:t>
            </a:r>
            <a:r>
              <a:rPr sz="1800" dirty="0">
                <a:latin typeface="Calibri"/>
                <a:cs typeface="Calibri"/>
              </a:rPr>
              <a:t>≠</a:t>
            </a:r>
            <a:r>
              <a:rPr sz="1800" spc="10" dirty="0">
                <a:latin typeface="Calibri"/>
                <a:cs typeface="Calibri"/>
              </a:rPr>
              <a:t> </a:t>
            </a:r>
            <a:r>
              <a:rPr sz="1800" spc="5" dirty="0">
                <a:latin typeface="Calibri"/>
                <a:cs typeface="Calibri"/>
              </a:rPr>
              <a:t>V</a:t>
            </a:r>
            <a:r>
              <a:rPr sz="1800" dirty="0">
                <a:latin typeface="Calibri"/>
                <a:cs typeface="Calibri"/>
              </a:rPr>
              <a:t>I</a:t>
            </a:r>
            <a:r>
              <a:rPr sz="1800" spc="15" dirty="0">
                <a:latin typeface="Calibri"/>
                <a:cs typeface="Calibri"/>
              </a:rPr>
              <a:t>H</a:t>
            </a:r>
            <a:r>
              <a:rPr sz="1800" dirty="0">
                <a:latin typeface="Calibri"/>
                <a:cs typeface="Calibri"/>
              </a:rPr>
              <a:t>-</a:t>
            </a:r>
            <a:r>
              <a:rPr sz="1800" spc="-10" dirty="0">
                <a:latin typeface="Calibri"/>
                <a:cs typeface="Calibri"/>
              </a:rPr>
              <a:t>2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687824" y="2444573"/>
            <a:ext cx="1228344" cy="374903"/>
          </a:xfrm>
          <a:prstGeom prst="rect">
            <a:avLst/>
          </a:pr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828036" y="2401823"/>
            <a:ext cx="1002791" cy="539496"/>
          </a:xfrm>
          <a:prstGeom prst="rect">
            <a:avLst/>
          </a:prstGeom>
          <a:blipFill>
            <a:blip r:embed="rId11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94340" y="2428875"/>
            <a:ext cx="1214755" cy="360680"/>
          </a:xfrm>
          <a:custGeom>
            <a:avLst/>
            <a:gdLst/>
            <a:ahLst/>
            <a:cxnLst/>
            <a:rect l="l" t="t" r="r" b="b"/>
            <a:pathLst>
              <a:path w="1214754" h="360680">
                <a:moveTo>
                  <a:pt x="0" y="60071"/>
                </a:moveTo>
                <a:lnTo>
                  <a:pt x="14353" y="21062"/>
                </a:lnTo>
                <a:lnTo>
                  <a:pt x="50012" y="819"/>
                </a:lnTo>
                <a:lnTo>
                  <a:pt x="1154302" y="0"/>
                </a:lnTo>
                <a:lnTo>
                  <a:pt x="1168682" y="1735"/>
                </a:lnTo>
                <a:lnTo>
                  <a:pt x="1202664" y="24455"/>
                </a:lnTo>
                <a:lnTo>
                  <a:pt x="1214374" y="300354"/>
                </a:lnTo>
                <a:lnTo>
                  <a:pt x="1212634" y="314741"/>
                </a:lnTo>
                <a:lnTo>
                  <a:pt x="1189871" y="348669"/>
                </a:lnTo>
                <a:lnTo>
                  <a:pt x="59944" y="360299"/>
                </a:lnTo>
                <a:lnTo>
                  <a:pt x="45542" y="358563"/>
                </a:lnTo>
                <a:lnTo>
                  <a:pt x="11595" y="335831"/>
                </a:lnTo>
                <a:lnTo>
                  <a:pt x="0" y="60071"/>
                </a:lnTo>
                <a:close/>
              </a:path>
            </a:pathLst>
          </a:custGeom>
          <a:ln w="95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4972307" y="2493113"/>
            <a:ext cx="661035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65" dirty="0">
                <a:latin typeface="Calibri"/>
                <a:cs typeface="Calibri"/>
              </a:rPr>
              <a:t>P</a:t>
            </a:r>
            <a:r>
              <a:rPr sz="2000" spc="-20" dirty="0">
                <a:latin typeface="Calibri"/>
                <a:cs typeface="Calibri"/>
              </a:rPr>
              <a:t>os</a:t>
            </a:r>
            <a:r>
              <a:rPr sz="2000" spc="-10" dirty="0">
                <a:latin typeface="Calibri"/>
                <a:cs typeface="Calibri"/>
              </a:rPr>
              <a:t>itif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998851" y="6034165"/>
            <a:ext cx="1714500" cy="714375"/>
          </a:xfrm>
          <a:custGeom>
            <a:avLst/>
            <a:gdLst/>
            <a:ahLst/>
            <a:cxnLst/>
            <a:rect l="l" t="t" r="r" b="b"/>
            <a:pathLst>
              <a:path w="1714500" h="714375">
                <a:moveTo>
                  <a:pt x="1595374" y="0"/>
                </a:moveTo>
                <a:lnTo>
                  <a:pt x="115220" y="58"/>
                </a:lnTo>
                <a:lnTo>
                  <a:pt x="73413" y="9036"/>
                </a:lnTo>
                <a:lnTo>
                  <a:pt x="38538" y="31315"/>
                </a:lnTo>
                <a:lnTo>
                  <a:pt x="13421" y="64053"/>
                </a:lnTo>
                <a:lnTo>
                  <a:pt x="891" y="104408"/>
                </a:lnTo>
                <a:lnTo>
                  <a:pt x="0" y="119062"/>
                </a:lnTo>
                <a:lnTo>
                  <a:pt x="58" y="599089"/>
                </a:lnTo>
                <a:lnTo>
                  <a:pt x="9023" y="640897"/>
                </a:lnTo>
                <a:lnTo>
                  <a:pt x="31277" y="675792"/>
                </a:lnTo>
                <a:lnTo>
                  <a:pt x="63992" y="700934"/>
                </a:lnTo>
                <a:lnTo>
                  <a:pt x="104341" y="713482"/>
                </a:lnTo>
                <a:lnTo>
                  <a:pt x="118999" y="714375"/>
                </a:lnTo>
                <a:lnTo>
                  <a:pt x="1599254" y="714313"/>
                </a:lnTo>
                <a:lnTo>
                  <a:pt x="1641047" y="705309"/>
                </a:lnTo>
                <a:lnTo>
                  <a:pt x="1675931" y="683024"/>
                </a:lnTo>
                <a:lnTo>
                  <a:pt x="1701064" y="650295"/>
                </a:lnTo>
                <a:lnTo>
                  <a:pt x="1713607" y="609958"/>
                </a:lnTo>
                <a:lnTo>
                  <a:pt x="1714500" y="595312"/>
                </a:lnTo>
                <a:lnTo>
                  <a:pt x="1714437" y="115183"/>
                </a:lnTo>
                <a:lnTo>
                  <a:pt x="1705428" y="73408"/>
                </a:lnTo>
                <a:lnTo>
                  <a:pt x="1683129" y="38544"/>
                </a:lnTo>
                <a:lnTo>
                  <a:pt x="1650381" y="13426"/>
                </a:lnTo>
                <a:lnTo>
                  <a:pt x="1610025" y="891"/>
                </a:lnTo>
                <a:lnTo>
                  <a:pt x="159537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998851" y="6034165"/>
            <a:ext cx="1714500" cy="714375"/>
          </a:xfrm>
          <a:custGeom>
            <a:avLst/>
            <a:gdLst/>
            <a:ahLst/>
            <a:cxnLst/>
            <a:rect l="l" t="t" r="r" b="b"/>
            <a:pathLst>
              <a:path w="1714500" h="714375">
                <a:moveTo>
                  <a:pt x="0" y="119062"/>
                </a:moveTo>
                <a:lnTo>
                  <a:pt x="7706" y="76799"/>
                </a:lnTo>
                <a:lnTo>
                  <a:pt x="28941" y="41206"/>
                </a:lnTo>
                <a:lnTo>
                  <a:pt x="60878" y="15125"/>
                </a:lnTo>
                <a:lnTo>
                  <a:pt x="100689" y="1398"/>
                </a:lnTo>
                <a:lnTo>
                  <a:pt x="1595374" y="0"/>
                </a:lnTo>
                <a:lnTo>
                  <a:pt x="1610025" y="891"/>
                </a:lnTo>
                <a:lnTo>
                  <a:pt x="1650381" y="13426"/>
                </a:lnTo>
                <a:lnTo>
                  <a:pt x="1683129" y="38544"/>
                </a:lnTo>
                <a:lnTo>
                  <a:pt x="1705428" y="73408"/>
                </a:lnTo>
                <a:lnTo>
                  <a:pt x="1714437" y="115183"/>
                </a:lnTo>
                <a:lnTo>
                  <a:pt x="1714500" y="595312"/>
                </a:lnTo>
                <a:lnTo>
                  <a:pt x="1713607" y="609958"/>
                </a:lnTo>
                <a:lnTo>
                  <a:pt x="1701064" y="650295"/>
                </a:lnTo>
                <a:lnTo>
                  <a:pt x="1675931" y="683024"/>
                </a:lnTo>
                <a:lnTo>
                  <a:pt x="1641047" y="705309"/>
                </a:lnTo>
                <a:lnTo>
                  <a:pt x="1599254" y="714313"/>
                </a:lnTo>
                <a:lnTo>
                  <a:pt x="118999" y="714375"/>
                </a:lnTo>
                <a:lnTo>
                  <a:pt x="104341" y="713482"/>
                </a:lnTo>
                <a:lnTo>
                  <a:pt x="63992" y="700934"/>
                </a:lnTo>
                <a:lnTo>
                  <a:pt x="31277" y="675792"/>
                </a:lnTo>
                <a:lnTo>
                  <a:pt x="9023" y="640897"/>
                </a:lnTo>
                <a:lnTo>
                  <a:pt x="58" y="599089"/>
                </a:lnTo>
                <a:lnTo>
                  <a:pt x="0" y="119062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3199638" y="6148984"/>
            <a:ext cx="1310005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203835">
              <a:lnSpc>
                <a:spcPct val="100000"/>
              </a:lnSpc>
            </a:pPr>
            <a:r>
              <a:rPr sz="1800" b="1" spc="-25" dirty="0">
                <a:latin typeface="Calibri"/>
                <a:cs typeface="Calibri"/>
              </a:rPr>
              <a:t>S</a:t>
            </a:r>
            <a:r>
              <a:rPr sz="1800" b="1" dirty="0">
                <a:latin typeface="Calibri"/>
                <a:cs typeface="Calibri"/>
              </a:rPr>
              <a:t>é</a:t>
            </a:r>
            <a:r>
              <a:rPr sz="1800" b="1" spc="-20" dirty="0">
                <a:latin typeface="Calibri"/>
                <a:cs typeface="Calibri"/>
              </a:rPr>
              <a:t>rolo</a:t>
            </a:r>
            <a:r>
              <a:rPr sz="1800" b="1" spc="5" dirty="0">
                <a:latin typeface="Calibri"/>
                <a:cs typeface="Calibri"/>
              </a:rPr>
              <a:t>g</a:t>
            </a:r>
            <a:r>
              <a:rPr sz="1800" b="1" spc="-15" dirty="0">
                <a:latin typeface="Calibri"/>
                <a:cs typeface="Calibri"/>
              </a:rPr>
              <a:t>i</a:t>
            </a:r>
            <a:r>
              <a:rPr sz="1800" b="1" dirty="0">
                <a:latin typeface="Calibri"/>
                <a:cs typeface="Calibri"/>
              </a:rPr>
              <a:t>e </a:t>
            </a:r>
            <a:r>
              <a:rPr sz="1800" b="1" spc="-5" dirty="0">
                <a:latin typeface="Calibri"/>
                <a:cs typeface="Calibri"/>
              </a:rPr>
              <a:t>I</a:t>
            </a:r>
            <a:r>
              <a:rPr sz="1800" b="1" spc="-20" dirty="0">
                <a:latin typeface="Calibri"/>
                <a:cs typeface="Calibri"/>
              </a:rPr>
              <a:t>ndé</a:t>
            </a:r>
            <a:r>
              <a:rPr sz="1800" b="1" spc="-35" dirty="0">
                <a:latin typeface="Calibri"/>
                <a:cs typeface="Calibri"/>
              </a:rPr>
              <a:t>t</a:t>
            </a:r>
            <a:r>
              <a:rPr sz="1800" b="1" dirty="0">
                <a:latin typeface="Calibri"/>
                <a:cs typeface="Calibri"/>
              </a:rPr>
              <a:t>e</a:t>
            </a:r>
            <a:r>
              <a:rPr sz="1800" b="1" spc="5" dirty="0">
                <a:latin typeface="Calibri"/>
                <a:cs typeface="Calibri"/>
              </a:rPr>
              <a:t>r</a:t>
            </a:r>
            <a:r>
              <a:rPr sz="1800" b="1" spc="-5" dirty="0">
                <a:latin typeface="Calibri"/>
                <a:cs typeface="Calibri"/>
              </a:rPr>
              <a:t>m</a:t>
            </a:r>
            <a:r>
              <a:rPr sz="1800" b="1" spc="-10" dirty="0">
                <a:latin typeface="Calibri"/>
                <a:cs typeface="Calibri"/>
              </a:rPr>
              <a:t>i</a:t>
            </a:r>
            <a:r>
              <a:rPr sz="1800" b="1" spc="-20" dirty="0">
                <a:latin typeface="Calibri"/>
                <a:cs typeface="Calibri"/>
              </a:rPr>
              <a:t>n</a:t>
            </a:r>
            <a:r>
              <a:rPr sz="1800" b="1" dirty="0">
                <a:latin typeface="Calibri"/>
                <a:cs typeface="Calibri"/>
              </a:rPr>
              <a:t>ée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715003" y="6034165"/>
            <a:ext cx="1500505" cy="714375"/>
          </a:xfrm>
          <a:custGeom>
            <a:avLst/>
            <a:gdLst/>
            <a:ahLst/>
            <a:cxnLst/>
            <a:rect l="l" t="t" r="r" b="b"/>
            <a:pathLst>
              <a:path w="1500504" h="714375">
                <a:moveTo>
                  <a:pt x="1381125" y="0"/>
                </a:moveTo>
                <a:lnTo>
                  <a:pt x="115245" y="61"/>
                </a:lnTo>
                <a:lnTo>
                  <a:pt x="73452" y="9065"/>
                </a:lnTo>
                <a:lnTo>
                  <a:pt x="38568" y="31350"/>
                </a:lnTo>
                <a:lnTo>
                  <a:pt x="13435" y="64079"/>
                </a:lnTo>
                <a:lnTo>
                  <a:pt x="892" y="104416"/>
                </a:lnTo>
                <a:lnTo>
                  <a:pt x="0" y="119062"/>
                </a:lnTo>
                <a:lnTo>
                  <a:pt x="62" y="599191"/>
                </a:lnTo>
                <a:lnTo>
                  <a:pt x="9071" y="640966"/>
                </a:lnTo>
                <a:lnTo>
                  <a:pt x="31370" y="675830"/>
                </a:lnTo>
                <a:lnTo>
                  <a:pt x="64118" y="700948"/>
                </a:lnTo>
                <a:lnTo>
                  <a:pt x="104474" y="713483"/>
                </a:lnTo>
                <a:lnTo>
                  <a:pt x="119125" y="714375"/>
                </a:lnTo>
                <a:lnTo>
                  <a:pt x="1385005" y="714313"/>
                </a:lnTo>
                <a:lnTo>
                  <a:pt x="1426798" y="705309"/>
                </a:lnTo>
                <a:lnTo>
                  <a:pt x="1461682" y="683024"/>
                </a:lnTo>
                <a:lnTo>
                  <a:pt x="1486815" y="650295"/>
                </a:lnTo>
                <a:lnTo>
                  <a:pt x="1499358" y="609958"/>
                </a:lnTo>
                <a:lnTo>
                  <a:pt x="1500251" y="595312"/>
                </a:lnTo>
                <a:lnTo>
                  <a:pt x="1500188" y="115183"/>
                </a:lnTo>
                <a:lnTo>
                  <a:pt x="1491179" y="73408"/>
                </a:lnTo>
                <a:lnTo>
                  <a:pt x="1468880" y="38544"/>
                </a:lnTo>
                <a:lnTo>
                  <a:pt x="1436132" y="13426"/>
                </a:lnTo>
                <a:lnTo>
                  <a:pt x="1395776" y="891"/>
                </a:lnTo>
                <a:lnTo>
                  <a:pt x="138112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715003" y="6034165"/>
            <a:ext cx="1500505" cy="714375"/>
          </a:xfrm>
          <a:custGeom>
            <a:avLst/>
            <a:gdLst/>
            <a:ahLst/>
            <a:cxnLst/>
            <a:rect l="l" t="t" r="r" b="b"/>
            <a:pathLst>
              <a:path w="1500504" h="714375">
                <a:moveTo>
                  <a:pt x="0" y="119062"/>
                </a:moveTo>
                <a:lnTo>
                  <a:pt x="7715" y="76820"/>
                </a:lnTo>
                <a:lnTo>
                  <a:pt x="28967" y="41239"/>
                </a:lnTo>
                <a:lnTo>
                  <a:pt x="60916" y="15158"/>
                </a:lnTo>
                <a:lnTo>
                  <a:pt x="100721" y="1412"/>
                </a:lnTo>
                <a:lnTo>
                  <a:pt x="1381125" y="0"/>
                </a:lnTo>
                <a:lnTo>
                  <a:pt x="1395776" y="891"/>
                </a:lnTo>
                <a:lnTo>
                  <a:pt x="1436132" y="13426"/>
                </a:lnTo>
                <a:lnTo>
                  <a:pt x="1468880" y="38544"/>
                </a:lnTo>
                <a:lnTo>
                  <a:pt x="1491179" y="73408"/>
                </a:lnTo>
                <a:lnTo>
                  <a:pt x="1500188" y="115183"/>
                </a:lnTo>
                <a:lnTo>
                  <a:pt x="1500251" y="595312"/>
                </a:lnTo>
                <a:lnTo>
                  <a:pt x="1499358" y="609958"/>
                </a:lnTo>
                <a:lnTo>
                  <a:pt x="1486815" y="650295"/>
                </a:lnTo>
                <a:lnTo>
                  <a:pt x="1461682" y="683024"/>
                </a:lnTo>
                <a:lnTo>
                  <a:pt x="1426798" y="705309"/>
                </a:lnTo>
                <a:lnTo>
                  <a:pt x="1385005" y="714313"/>
                </a:lnTo>
                <a:lnTo>
                  <a:pt x="119125" y="714375"/>
                </a:lnTo>
                <a:lnTo>
                  <a:pt x="104474" y="713483"/>
                </a:lnTo>
                <a:lnTo>
                  <a:pt x="64118" y="700948"/>
                </a:lnTo>
                <a:lnTo>
                  <a:pt x="31370" y="675830"/>
                </a:lnTo>
                <a:lnTo>
                  <a:pt x="9071" y="640966"/>
                </a:lnTo>
                <a:lnTo>
                  <a:pt x="62" y="599191"/>
                </a:lnTo>
                <a:lnTo>
                  <a:pt x="0" y="119062"/>
                </a:lnTo>
                <a:close/>
              </a:path>
            </a:pathLst>
          </a:custGeom>
          <a:ln w="2540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6014084" y="6148984"/>
            <a:ext cx="906144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82550" marR="5080" indent="-70485">
              <a:lnSpc>
                <a:spcPct val="100000"/>
              </a:lnSpc>
            </a:pPr>
            <a:r>
              <a:rPr sz="1800" b="1" spc="-25" dirty="0">
                <a:latin typeface="Calibri"/>
                <a:cs typeface="Calibri"/>
              </a:rPr>
              <a:t>S</a:t>
            </a:r>
            <a:r>
              <a:rPr sz="1800" b="1" dirty="0">
                <a:latin typeface="Calibri"/>
                <a:cs typeface="Calibri"/>
              </a:rPr>
              <a:t>é</a:t>
            </a:r>
            <a:r>
              <a:rPr sz="1800" b="1" spc="-20" dirty="0">
                <a:latin typeface="Calibri"/>
                <a:cs typeface="Calibri"/>
              </a:rPr>
              <a:t>r</a:t>
            </a:r>
            <a:r>
              <a:rPr sz="1800" b="1" spc="-15" dirty="0">
                <a:latin typeface="Calibri"/>
                <a:cs typeface="Calibri"/>
              </a:rPr>
              <a:t>olo</a:t>
            </a:r>
            <a:r>
              <a:rPr sz="1800" b="1" spc="5" dirty="0">
                <a:latin typeface="Calibri"/>
                <a:cs typeface="Calibri"/>
              </a:rPr>
              <a:t>g</a:t>
            </a:r>
            <a:r>
              <a:rPr sz="1800" b="1" spc="-15" dirty="0">
                <a:latin typeface="Calibri"/>
                <a:cs typeface="Calibri"/>
              </a:rPr>
              <a:t>i</a:t>
            </a:r>
            <a:r>
              <a:rPr sz="1800" b="1" dirty="0">
                <a:latin typeface="Calibri"/>
                <a:cs typeface="Calibri"/>
              </a:rPr>
              <a:t>e </a:t>
            </a:r>
            <a:r>
              <a:rPr sz="1800" b="1" spc="-25" dirty="0">
                <a:latin typeface="Calibri"/>
                <a:cs typeface="Calibri"/>
              </a:rPr>
              <a:t>P</a:t>
            </a:r>
            <a:r>
              <a:rPr sz="1800" b="1" spc="-15" dirty="0">
                <a:latin typeface="Calibri"/>
                <a:cs typeface="Calibri"/>
              </a:rPr>
              <a:t>o</a:t>
            </a:r>
            <a:r>
              <a:rPr sz="1800" b="1" spc="-10" dirty="0">
                <a:latin typeface="Calibri"/>
                <a:cs typeface="Calibri"/>
              </a:rPr>
              <a:t>s</a:t>
            </a:r>
            <a:r>
              <a:rPr sz="1800" b="1" spc="-15" dirty="0">
                <a:latin typeface="Calibri"/>
                <a:cs typeface="Calibri"/>
              </a:rPr>
              <a:t>i</a:t>
            </a:r>
            <a:r>
              <a:rPr sz="1800" b="1" spc="-10" dirty="0">
                <a:latin typeface="Calibri"/>
                <a:cs typeface="Calibri"/>
              </a:rPr>
              <a:t>t</a:t>
            </a:r>
            <a:r>
              <a:rPr sz="1800" b="1" spc="-15" dirty="0">
                <a:latin typeface="Calibri"/>
                <a:cs typeface="Calibri"/>
              </a:rPr>
              <a:t>i</a:t>
            </a:r>
            <a:r>
              <a:rPr sz="1800" b="1" spc="-40" dirty="0">
                <a:latin typeface="Calibri"/>
                <a:cs typeface="Calibri"/>
              </a:rPr>
              <a:t>v</a:t>
            </a:r>
            <a:r>
              <a:rPr sz="1800" b="1" dirty="0"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526535" y="4300806"/>
            <a:ext cx="1228343" cy="377951"/>
          </a:xfrm>
          <a:prstGeom prst="rect">
            <a:avLst/>
          </a:prstGeom>
          <a:blipFill>
            <a:blip r:embed="rId1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614928" y="4258133"/>
            <a:ext cx="1109472" cy="539495"/>
          </a:xfrm>
          <a:prstGeom prst="rect">
            <a:avLst/>
          </a:prstGeom>
          <a:blipFill>
            <a:blip r:embed="rId1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533814" y="4286250"/>
            <a:ext cx="1214755" cy="360680"/>
          </a:xfrm>
          <a:custGeom>
            <a:avLst/>
            <a:gdLst/>
            <a:ahLst/>
            <a:cxnLst/>
            <a:rect l="l" t="t" r="r" b="b"/>
            <a:pathLst>
              <a:path w="1214754" h="360679">
                <a:moveTo>
                  <a:pt x="0" y="60070"/>
                </a:moveTo>
                <a:lnTo>
                  <a:pt x="14378" y="21095"/>
                </a:lnTo>
                <a:lnTo>
                  <a:pt x="50045" y="834"/>
                </a:lnTo>
                <a:lnTo>
                  <a:pt x="1154429" y="0"/>
                </a:lnTo>
                <a:lnTo>
                  <a:pt x="1168809" y="1735"/>
                </a:lnTo>
                <a:lnTo>
                  <a:pt x="1202791" y="24455"/>
                </a:lnTo>
                <a:lnTo>
                  <a:pt x="1214501" y="300355"/>
                </a:lnTo>
                <a:lnTo>
                  <a:pt x="1212761" y="314741"/>
                </a:lnTo>
                <a:lnTo>
                  <a:pt x="1189998" y="348669"/>
                </a:lnTo>
                <a:lnTo>
                  <a:pt x="60071" y="360299"/>
                </a:lnTo>
                <a:lnTo>
                  <a:pt x="45676" y="358567"/>
                </a:lnTo>
                <a:lnTo>
                  <a:pt x="11674" y="335878"/>
                </a:lnTo>
                <a:lnTo>
                  <a:pt x="0" y="600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759836" y="4351351"/>
            <a:ext cx="768985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5" dirty="0">
                <a:latin typeface="Calibri"/>
                <a:cs typeface="Calibri"/>
              </a:rPr>
              <a:t>N</a:t>
            </a:r>
            <a:r>
              <a:rPr sz="2000" spc="-10" dirty="0">
                <a:latin typeface="Calibri"/>
                <a:cs typeface="Calibri"/>
              </a:rPr>
              <a:t>é</a:t>
            </a:r>
            <a:r>
              <a:rPr sz="2000" spc="-65" dirty="0">
                <a:latin typeface="Calibri"/>
                <a:cs typeface="Calibri"/>
              </a:rPr>
              <a:t>g</a:t>
            </a:r>
            <a:r>
              <a:rPr sz="2000" spc="-30" dirty="0">
                <a:latin typeface="Calibri"/>
                <a:cs typeface="Calibri"/>
              </a:rPr>
              <a:t>a</a:t>
            </a:r>
            <a:r>
              <a:rPr sz="2000" spc="-5" dirty="0">
                <a:latin typeface="Calibri"/>
                <a:cs typeface="Calibri"/>
              </a:rPr>
              <a:t>t</a:t>
            </a:r>
            <a:r>
              <a:rPr sz="2000" spc="-10" dirty="0">
                <a:latin typeface="Calibri"/>
                <a:cs typeface="Calibri"/>
              </a:rPr>
              <a:t>if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849150" y="4300806"/>
            <a:ext cx="1231391" cy="377951"/>
          </a:xfrm>
          <a:prstGeom prst="rect">
            <a:avLst/>
          </a:prstGeom>
          <a:blipFill>
            <a:blip r:embed="rId1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992367" y="4258133"/>
            <a:ext cx="1002791" cy="539495"/>
          </a:xfrm>
          <a:prstGeom prst="rect">
            <a:avLst/>
          </a:prstGeom>
          <a:blipFill>
            <a:blip r:embed="rId1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857878" y="4286250"/>
            <a:ext cx="1214755" cy="360680"/>
          </a:xfrm>
          <a:custGeom>
            <a:avLst/>
            <a:gdLst/>
            <a:ahLst/>
            <a:cxnLst/>
            <a:rect l="l" t="t" r="r" b="b"/>
            <a:pathLst>
              <a:path w="1214754" h="360679">
                <a:moveTo>
                  <a:pt x="0" y="60070"/>
                </a:moveTo>
                <a:lnTo>
                  <a:pt x="14378" y="21095"/>
                </a:lnTo>
                <a:lnTo>
                  <a:pt x="50045" y="834"/>
                </a:lnTo>
                <a:lnTo>
                  <a:pt x="1154429" y="0"/>
                </a:lnTo>
                <a:lnTo>
                  <a:pt x="1168809" y="1735"/>
                </a:lnTo>
                <a:lnTo>
                  <a:pt x="1202791" y="24455"/>
                </a:lnTo>
                <a:lnTo>
                  <a:pt x="1214501" y="300355"/>
                </a:lnTo>
                <a:lnTo>
                  <a:pt x="1212761" y="314741"/>
                </a:lnTo>
                <a:lnTo>
                  <a:pt x="1189998" y="348669"/>
                </a:lnTo>
                <a:lnTo>
                  <a:pt x="60071" y="360299"/>
                </a:lnTo>
                <a:lnTo>
                  <a:pt x="45676" y="358567"/>
                </a:lnTo>
                <a:lnTo>
                  <a:pt x="11674" y="335878"/>
                </a:lnTo>
                <a:lnTo>
                  <a:pt x="0" y="60070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6136387" y="4351351"/>
            <a:ext cx="661035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spc="-60" dirty="0">
                <a:latin typeface="Calibri"/>
                <a:cs typeface="Calibri"/>
              </a:rPr>
              <a:t>P</a:t>
            </a:r>
            <a:r>
              <a:rPr sz="2000" spc="-15" dirty="0">
                <a:latin typeface="Calibri"/>
                <a:cs typeface="Calibri"/>
              </a:rPr>
              <a:t>o</a:t>
            </a:r>
            <a:r>
              <a:rPr sz="2000" spc="-25" dirty="0">
                <a:latin typeface="Calibri"/>
                <a:cs typeface="Calibri"/>
              </a:rPr>
              <a:t>s</a:t>
            </a:r>
            <a:r>
              <a:rPr sz="2000" spc="-10" dirty="0">
                <a:latin typeface="Calibri"/>
                <a:cs typeface="Calibri"/>
              </a:rPr>
              <a:t>itif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279174" y="4943933"/>
            <a:ext cx="2371343" cy="731519"/>
          </a:xfrm>
          <a:prstGeom prst="rect">
            <a:avLst/>
          </a:prstGeom>
          <a:blipFill>
            <a:blip r:embed="rId1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516880" y="4965269"/>
            <a:ext cx="1947672" cy="758951"/>
          </a:xfrm>
          <a:prstGeom prst="rect">
            <a:avLst/>
          </a:prstGeom>
          <a:blipFill>
            <a:blip r:embed="rId1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86378" y="4929123"/>
            <a:ext cx="2357755" cy="715010"/>
          </a:xfrm>
          <a:custGeom>
            <a:avLst/>
            <a:gdLst/>
            <a:ahLst/>
            <a:cxnLst/>
            <a:rect l="l" t="t" r="r" b="b"/>
            <a:pathLst>
              <a:path w="2357754" h="715010">
                <a:moveTo>
                  <a:pt x="0" y="119125"/>
                </a:moveTo>
                <a:lnTo>
                  <a:pt x="7711" y="76875"/>
                </a:lnTo>
                <a:lnTo>
                  <a:pt x="28953" y="41282"/>
                </a:lnTo>
                <a:lnTo>
                  <a:pt x="60887" y="15184"/>
                </a:lnTo>
                <a:lnTo>
                  <a:pt x="100676" y="1420"/>
                </a:lnTo>
                <a:lnTo>
                  <a:pt x="2238375" y="0"/>
                </a:lnTo>
                <a:lnTo>
                  <a:pt x="2253023" y="891"/>
                </a:lnTo>
                <a:lnTo>
                  <a:pt x="2293369" y="13428"/>
                </a:lnTo>
                <a:lnTo>
                  <a:pt x="2326113" y="38549"/>
                </a:lnTo>
                <a:lnTo>
                  <a:pt x="2348414" y="73417"/>
                </a:lnTo>
                <a:lnTo>
                  <a:pt x="2357437" y="115193"/>
                </a:lnTo>
                <a:lnTo>
                  <a:pt x="2357501" y="595376"/>
                </a:lnTo>
                <a:lnTo>
                  <a:pt x="2356608" y="610021"/>
                </a:lnTo>
                <a:lnTo>
                  <a:pt x="2344065" y="650358"/>
                </a:lnTo>
                <a:lnTo>
                  <a:pt x="2318932" y="683088"/>
                </a:lnTo>
                <a:lnTo>
                  <a:pt x="2284048" y="705372"/>
                </a:lnTo>
                <a:lnTo>
                  <a:pt x="2242255" y="714376"/>
                </a:lnTo>
                <a:lnTo>
                  <a:pt x="119125" y="714438"/>
                </a:lnTo>
                <a:lnTo>
                  <a:pt x="104474" y="713546"/>
                </a:lnTo>
                <a:lnTo>
                  <a:pt x="64118" y="701011"/>
                </a:lnTo>
                <a:lnTo>
                  <a:pt x="31370" y="675893"/>
                </a:lnTo>
                <a:lnTo>
                  <a:pt x="9071" y="641029"/>
                </a:lnTo>
                <a:lnTo>
                  <a:pt x="62" y="599255"/>
                </a:lnTo>
                <a:lnTo>
                  <a:pt x="0" y="119125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5646204" y="5030470"/>
            <a:ext cx="1641475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ct val="100000"/>
              </a:lnSpc>
            </a:pPr>
            <a:r>
              <a:rPr sz="1800" spc="-15" dirty="0">
                <a:latin typeface="Calibri"/>
                <a:cs typeface="Calibri"/>
              </a:rPr>
              <a:t>2</a:t>
            </a:r>
            <a:r>
              <a:rPr sz="1800" spc="-15" baseline="25462" dirty="0">
                <a:latin typeface="Calibri"/>
                <a:cs typeface="Calibri"/>
              </a:rPr>
              <a:t>ème</a:t>
            </a:r>
            <a:r>
              <a:rPr sz="1800" baseline="25462" dirty="0">
                <a:latin typeface="Calibri"/>
                <a:cs typeface="Calibri"/>
              </a:rPr>
              <a:t> </a:t>
            </a:r>
            <a:r>
              <a:rPr sz="1800" spc="-202" baseline="25462" dirty="0">
                <a:latin typeface="Calibri"/>
                <a:cs typeface="Calibri"/>
              </a:rPr>
              <a:t> </a:t>
            </a:r>
            <a:r>
              <a:rPr sz="1800" spc="-10" dirty="0">
                <a:latin typeface="Calibri"/>
                <a:cs typeface="Calibri"/>
              </a:rPr>
              <a:t>p</a:t>
            </a:r>
            <a:r>
              <a:rPr sz="1800" spc="-40" dirty="0">
                <a:latin typeface="Calibri"/>
                <a:cs typeface="Calibri"/>
              </a:rPr>
              <a:t>r</a:t>
            </a:r>
            <a:r>
              <a:rPr sz="1800" spc="-20" dirty="0">
                <a:latin typeface="Calibri"/>
                <a:cs typeface="Calibri"/>
              </a:rPr>
              <a:t>é</a:t>
            </a:r>
            <a:r>
              <a:rPr sz="1800" spc="-5" dirty="0">
                <a:latin typeface="Calibri"/>
                <a:cs typeface="Calibri"/>
              </a:rPr>
              <a:t>l</a:t>
            </a:r>
            <a:r>
              <a:rPr sz="1800" spc="-20" dirty="0">
                <a:latin typeface="Calibri"/>
                <a:cs typeface="Calibri"/>
              </a:rPr>
              <a:t>è</a:t>
            </a:r>
            <a:r>
              <a:rPr sz="1800" spc="-35" dirty="0">
                <a:latin typeface="Calibri"/>
                <a:cs typeface="Calibri"/>
              </a:rPr>
              <a:t>v</a:t>
            </a:r>
            <a:r>
              <a:rPr sz="1800" spc="-20" dirty="0">
                <a:latin typeface="Calibri"/>
                <a:cs typeface="Calibri"/>
              </a:rPr>
              <a:t>e</a:t>
            </a:r>
            <a:r>
              <a:rPr sz="1800" spc="-15" dirty="0">
                <a:latin typeface="Calibri"/>
                <a:cs typeface="Calibri"/>
              </a:rPr>
              <a:t>m</a:t>
            </a:r>
            <a:r>
              <a:rPr sz="1800" spc="-20" dirty="0">
                <a:latin typeface="Calibri"/>
                <a:cs typeface="Calibri"/>
              </a:rPr>
              <a:t>e</a:t>
            </a:r>
            <a:r>
              <a:rPr sz="1800" spc="-35" dirty="0">
                <a:latin typeface="Calibri"/>
                <a:cs typeface="Calibri"/>
              </a:rPr>
              <a:t>n</a:t>
            </a:r>
            <a:r>
              <a:rPr sz="1800" spc="-10" dirty="0"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800" spc="5" dirty="0">
                <a:latin typeface="Calibri"/>
                <a:cs typeface="Calibri"/>
              </a:rPr>
              <a:t>EL</a:t>
            </a:r>
            <a:r>
              <a:rPr sz="1800" dirty="0">
                <a:latin typeface="Calibri"/>
                <a:cs typeface="Calibri"/>
              </a:rPr>
              <a:t>I</a:t>
            </a:r>
            <a:r>
              <a:rPr sz="1800" spc="-35" dirty="0">
                <a:latin typeface="Calibri"/>
                <a:cs typeface="Calibri"/>
              </a:rPr>
              <a:t>S</a:t>
            </a:r>
            <a:r>
              <a:rPr sz="1800" dirty="0">
                <a:latin typeface="Calibri"/>
                <a:cs typeface="Calibri"/>
              </a:rPr>
              <a:t>A</a:t>
            </a:r>
            <a:r>
              <a:rPr sz="1800" spc="-10" dirty="0">
                <a:latin typeface="Calibri"/>
                <a:cs typeface="Calibri"/>
              </a:rPr>
              <a:t> </a:t>
            </a:r>
            <a:r>
              <a:rPr sz="1800" spc="5" dirty="0">
                <a:latin typeface="Calibri"/>
                <a:cs typeface="Calibri"/>
              </a:rPr>
              <a:t>(</a:t>
            </a:r>
            <a:r>
              <a:rPr sz="1800" spc="-10" dirty="0">
                <a:latin typeface="Calibri"/>
                <a:cs typeface="Calibri"/>
              </a:rPr>
              <a:t>+</a:t>
            </a:r>
            <a:r>
              <a:rPr sz="1800" dirty="0">
                <a:latin typeface="Calibri"/>
                <a:cs typeface="Calibri"/>
              </a:rPr>
              <a:t>)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6393334" y="5645228"/>
            <a:ext cx="141605" cy="389255"/>
          </a:xfrm>
          <a:custGeom>
            <a:avLst/>
            <a:gdLst/>
            <a:ahLst/>
            <a:cxnLst/>
            <a:rect l="l" t="t" r="r" b="b"/>
            <a:pathLst>
              <a:path w="141604" h="389254">
                <a:moveTo>
                  <a:pt x="18736" y="246808"/>
                </a:moveTo>
                <a:lnTo>
                  <a:pt x="6808" y="248943"/>
                </a:lnTo>
                <a:lnTo>
                  <a:pt x="0" y="258560"/>
                </a:lnTo>
                <a:lnTo>
                  <a:pt x="1754" y="270256"/>
                </a:lnTo>
                <a:lnTo>
                  <a:pt x="70969" y="389013"/>
                </a:lnTo>
                <a:lnTo>
                  <a:pt x="89333" y="357505"/>
                </a:lnTo>
                <a:lnTo>
                  <a:pt x="55094" y="357505"/>
                </a:lnTo>
                <a:lnTo>
                  <a:pt x="55066" y="298834"/>
                </a:lnTo>
                <a:lnTo>
                  <a:pt x="28333" y="253100"/>
                </a:lnTo>
                <a:lnTo>
                  <a:pt x="18736" y="246808"/>
                </a:lnTo>
                <a:close/>
              </a:path>
              <a:path w="141604" h="389254">
                <a:moveTo>
                  <a:pt x="55094" y="298881"/>
                </a:moveTo>
                <a:lnTo>
                  <a:pt x="55094" y="357505"/>
                </a:lnTo>
                <a:lnTo>
                  <a:pt x="86844" y="357505"/>
                </a:lnTo>
                <a:lnTo>
                  <a:pt x="86844" y="349503"/>
                </a:lnTo>
                <a:lnTo>
                  <a:pt x="57253" y="349503"/>
                </a:lnTo>
                <a:lnTo>
                  <a:pt x="70962" y="326028"/>
                </a:lnTo>
                <a:lnTo>
                  <a:pt x="55094" y="298881"/>
                </a:lnTo>
                <a:close/>
              </a:path>
              <a:path w="141604" h="389254">
                <a:moveTo>
                  <a:pt x="122196" y="246979"/>
                </a:moveTo>
                <a:lnTo>
                  <a:pt x="112879" y="254253"/>
                </a:lnTo>
                <a:lnTo>
                  <a:pt x="86844" y="298834"/>
                </a:lnTo>
                <a:lnTo>
                  <a:pt x="86844" y="357505"/>
                </a:lnTo>
                <a:lnTo>
                  <a:pt x="89333" y="357505"/>
                </a:lnTo>
                <a:lnTo>
                  <a:pt x="140184" y="270256"/>
                </a:lnTo>
                <a:lnTo>
                  <a:pt x="140800" y="269100"/>
                </a:lnTo>
                <a:lnTo>
                  <a:pt x="141604" y="257578"/>
                </a:lnTo>
                <a:lnTo>
                  <a:pt x="133914" y="248226"/>
                </a:lnTo>
                <a:lnTo>
                  <a:pt x="122196" y="246979"/>
                </a:lnTo>
                <a:close/>
              </a:path>
              <a:path w="141604" h="389254">
                <a:moveTo>
                  <a:pt x="70962" y="326028"/>
                </a:moveTo>
                <a:lnTo>
                  <a:pt x="57253" y="349503"/>
                </a:lnTo>
                <a:lnTo>
                  <a:pt x="84685" y="349503"/>
                </a:lnTo>
                <a:lnTo>
                  <a:pt x="70962" y="326028"/>
                </a:lnTo>
                <a:close/>
              </a:path>
              <a:path w="141604" h="389254">
                <a:moveTo>
                  <a:pt x="86844" y="298834"/>
                </a:moveTo>
                <a:lnTo>
                  <a:pt x="70962" y="326028"/>
                </a:lnTo>
                <a:lnTo>
                  <a:pt x="84685" y="349503"/>
                </a:lnTo>
                <a:lnTo>
                  <a:pt x="86844" y="349503"/>
                </a:lnTo>
                <a:lnTo>
                  <a:pt x="86844" y="298834"/>
                </a:lnTo>
                <a:close/>
              </a:path>
              <a:path w="141604" h="389254">
                <a:moveTo>
                  <a:pt x="56745" y="178587"/>
                </a:moveTo>
                <a:lnTo>
                  <a:pt x="55094" y="178587"/>
                </a:lnTo>
                <a:lnTo>
                  <a:pt x="55094" y="298881"/>
                </a:lnTo>
                <a:lnTo>
                  <a:pt x="70962" y="326028"/>
                </a:lnTo>
                <a:lnTo>
                  <a:pt x="86816" y="298881"/>
                </a:lnTo>
                <a:lnTo>
                  <a:pt x="86844" y="210337"/>
                </a:lnTo>
                <a:lnTo>
                  <a:pt x="70969" y="210337"/>
                </a:lnTo>
                <a:lnTo>
                  <a:pt x="86844" y="194462"/>
                </a:lnTo>
                <a:lnTo>
                  <a:pt x="56745" y="194462"/>
                </a:lnTo>
                <a:lnTo>
                  <a:pt x="56745" y="178587"/>
                </a:lnTo>
                <a:close/>
              </a:path>
              <a:path w="141604" h="389254">
                <a:moveTo>
                  <a:pt x="86844" y="194462"/>
                </a:moveTo>
                <a:lnTo>
                  <a:pt x="70969" y="210337"/>
                </a:lnTo>
                <a:lnTo>
                  <a:pt x="86844" y="210337"/>
                </a:lnTo>
                <a:lnTo>
                  <a:pt x="86844" y="194462"/>
                </a:lnTo>
                <a:close/>
              </a:path>
              <a:path w="141604" h="389254">
                <a:moveTo>
                  <a:pt x="88495" y="178587"/>
                </a:moveTo>
                <a:lnTo>
                  <a:pt x="72493" y="178587"/>
                </a:lnTo>
                <a:lnTo>
                  <a:pt x="56745" y="194462"/>
                </a:lnTo>
                <a:lnTo>
                  <a:pt x="86844" y="194462"/>
                </a:lnTo>
                <a:lnTo>
                  <a:pt x="86844" y="210337"/>
                </a:lnTo>
                <a:lnTo>
                  <a:pt x="88495" y="210337"/>
                </a:lnTo>
                <a:lnTo>
                  <a:pt x="88495" y="178587"/>
                </a:lnTo>
                <a:close/>
              </a:path>
              <a:path w="141604" h="389254">
                <a:moveTo>
                  <a:pt x="88495" y="0"/>
                </a:moveTo>
                <a:lnTo>
                  <a:pt x="56745" y="0"/>
                </a:lnTo>
                <a:lnTo>
                  <a:pt x="56745" y="194462"/>
                </a:lnTo>
                <a:lnTo>
                  <a:pt x="72493" y="178587"/>
                </a:lnTo>
                <a:lnTo>
                  <a:pt x="88495" y="178587"/>
                </a:lnTo>
                <a:lnTo>
                  <a:pt x="884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477125" y="6076950"/>
            <a:ext cx="1479550" cy="665480"/>
          </a:xfrm>
          <a:custGeom>
            <a:avLst/>
            <a:gdLst/>
            <a:ahLst/>
            <a:cxnLst/>
            <a:rect l="l" t="t" r="r" b="b"/>
            <a:pathLst>
              <a:path w="1479550" h="665479">
                <a:moveTo>
                  <a:pt x="1368678" y="0"/>
                </a:moveTo>
                <a:lnTo>
                  <a:pt x="105761" y="115"/>
                </a:lnTo>
                <a:lnTo>
                  <a:pt x="64411" y="10176"/>
                </a:lnTo>
                <a:lnTo>
                  <a:pt x="30814" y="34170"/>
                </a:lnTo>
                <a:lnTo>
                  <a:pt x="8250" y="68822"/>
                </a:lnTo>
                <a:lnTo>
                  <a:pt x="0" y="110858"/>
                </a:lnTo>
                <a:lnTo>
                  <a:pt x="115" y="559414"/>
                </a:lnTo>
                <a:lnTo>
                  <a:pt x="10181" y="600767"/>
                </a:lnTo>
                <a:lnTo>
                  <a:pt x="34182" y="634359"/>
                </a:lnTo>
                <a:lnTo>
                  <a:pt x="68839" y="656915"/>
                </a:lnTo>
                <a:lnTo>
                  <a:pt x="110871" y="665162"/>
                </a:lnTo>
                <a:lnTo>
                  <a:pt x="1373788" y="665046"/>
                </a:lnTo>
                <a:lnTo>
                  <a:pt x="1415138" y="654985"/>
                </a:lnTo>
                <a:lnTo>
                  <a:pt x="1448735" y="630991"/>
                </a:lnTo>
                <a:lnTo>
                  <a:pt x="1471299" y="596339"/>
                </a:lnTo>
                <a:lnTo>
                  <a:pt x="1479550" y="554304"/>
                </a:lnTo>
                <a:lnTo>
                  <a:pt x="1479434" y="105747"/>
                </a:lnTo>
                <a:lnTo>
                  <a:pt x="1469368" y="64395"/>
                </a:lnTo>
                <a:lnTo>
                  <a:pt x="1445367" y="30803"/>
                </a:lnTo>
                <a:lnTo>
                  <a:pt x="1410710" y="8246"/>
                </a:lnTo>
                <a:lnTo>
                  <a:pt x="136867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477125" y="6076950"/>
            <a:ext cx="1479550" cy="665480"/>
          </a:xfrm>
          <a:custGeom>
            <a:avLst/>
            <a:gdLst/>
            <a:ahLst/>
            <a:cxnLst/>
            <a:rect l="l" t="t" r="r" b="b"/>
            <a:pathLst>
              <a:path w="1479550" h="665479">
                <a:moveTo>
                  <a:pt x="0" y="110858"/>
                </a:moveTo>
                <a:lnTo>
                  <a:pt x="8250" y="68822"/>
                </a:lnTo>
                <a:lnTo>
                  <a:pt x="30814" y="34170"/>
                </a:lnTo>
                <a:lnTo>
                  <a:pt x="64411" y="10176"/>
                </a:lnTo>
                <a:lnTo>
                  <a:pt x="105761" y="115"/>
                </a:lnTo>
                <a:lnTo>
                  <a:pt x="1368678" y="0"/>
                </a:lnTo>
                <a:lnTo>
                  <a:pt x="1383306" y="956"/>
                </a:lnTo>
                <a:lnTo>
                  <a:pt x="1423244" y="14337"/>
                </a:lnTo>
                <a:lnTo>
                  <a:pt x="1454714" y="40936"/>
                </a:lnTo>
                <a:lnTo>
                  <a:pt x="1474434" y="77479"/>
                </a:lnTo>
                <a:lnTo>
                  <a:pt x="1479550" y="554304"/>
                </a:lnTo>
                <a:lnTo>
                  <a:pt x="1478592" y="568934"/>
                </a:lnTo>
                <a:lnTo>
                  <a:pt x="1465206" y="608872"/>
                </a:lnTo>
                <a:lnTo>
                  <a:pt x="1438600" y="640335"/>
                </a:lnTo>
                <a:lnTo>
                  <a:pt x="1402054" y="660049"/>
                </a:lnTo>
                <a:lnTo>
                  <a:pt x="110871" y="665162"/>
                </a:lnTo>
                <a:lnTo>
                  <a:pt x="96243" y="664205"/>
                </a:lnTo>
                <a:lnTo>
                  <a:pt x="56305" y="650825"/>
                </a:lnTo>
                <a:lnTo>
                  <a:pt x="24835" y="624226"/>
                </a:lnTo>
                <a:lnTo>
                  <a:pt x="5115" y="587683"/>
                </a:lnTo>
                <a:lnTo>
                  <a:pt x="0" y="110858"/>
                </a:lnTo>
                <a:close/>
              </a:path>
            </a:pathLst>
          </a:custGeom>
          <a:ln w="25400">
            <a:solidFill>
              <a:srgbClr val="C0504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637183" y="6206896"/>
            <a:ext cx="1162685" cy="46551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70485">
              <a:lnSpc>
                <a:spcPct val="100000"/>
              </a:lnSpc>
            </a:pPr>
            <a:r>
              <a:rPr sz="1600" b="1" spc="5" dirty="0">
                <a:latin typeface="Calibri"/>
                <a:cs typeface="Calibri"/>
              </a:rPr>
              <a:t>A</a:t>
            </a:r>
            <a:r>
              <a:rPr sz="1600" b="1" dirty="0">
                <a:latin typeface="Calibri"/>
                <a:cs typeface="Calibri"/>
              </a:rPr>
              <a:t>g</a:t>
            </a:r>
            <a:r>
              <a:rPr sz="1600" b="1" spc="5" dirty="0">
                <a:latin typeface="Calibri"/>
                <a:cs typeface="Calibri"/>
              </a:rPr>
              <a:t> </a:t>
            </a:r>
            <a:r>
              <a:rPr sz="1600" b="1" dirty="0">
                <a:latin typeface="Calibri"/>
                <a:cs typeface="Calibri"/>
              </a:rPr>
              <a:t>p24</a:t>
            </a:r>
            <a:r>
              <a:rPr sz="1600" b="1" spc="-30" dirty="0">
                <a:latin typeface="Calibri"/>
                <a:cs typeface="Calibri"/>
              </a:rPr>
              <a:t> </a:t>
            </a:r>
            <a:r>
              <a:rPr sz="1600" b="1" spc="-15" dirty="0">
                <a:latin typeface="Calibri"/>
                <a:cs typeface="Calibri"/>
              </a:rPr>
              <a:t>i</a:t>
            </a:r>
            <a:r>
              <a:rPr sz="1600" b="1" spc="5" dirty="0">
                <a:latin typeface="Calibri"/>
                <a:cs typeface="Calibri"/>
              </a:rPr>
              <a:t>s</a:t>
            </a:r>
            <a:r>
              <a:rPr sz="1600" b="1" dirty="0">
                <a:latin typeface="Calibri"/>
                <a:cs typeface="Calibri"/>
              </a:rPr>
              <a:t>o</a:t>
            </a:r>
            <a:r>
              <a:rPr sz="1600" b="1" spc="-15" dirty="0">
                <a:latin typeface="Calibri"/>
                <a:cs typeface="Calibri"/>
              </a:rPr>
              <a:t>l</a:t>
            </a:r>
            <a:r>
              <a:rPr sz="1600" b="1" dirty="0">
                <a:latin typeface="Calibri"/>
                <a:cs typeface="Calibri"/>
              </a:rPr>
              <a:t>é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1400" b="1" spc="-15" dirty="0">
                <a:latin typeface="Calibri"/>
                <a:cs typeface="Calibri"/>
              </a:rPr>
              <a:t>P</a:t>
            </a:r>
            <a:r>
              <a:rPr sz="1400" b="1" spc="0" dirty="0">
                <a:latin typeface="Calibri"/>
                <a:cs typeface="Calibri"/>
              </a:rPr>
              <a:t>r</a:t>
            </a:r>
            <a:r>
              <a:rPr sz="1400" b="1" spc="-15" dirty="0">
                <a:latin typeface="Calibri"/>
                <a:cs typeface="Calibri"/>
              </a:rPr>
              <a:t>i</a:t>
            </a:r>
            <a:r>
              <a:rPr sz="1400" b="1" spc="-20" dirty="0">
                <a:latin typeface="Calibri"/>
                <a:cs typeface="Calibri"/>
              </a:rPr>
              <a:t>mo</a:t>
            </a:r>
            <a:r>
              <a:rPr sz="1400" b="1" dirty="0">
                <a:latin typeface="Calibri"/>
                <a:cs typeface="Calibri"/>
              </a:rPr>
              <a:t>-</a:t>
            </a:r>
            <a:r>
              <a:rPr sz="1400" b="1" spc="-15" dirty="0">
                <a:latin typeface="Calibri"/>
                <a:cs typeface="Calibri"/>
              </a:rPr>
              <a:t>i</a:t>
            </a:r>
            <a:r>
              <a:rPr sz="1400" b="1" spc="-10" dirty="0">
                <a:latin typeface="Calibri"/>
                <a:cs typeface="Calibri"/>
              </a:rPr>
              <a:t>n</a:t>
            </a:r>
            <a:r>
              <a:rPr sz="1400" b="1" spc="-45" dirty="0">
                <a:latin typeface="Calibri"/>
                <a:cs typeface="Calibri"/>
              </a:rPr>
              <a:t>f</a:t>
            </a:r>
            <a:r>
              <a:rPr sz="1400" b="1" spc="-15" dirty="0">
                <a:latin typeface="Calibri"/>
                <a:cs typeface="Calibri"/>
              </a:rPr>
              <a:t>e</a:t>
            </a:r>
            <a:r>
              <a:rPr sz="1400" b="1" spc="-20" dirty="0">
                <a:latin typeface="Calibri"/>
                <a:cs typeface="Calibri"/>
              </a:rPr>
              <a:t>c</a:t>
            </a:r>
            <a:r>
              <a:rPr sz="1400" b="1" spc="-5" dirty="0">
                <a:latin typeface="Calibri"/>
                <a:cs typeface="Calibri"/>
              </a:rPr>
              <a:t>t</a:t>
            </a:r>
            <a:r>
              <a:rPr sz="1400" b="1" spc="-15" dirty="0">
                <a:latin typeface="Calibri"/>
                <a:cs typeface="Calibri"/>
              </a:rPr>
              <a:t>io</a:t>
            </a:r>
            <a:r>
              <a:rPr sz="1400" b="1" spc="-10" dirty="0"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49225" y="2271776"/>
            <a:ext cx="1884680" cy="800100"/>
          </a:xfrm>
          <a:custGeom>
            <a:avLst/>
            <a:gdLst/>
            <a:ahLst/>
            <a:cxnLst/>
            <a:rect l="l" t="t" r="r" b="b"/>
            <a:pathLst>
              <a:path w="1884680" h="800100">
                <a:moveTo>
                  <a:pt x="1750949" y="0"/>
                </a:moveTo>
                <a:lnTo>
                  <a:pt x="120859" y="577"/>
                </a:lnTo>
                <a:lnTo>
                  <a:pt x="79685" y="11236"/>
                </a:lnTo>
                <a:lnTo>
                  <a:pt x="44830" y="33611"/>
                </a:lnTo>
                <a:lnTo>
                  <a:pt x="18560" y="65439"/>
                </a:lnTo>
                <a:lnTo>
                  <a:pt x="3137" y="104458"/>
                </a:lnTo>
                <a:lnTo>
                  <a:pt x="0" y="133350"/>
                </a:lnTo>
                <a:lnTo>
                  <a:pt x="586" y="679213"/>
                </a:lnTo>
                <a:lnTo>
                  <a:pt x="11267" y="720381"/>
                </a:lnTo>
                <a:lnTo>
                  <a:pt x="33650" y="755242"/>
                </a:lnTo>
                <a:lnTo>
                  <a:pt x="65473" y="781526"/>
                </a:lnTo>
                <a:lnTo>
                  <a:pt x="104475" y="796959"/>
                </a:lnTo>
                <a:lnTo>
                  <a:pt x="133350" y="800100"/>
                </a:lnTo>
                <a:lnTo>
                  <a:pt x="1763636" y="799503"/>
                </a:lnTo>
                <a:lnTo>
                  <a:pt x="1804774" y="788783"/>
                </a:lnTo>
                <a:lnTo>
                  <a:pt x="1839608" y="766362"/>
                </a:lnTo>
                <a:lnTo>
                  <a:pt x="1865868" y="734510"/>
                </a:lnTo>
                <a:lnTo>
                  <a:pt x="1881288" y="695493"/>
                </a:lnTo>
                <a:lnTo>
                  <a:pt x="1884426" y="666623"/>
                </a:lnTo>
                <a:lnTo>
                  <a:pt x="1883838" y="120760"/>
                </a:lnTo>
                <a:lnTo>
                  <a:pt x="1873138" y="79612"/>
                </a:lnTo>
                <a:lnTo>
                  <a:pt x="1850723" y="44786"/>
                </a:lnTo>
                <a:lnTo>
                  <a:pt x="1818864" y="18540"/>
                </a:lnTo>
                <a:lnTo>
                  <a:pt x="1779833" y="3133"/>
                </a:lnTo>
                <a:lnTo>
                  <a:pt x="175094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9225" y="2271776"/>
            <a:ext cx="1884680" cy="800100"/>
          </a:xfrm>
          <a:custGeom>
            <a:avLst/>
            <a:gdLst/>
            <a:ahLst/>
            <a:cxnLst/>
            <a:rect l="l" t="t" r="r" b="b"/>
            <a:pathLst>
              <a:path w="1884680" h="800100">
                <a:moveTo>
                  <a:pt x="0" y="133350"/>
                </a:moveTo>
                <a:lnTo>
                  <a:pt x="6933" y="90792"/>
                </a:lnTo>
                <a:lnTo>
                  <a:pt x="26223" y="53919"/>
                </a:lnTo>
                <a:lnTo>
                  <a:pt x="55606" y="24990"/>
                </a:lnTo>
                <a:lnTo>
                  <a:pt x="92819" y="6269"/>
                </a:lnTo>
                <a:lnTo>
                  <a:pt x="1750949" y="0"/>
                </a:lnTo>
                <a:lnTo>
                  <a:pt x="1765621" y="797"/>
                </a:lnTo>
                <a:lnTo>
                  <a:pt x="1806539" y="12088"/>
                </a:lnTo>
                <a:lnTo>
                  <a:pt x="1841041" y="34972"/>
                </a:lnTo>
                <a:lnTo>
                  <a:pt x="1866856" y="67190"/>
                </a:lnTo>
                <a:lnTo>
                  <a:pt x="1881713" y="106481"/>
                </a:lnTo>
                <a:lnTo>
                  <a:pt x="1884426" y="666623"/>
                </a:lnTo>
                <a:lnTo>
                  <a:pt x="1883627" y="681288"/>
                </a:lnTo>
                <a:lnTo>
                  <a:pt x="1872325" y="722188"/>
                </a:lnTo>
                <a:lnTo>
                  <a:pt x="1849426" y="756681"/>
                </a:lnTo>
                <a:lnTo>
                  <a:pt x="1817198" y="782497"/>
                </a:lnTo>
                <a:lnTo>
                  <a:pt x="1777909" y="797370"/>
                </a:lnTo>
                <a:lnTo>
                  <a:pt x="133350" y="800100"/>
                </a:lnTo>
                <a:lnTo>
                  <a:pt x="118681" y="799300"/>
                </a:lnTo>
                <a:lnTo>
                  <a:pt x="77788" y="787988"/>
                </a:lnTo>
                <a:lnTo>
                  <a:pt x="43320" y="765069"/>
                </a:lnTo>
                <a:lnTo>
                  <a:pt x="17540" y="732814"/>
                </a:lnTo>
                <a:lnTo>
                  <a:pt x="2707" y="693496"/>
                </a:lnTo>
                <a:lnTo>
                  <a:pt x="0" y="133350"/>
                </a:lnTo>
                <a:close/>
              </a:path>
            </a:pathLst>
          </a:custGeom>
          <a:ln w="25400">
            <a:solidFill>
              <a:srgbClr val="40404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 txBox="1"/>
          <p:nvPr/>
        </p:nvSpPr>
        <p:spPr>
          <a:xfrm>
            <a:off x="380491" y="2452194"/>
            <a:ext cx="1418590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2545">
              <a:lnSpc>
                <a:spcPct val="100000"/>
              </a:lnSpc>
            </a:pPr>
            <a:r>
              <a:rPr sz="1600" b="1" spc="5" dirty="0">
                <a:latin typeface="Calibri"/>
                <a:cs typeface="Calibri"/>
              </a:rPr>
              <a:t>S</a:t>
            </a:r>
            <a:r>
              <a:rPr sz="1600" b="1" dirty="0">
                <a:latin typeface="Calibri"/>
                <a:cs typeface="Calibri"/>
              </a:rPr>
              <a:t>i </a:t>
            </a:r>
            <a:r>
              <a:rPr sz="1600" b="1" spc="-15" dirty="0">
                <a:latin typeface="Calibri"/>
                <a:cs typeface="Calibri"/>
              </a:rPr>
              <a:t> </a:t>
            </a:r>
            <a:r>
              <a:rPr sz="1600" b="1" dirty="0">
                <a:latin typeface="Calibri"/>
                <a:cs typeface="Calibri"/>
              </a:rPr>
              <a:t>&gt;</a:t>
            </a:r>
            <a:r>
              <a:rPr sz="1600" b="1" spc="10" dirty="0">
                <a:latin typeface="Calibri"/>
                <a:cs typeface="Calibri"/>
              </a:rPr>
              <a:t> </a:t>
            </a:r>
            <a:r>
              <a:rPr sz="1600" b="1" dirty="0">
                <a:latin typeface="Calibri"/>
                <a:cs typeface="Calibri"/>
              </a:rPr>
              <a:t>6 s</a:t>
            </a:r>
            <a:r>
              <a:rPr sz="1600" b="1" spc="5" dirty="0">
                <a:latin typeface="Calibri"/>
                <a:cs typeface="Calibri"/>
              </a:rPr>
              <a:t>e</a:t>
            </a:r>
            <a:r>
              <a:rPr sz="1600" b="1" spc="10" dirty="0">
                <a:latin typeface="Calibri"/>
                <a:cs typeface="Calibri"/>
              </a:rPr>
              <a:t>m</a:t>
            </a:r>
            <a:r>
              <a:rPr sz="1600" b="1" dirty="0">
                <a:latin typeface="Calibri"/>
                <a:cs typeface="Calibri"/>
              </a:rPr>
              <a:t>a</a:t>
            </a:r>
            <a:r>
              <a:rPr sz="1600" b="1" spc="-15" dirty="0">
                <a:latin typeface="Calibri"/>
                <a:cs typeface="Calibri"/>
              </a:rPr>
              <a:t>i</a:t>
            </a:r>
            <a:r>
              <a:rPr sz="1600" b="1" dirty="0">
                <a:latin typeface="Calibri"/>
                <a:cs typeface="Calibri"/>
              </a:rPr>
              <a:t>n</a:t>
            </a:r>
            <a:r>
              <a:rPr sz="1600" b="1" spc="5" dirty="0">
                <a:latin typeface="Calibri"/>
                <a:cs typeface="Calibri"/>
              </a:rPr>
              <a:t>e</a:t>
            </a:r>
            <a:r>
              <a:rPr sz="1600" b="1" dirty="0"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600" b="1" dirty="0">
                <a:latin typeface="Calibri"/>
                <a:cs typeface="Calibri"/>
              </a:rPr>
              <a:t>ap</a:t>
            </a:r>
            <a:r>
              <a:rPr sz="1600" b="1" spc="-25" dirty="0">
                <a:latin typeface="Calibri"/>
                <a:cs typeface="Calibri"/>
              </a:rPr>
              <a:t>r</a:t>
            </a:r>
            <a:r>
              <a:rPr sz="1600" b="1" dirty="0">
                <a:latin typeface="Calibri"/>
                <a:cs typeface="Calibri"/>
              </a:rPr>
              <a:t>ès</a:t>
            </a:r>
            <a:r>
              <a:rPr sz="1600" b="1" spc="-25" dirty="0">
                <a:latin typeface="Calibri"/>
                <a:cs typeface="Calibri"/>
              </a:rPr>
              <a:t> </a:t>
            </a:r>
            <a:r>
              <a:rPr sz="1600" b="1" spc="-20" dirty="0">
                <a:latin typeface="Calibri"/>
                <a:cs typeface="Calibri"/>
              </a:rPr>
              <a:t>e</a:t>
            </a:r>
            <a:r>
              <a:rPr sz="1600" b="1" spc="-5" dirty="0">
                <a:latin typeface="Calibri"/>
                <a:cs typeface="Calibri"/>
              </a:rPr>
              <a:t>xpo</a:t>
            </a:r>
            <a:r>
              <a:rPr sz="1600" b="1" spc="5" dirty="0">
                <a:latin typeface="Calibri"/>
                <a:cs typeface="Calibri"/>
              </a:rPr>
              <a:t>s</a:t>
            </a:r>
            <a:r>
              <a:rPr sz="1600" b="1" spc="-15" dirty="0">
                <a:latin typeface="Calibri"/>
                <a:cs typeface="Calibri"/>
              </a:rPr>
              <a:t>i</a:t>
            </a:r>
            <a:r>
              <a:rPr sz="1600" b="1" spc="-10" dirty="0">
                <a:latin typeface="Calibri"/>
                <a:cs typeface="Calibri"/>
              </a:rPr>
              <a:t>t</a:t>
            </a:r>
            <a:r>
              <a:rPr sz="1600" b="1" spc="-15" dirty="0">
                <a:latin typeface="Calibri"/>
                <a:cs typeface="Calibri"/>
              </a:rPr>
              <a:t>i</a:t>
            </a:r>
            <a:r>
              <a:rPr sz="1600" b="1" dirty="0">
                <a:latin typeface="Calibri"/>
                <a:cs typeface="Calibri"/>
              </a:rPr>
              <a:t>on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Espace réservé du numéro de diapositive 58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" dirty="0"/>
              <a:t>T</a:t>
            </a:r>
            <a:r>
              <a:rPr spc="-45" dirty="0"/>
              <a:t>R</a:t>
            </a:r>
            <a:r>
              <a:rPr spc="-15" dirty="0"/>
              <a:t>O</a:t>
            </a:r>
            <a:r>
              <a:rPr dirty="0"/>
              <a:t>D</a:t>
            </a:r>
            <a:r>
              <a:rPr spc="30" dirty="0"/>
              <a:t> </a:t>
            </a:r>
            <a:r>
              <a:rPr spc="-5" dirty="0"/>
              <a:t>VI</a:t>
            </a:r>
            <a:r>
              <a:rPr spc="10" dirty="0"/>
              <a:t>H</a:t>
            </a:r>
            <a:r>
              <a:rPr dirty="0"/>
              <a:t>*</a:t>
            </a:r>
            <a:r>
              <a:rPr spc="-40" dirty="0"/>
              <a:t> </a:t>
            </a:r>
            <a:r>
              <a:rPr spc="-5" dirty="0"/>
              <a:t>CADR</a:t>
            </a:r>
            <a:r>
              <a:rPr dirty="0"/>
              <a:t>E</a:t>
            </a:r>
            <a:r>
              <a:rPr spc="5" dirty="0"/>
              <a:t> </a:t>
            </a:r>
            <a:r>
              <a:rPr spc="-15" dirty="0"/>
              <a:t>R</a:t>
            </a:r>
            <a:r>
              <a:rPr spc="-55" dirty="0"/>
              <a:t>E</a:t>
            </a:r>
            <a:r>
              <a:rPr spc="-5" dirty="0"/>
              <a:t>GLEM</a:t>
            </a:r>
            <a:r>
              <a:rPr spc="-15" dirty="0"/>
              <a:t>E</a:t>
            </a:r>
            <a:r>
              <a:rPr dirty="0"/>
              <a:t>N</a:t>
            </a:r>
            <a:r>
              <a:rPr spc="-295" dirty="0"/>
              <a:t>T</a:t>
            </a:r>
            <a:r>
              <a:rPr dirty="0"/>
              <a:t>AI</a:t>
            </a:r>
            <a:r>
              <a:rPr spc="-15" dirty="0"/>
              <a:t>R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1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02781" y="1122791"/>
            <a:ext cx="8170545" cy="500444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2000" spc="-15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am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iologie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ale,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partie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186055" indent="-173355" algn="just">
              <a:lnSpc>
                <a:spcPct val="100000"/>
              </a:lnSpc>
              <a:spcBef>
                <a:spcPts val="560"/>
              </a:spcBef>
              <a:buClr>
                <a:srgbClr val="001F5F"/>
              </a:buClr>
              <a:buFont typeface="Arial"/>
              <a:buChar char="•"/>
              <a:tabLst>
                <a:tab pos="186690" algn="l"/>
              </a:tabLst>
            </a:pP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« </a:t>
            </a: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gn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ogiques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2400">
              <a:latin typeface="Calibri"/>
              <a:cs typeface="Calibri"/>
            </a:endParaRPr>
          </a:p>
          <a:p>
            <a:pPr marL="12700" marR="401320" algn="just">
              <a:lnSpc>
                <a:spcPct val="100000"/>
              </a:lnSpc>
              <a:spcBef>
                <a:spcPts val="500"/>
              </a:spcBef>
            </a:pPr>
            <a:r>
              <a:rPr sz="2000" spc="-15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ê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11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ju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orie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oin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nditions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mme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cins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bil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armac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ine</a:t>
            </a:r>
            <a:endParaRPr sz="2000">
              <a:latin typeface="Calibri"/>
              <a:cs typeface="Calibri"/>
            </a:endParaRPr>
          </a:p>
          <a:p>
            <a:pPr marL="12700" algn="just">
              <a:lnSpc>
                <a:spcPct val="100000"/>
              </a:lnSpc>
              <a:spcBef>
                <a:spcPts val="480"/>
              </a:spcBef>
            </a:pPr>
            <a:r>
              <a:rPr sz="2000" spc="-15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r>
              <a:rPr sz="2000" spc="-6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mes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gripp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ngine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…</a:t>
            </a:r>
            <a:endParaRPr sz="2000">
              <a:latin typeface="Calibri"/>
              <a:cs typeface="Calibri"/>
            </a:endParaRPr>
          </a:p>
          <a:p>
            <a:pPr marL="12700" marR="107314">
              <a:lnSpc>
                <a:spcPct val="100000"/>
              </a:lnSpc>
              <a:spcBef>
                <a:spcPts val="480"/>
              </a:spcBef>
            </a:pPr>
            <a:r>
              <a:rPr sz="2000" spc="-15" dirty="0">
                <a:solidFill>
                  <a:srgbClr val="FF0000"/>
                </a:solidFill>
                <a:latin typeface="Arial"/>
                <a:cs typeface="Arial"/>
              </a:rPr>
              <a:t>•</a:t>
            </a:r>
            <a:r>
              <a:rPr sz="2000" b="1" i="1" spc="-195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2000" b="1" i="1" spc="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EN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ON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:</a:t>
            </a:r>
            <a:r>
              <a:rPr sz="2000" b="1" i="1" spc="10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4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ur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h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armac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en d</a:t>
            </a:r>
            <a:r>
              <a:rPr sz="2000" b="1" i="1" spc="-140" dirty="0">
                <a:solidFill>
                  <a:srgbClr val="FF0000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f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fi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,</a:t>
            </a:r>
            <a:r>
              <a:rPr sz="2000" b="1" i="1" spc="4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2000" b="1" i="1" spc="-140" dirty="0">
                <a:solidFill>
                  <a:srgbClr val="FF0000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or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sat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ion de</a:t>
            </a:r>
            <a:r>
              <a:rPr sz="2000" b="1" i="1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réa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sat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ion d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s T</a:t>
            </a:r>
            <a:r>
              <a:rPr sz="2000" b="1" i="1" spc="-35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2000" b="1" i="1" spc="4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(g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y</a:t>
            </a:r>
            <a:r>
              <a:rPr sz="2000" b="1" i="1" spc="-40" dirty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ém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e,</a:t>
            </a:r>
            <a:r>
              <a:rPr sz="2000" b="1" i="1" spc="2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pro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éinur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e,</a:t>
            </a:r>
            <a:r>
              <a:rPr sz="2000" b="1" i="1" spc="2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gr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pe,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angine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trep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4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),</a:t>
            </a:r>
            <a:r>
              <a:rPr sz="2000" b="1" i="1" spc="1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v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2000" b="1" i="1" spc="-140" dirty="0">
                <a:solidFill>
                  <a:srgbClr val="FF0000"/>
                </a:solidFill>
                <a:latin typeface="Calibri"/>
                <a:cs typeface="Calibri"/>
              </a:rPr>
              <a:t>’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ê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tre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 s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u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nd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ue</a:t>
            </a:r>
            <a:r>
              <a:rPr sz="2000" b="1" i="1" spc="-4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ar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Co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ns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eil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d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’</a:t>
            </a:r>
            <a:r>
              <a:rPr sz="2000" b="1" i="1" spc="-5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at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(8/4/2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0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15)</a:t>
            </a:r>
            <a:r>
              <a:rPr sz="2000" b="1" i="1" spc="60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;</a:t>
            </a:r>
            <a:r>
              <a:rPr sz="2000" b="1" i="1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la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nouv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ll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Loi de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nt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é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 p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ur</a:t>
            </a:r>
            <a:r>
              <a:rPr sz="2000" b="1" i="1" spc="-2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ait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35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v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rs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r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40" dirty="0">
                <a:solidFill>
                  <a:srgbClr val="FF0000"/>
                </a:solidFill>
                <a:latin typeface="Calibri"/>
                <a:cs typeface="Calibri"/>
              </a:rPr>
              <a:t>c</a:t>
            </a:r>
            <a:r>
              <a:rPr sz="2000" b="1" i="1" spc="-3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25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e</a:t>
            </a:r>
            <a:r>
              <a:rPr sz="2000" b="1" i="1" spc="5" dirty="0">
                <a:solidFill>
                  <a:srgbClr val="FF0000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FF0000"/>
                </a:solidFill>
                <a:latin typeface="Calibri"/>
                <a:cs typeface="Calibri"/>
              </a:rPr>
              <a:t>os</a:t>
            </a:r>
            <a:r>
              <a:rPr sz="2000" b="1" i="1" spc="-1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FF0000"/>
                </a:solidFill>
                <a:latin typeface="Calibri"/>
                <a:cs typeface="Calibri"/>
              </a:rPr>
              <a:t>tion.</a:t>
            </a:r>
            <a:endParaRPr sz="20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p: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//w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1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9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vid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l.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r/ac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tual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/153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58/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rapid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es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d_or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ion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diagn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ti</a:t>
            </a:r>
            <a:r>
              <a:rPr sz="2000" b="1" i="1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q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e_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e_</a:t>
            </a:r>
            <a:r>
              <a:rPr sz="2000" b="1" i="1" u="heavy" spc="-4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ei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at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le_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l_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ar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6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x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t_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b="1" i="1" u="heavy" spc="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_n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uv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lle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4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di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ns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</a:t>
            </a:r>
            <a:r>
              <a:rPr sz="2000" b="1" i="1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e_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li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on/</a:t>
            </a:r>
            <a:endParaRPr sz="2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4"/>
              </a:spcBef>
            </a:pPr>
            <a:endParaRPr sz="26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800" spc="-10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*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onn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°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2010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49</a:t>
            </a:r>
            <a:r>
              <a:rPr sz="18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13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nv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8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2010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rel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8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800" b="1" i="1" spc="-2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1800" b="1" i="1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8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8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8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79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880241"/>
          </a:xfrm>
          <a:prstGeom prst="rect">
            <a:avLst/>
          </a:prstGeom>
        </p:spPr>
        <p:txBody>
          <a:bodyPr vert="horz" wrap="square" lIns="0" tIns="201168" rIns="0" bIns="0" rtlCol="0">
            <a:spAutoFit/>
          </a:bodyPr>
          <a:lstStyle/>
          <a:p>
            <a:pPr marL="356870">
              <a:lnSpc>
                <a:spcPct val="100000"/>
              </a:lnSpc>
            </a:pPr>
            <a:r>
              <a:rPr sz="4400" spc="-35" dirty="0"/>
              <a:t>O</a:t>
            </a:r>
            <a:r>
              <a:rPr sz="4400" spc="-15" dirty="0"/>
              <a:t>B</a:t>
            </a:r>
            <a:r>
              <a:rPr sz="4400" spc="-20" dirty="0"/>
              <a:t>J</a:t>
            </a:r>
            <a:r>
              <a:rPr sz="4400" spc="-95" dirty="0"/>
              <a:t>E</a:t>
            </a:r>
            <a:r>
              <a:rPr sz="4400" spc="-5" dirty="0"/>
              <a:t>C</a:t>
            </a:r>
            <a:r>
              <a:rPr sz="4400" spc="-25" dirty="0"/>
              <a:t>TI</a:t>
            </a:r>
            <a:r>
              <a:rPr sz="4400" spc="-65" dirty="0"/>
              <a:t>F</a:t>
            </a:r>
            <a:r>
              <a:rPr sz="4400" spc="-25" dirty="0"/>
              <a:t>S </a:t>
            </a:r>
            <a:r>
              <a:rPr sz="4400" spc="-30" dirty="0"/>
              <a:t>P</a:t>
            </a:r>
            <a:r>
              <a:rPr sz="4400" spc="-45" dirty="0"/>
              <a:t>E</a:t>
            </a:r>
            <a:r>
              <a:rPr sz="4400" spc="-140" dirty="0"/>
              <a:t>D</a:t>
            </a:r>
            <a:r>
              <a:rPr sz="4400" spc="-80" dirty="0"/>
              <a:t>A</a:t>
            </a:r>
            <a:r>
              <a:rPr sz="4400" spc="-35" dirty="0"/>
              <a:t>G</a:t>
            </a:r>
            <a:r>
              <a:rPr sz="4400" spc="-20" dirty="0"/>
              <a:t>O</a:t>
            </a:r>
            <a:r>
              <a:rPr sz="4400" spc="-25" dirty="0"/>
              <a:t>GI</a:t>
            </a:r>
            <a:r>
              <a:rPr sz="4400" spc="-15" dirty="0"/>
              <a:t>Q</a:t>
            </a:r>
            <a:r>
              <a:rPr sz="4400" spc="-30" dirty="0"/>
              <a:t>U</a:t>
            </a:r>
            <a:r>
              <a:rPr sz="4400" spc="-90" dirty="0"/>
              <a:t>E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258267" y="1219200"/>
            <a:ext cx="8657133" cy="381642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endParaRPr lang="fr-FR" sz="2400" b="1" spc="-3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927100" lvl="1" indent="-457200">
              <a:buFont typeface="Arial"/>
              <a:buChar char="•"/>
            </a:pP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70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ompagner</a:t>
            </a: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 le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grand public autour de la santé sexuelle</a:t>
            </a:r>
          </a:p>
          <a:p>
            <a:pPr marL="927100" lvl="1" indent="-457200">
              <a:buFont typeface="Arial"/>
              <a:buChar char="•"/>
            </a:pPr>
            <a:r>
              <a:rPr lang="fr-FR" sz="2400" b="1" dirty="0" smtClean="0">
                <a:solidFill>
                  <a:srgbClr val="001F5F"/>
                </a:solidFill>
                <a:latin typeface="Calibri"/>
                <a:cs typeface="Calibri"/>
              </a:rPr>
              <a:t>D’accompagner le patient vivant avec le VIH</a:t>
            </a:r>
          </a:p>
          <a:p>
            <a:pPr marL="927100" lvl="1" indent="-457200">
              <a:buFont typeface="Arial"/>
              <a:buChar char="•"/>
            </a:pPr>
            <a:endParaRPr sz="3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 plus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000" dirty="0">
              <a:latin typeface="Calibri"/>
              <a:cs typeface="Calibri"/>
            </a:endParaRPr>
          </a:p>
          <a:p>
            <a:pPr marL="355600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24180" algn="l"/>
              </a:tabLst>
            </a:pP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lang="fr-FR"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lang="fr-FR"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lang="fr-FR"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lang="fr-FR" sz="2000" spc="-170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orien</a:t>
            </a: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lang="fr-FR"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s les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osi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-9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spc="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lang="fr-FR" sz="2000" spc="-2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lang="fr-FR"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lang="fr-FR"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lang="fr-FR" sz="2000" spc="-6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0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lang="fr-FR" sz="2000" spc="5" dirty="0" smtClean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10" dirty="0" smtClean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i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s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30" dirty="0" smtClean="0">
                <a:solidFill>
                  <a:srgbClr val="001F5F"/>
                </a:solidFill>
                <a:cs typeface="Calibri"/>
              </a:rPr>
              <a:t>g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5" dirty="0" smtClean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soi</a:t>
            </a:r>
            <a:r>
              <a:rPr lang="fr-FR" sz="2000" spc="5" dirty="0" smtClean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s</a:t>
            </a: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35" dirty="0">
                <a:solidFill>
                  <a:srgbClr val="001F5F"/>
                </a:solidFill>
                <a:cs typeface="Calibri"/>
              </a:rPr>
              <a:t> c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b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le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spc="-170" dirty="0">
                <a:solidFill>
                  <a:srgbClr val="001F5F"/>
                </a:solidFill>
                <a:cs typeface="Calibri"/>
              </a:rPr>
              <a:t>’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pp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10" dirty="0">
                <a:solidFill>
                  <a:srgbClr val="001F5F"/>
                </a:solidFill>
                <a:cs typeface="Calibri"/>
              </a:rPr>
              <a:t>h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10" dirty="0">
                <a:solidFill>
                  <a:srgbClr val="001F5F"/>
                </a:solidFill>
                <a:cs typeface="Calibri"/>
              </a:rPr>
              <a:t>n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d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er</a:t>
            </a:r>
            <a:r>
              <a:rPr lang="fr-FR" sz="2000" spc="-8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un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spc="-1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sit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u</a:t>
            </a:r>
            <a:r>
              <a:rPr lang="fr-FR" sz="2000" spc="-2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ion</a:t>
            </a:r>
            <a:r>
              <a:rPr lang="fr-FR" sz="2000" spc="-7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à</a:t>
            </a:r>
            <a:r>
              <a:rPr lang="fr-FR" sz="2000" spc="5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ris</a:t>
            </a:r>
            <a:r>
              <a:rPr lang="fr-FR" sz="2000" spc="5" dirty="0" smtClean="0">
                <a:solidFill>
                  <a:srgbClr val="001F5F"/>
                </a:solidFill>
                <a:cs typeface="Calibri"/>
              </a:rPr>
              <a:t>qu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e d’IST</a:t>
            </a:r>
            <a:r>
              <a:rPr lang="fr-FR" sz="2000" spc="20" dirty="0" smtClean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spc="-20" dirty="0">
                <a:solidFill>
                  <a:srgbClr val="001F5F"/>
                </a:solidFill>
                <a:cs typeface="Calibri"/>
              </a:rPr>
              <a:t>e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t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 s</a:t>
            </a:r>
            <a:r>
              <a:rPr lang="fr-FR" sz="2000" spc="-55" dirty="0">
                <a:solidFill>
                  <a:srgbClr val="001F5F"/>
                </a:solidFill>
                <a:cs typeface="Calibri"/>
              </a:rPr>
              <a:t>a</a:t>
            </a:r>
            <a:r>
              <a:rPr lang="fr-FR" sz="2000" spc="-30" dirty="0">
                <a:solidFill>
                  <a:srgbClr val="001F5F"/>
                </a:solidFill>
                <a:cs typeface="Calibri"/>
              </a:rPr>
              <a:t>v</a:t>
            </a:r>
            <a:r>
              <a:rPr lang="fr-FR" sz="2000" spc="-5" dirty="0">
                <a:solidFill>
                  <a:srgbClr val="001F5F"/>
                </a:solidFill>
                <a:cs typeface="Calibri"/>
              </a:rPr>
              <a:t>oi</a:t>
            </a:r>
            <a:r>
              <a:rPr lang="fr-FR" sz="2000" dirty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20" dirty="0">
                <a:solidFill>
                  <a:srgbClr val="001F5F"/>
                </a:solidFill>
                <a:cs typeface="Calibri"/>
              </a:rPr>
              <a:t> 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y</a:t>
            </a:r>
            <a:r>
              <a:rPr lang="fr-FR" sz="2000" dirty="0">
                <a:cs typeface="Calibri"/>
              </a:rPr>
              <a:t> 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é</a:t>
            </a:r>
            <a:r>
              <a:rPr lang="fr-FR" sz="2000" spc="-5" dirty="0" smtClean="0">
                <a:solidFill>
                  <a:srgbClr val="001F5F"/>
                </a:solidFill>
                <a:cs typeface="Calibri"/>
              </a:rPr>
              <a:t>p</a:t>
            </a:r>
            <a:r>
              <a:rPr lang="fr-FR" sz="2000" dirty="0" smtClean="0">
                <a:solidFill>
                  <a:srgbClr val="001F5F"/>
                </a:solidFill>
                <a:cs typeface="Calibri"/>
              </a:rPr>
              <a:t>o</a:t>
            </a:r>
            <a:r>
              <a:rPr lang="fr-FR" sz="2000" spc="5" dirty="0" smtClean="0">
                <a:solidFill>
                  <a:srgbClr val="001F5F"/>
                </a:solidFill>
                <a:cs typeface="Calibri"/>
              </a:rPr>
              <a:t>nd</a:t>
            </a:r>
            <a:r>
              <a:rPr lang="fr-FR" sz="2000" spc="-35" dirty="0" smtClean="0">
                <a:solidFill>
                  <a:srgbClr val="001F5F"/>
                </a:solidFill>
                <a:cs typeface="Calibri"/>
              </a:rPr>
              <a:t>r</a:t>
            </a:r>
            <a:r>
              <a:rPr lang="fr-FR" sz="2000" spc="-15" dirty="0" smtClean="0">
                <a:solidFill>
                  <a:srgbClr val="001F5F"/>
                </a:solidFill>
                <a:cs typeface="Calibri"/>
              </a:rPr>
              <a:t>e</a:t>
            </a:r>
            <a:endParaRPr lang="fr-FR" sz="2000" dirty="0" smtClean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 smtClean="0">
                <a:solidFill>
                  <a:srgbClr val="001F5F"/>
                </a:solidFill>
                <a:latin typeface="Calibri"/>
                <a:cs typeface="Calibri"/>
              </a:rPr>
              <a:t>riser</a:t>
            </a:r>
            <a:r>
              <a:rPr sz="20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égies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 smtClean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ues</a:t>
            </a:r>
            <a:r>
              <a:rPr lang="fr-FR"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 du VIH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o-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6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ecti</a:t>
            </a:r>
            <a:r>
              <a:rPr sz="2000" spc="5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000" dirty="0" smtClean="0">
                <a:solidFill>
                  <a:srgbClr val="001F5F"/>
                </a:solidFill>
                <a:latin typeface="Calibri"/>
                <a:cs typeface="Calibri"/>
              </a:rPr>
              <a:t> VIH/VHC/VHB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Ac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ssesse</a:t>
            </a:r>
            <a:r>
              <a:rPr lang="fr-FR" sz="2000" spc="-20" dirty="0" smtClean="0">
                <a:solidFill>
                  <a:srgbClr val="001F5F"/>
                </a:solidFill>
                <a:latin typeface="Calibri"/>
                <a:cs typeface="Calibri"/>
              </a:rPr>
              <a:t> chez une femme VIH+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5" dirty="0"/>
              <a:t>T</a:t>
            </a:r>
            <a:r>
              <a:rPr spc="-45" dirty="0"/>
              <a:t>R</a:t>
            </a:r>
            <a:r>
              <a:rPr spc="-15" dirty="0"/>
              <a:t>O</a:t>
            </a:r>
            <a:r>
              <a:rPr dirty="0"/>
              <a:t>D</a:t>
            </a:r>
            <a:r>
              <a:rPr spc="30" dirty="0"/>
              <a:t> </a:t>
            </a:r>
            <a:r>
              <a:rPr spc="-5" dirty="0"/>
              <a:t>VI</a:t>
            </a:r>
            <a:r>
              <a:rPr spc="10" dirty="0"/>
              <a:t>H</a:t>
            </a:r>
            <a:r>
              <a:rPr spc="-5" dirty="0"/>
              <a:t>*CADR</a:t>
            </a:r>
            <a:r>
              <a:rPr dirty="0"/>
              <a:t>E</a:t>
            </a:r>
            <a:r>
              <a:rPr spc="-35" dirty="0"/>
              <a:t> </a:t>
            </a:r>
            <a:r>
              <a:rPr spc="-15" dirty="0"/>
              <a:t>R</a:t>
            </a:r>
            <a:r>
              <a:rPr spc="-55" dirty="0"/>
              <a:t>E</a:t>
            </a:r>
            <a:r>
              <a:rPr spc="-5" dirty="0"/>
              <a:t>GLEM</a:t>
            </a:r>
            <a:r>
              <a:rPr spc="-15" dirty="0"/>
              <a:t>E</a:t>
            </a:r>
            <a:r>
              <a:rPr dirty="0"/>
              <a:t>N</a:t>
            </a:r>
            <a:r>
              <a:rPr spc="-295" dirty="0"/>
              <a:t>T</a:t>
            </a:r>
            <a:r>
              <a:rPr dirty="0"/>
              <a:t>AI</a:t>
            </a:r>
            <a:r>
              <a:rPr spc="-15" dirty="0"/>
              <a:t>R</a:t>
            </a:r>
            <a:r>
              <a:rPr dirty="0"/>
              <a:t>E</a:t>
            </a:r>
            <a:r>
              <a:rPr spc="15" dirty="0"/>
              <a:t> </a:t>
            </a:r>
            <a:r>
              <a:rPr dirty="0"/>
              <a:t>2</a:t>
            </a:r>
            <a:r>
              <a:rPr spc="-15" dirty="0"/>
              <a:t>/</a:t>
            </a:r>
            <a:r>
              <a:rPr dirty="0"/>
              <a:t>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47218" y="1480769"/>
            <a:ext cx="7881620" cy="553420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  <a:tab pos="1734820" algn="l"/>
              </a:tabLst>
            </a:pP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	: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rê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28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15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 smtClean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9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10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85" dirty="0" smtClean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dirty="0" smtClean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associ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ées),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ilis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omm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and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es,</a:t>
            </a:r>
            <a:endParaRPr sz="2400" dirty="0">
              <a:latin typeface="Calibri"/>
              <a:cs typeface="Calibri"/>
            </a:endParaRPr>
          </a:p>
          <a:p>
            <a:pPr marL="812800" lvl="1" indent="-342900"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  <a:tab pos="94805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	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s…</a:t>
            </a:r>
            <a:endParaRPr sz="24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24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465"/>
              </a:spcBef>
            </a:pP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ar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aci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3600" b="1" spc="-25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of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ici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5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4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70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clu</a:t>
            </a:r>
            <a:r>
              <a:rPr sz="3600" b="1" spc="-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du</a:t>
            </a:r>
            <a:endParaRPr sz="36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«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0" dirty="0">
                <a:solidFill>
                  <a:srgbClr val="006FC0"/>
                </a:solidFill>
                <a:latin typeface="Calibri"/>
                <a:cs typeface="Calibri"/>
              </a:rPr>
              <a:t>sys</a:t>
            </a:r>
            <a:r>
              <a:rPr sz="3600" b="1" spc="-6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5" dirty="0">
                <a:solidFill>
                  <a:srgbClr val="006FC0"/>
                </a:solidFill>
                <a:latin typeface="Calibri"/>
                <a:cs typeface="Calibri"/>
              </a:rPr>
              <a:t>è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600" b="1" spc="-4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600" b="1" spc="-4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6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6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3600" b="1" spc="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6FC0"/>
                </a:solidFill>
                <a:latin typeface="Calibri"/>
                <a:cs typeface="Calibri"/>
              </a:rPr>
              <a:t>»</a:t>
            </a:r>
            <a:endParaRPr sz="3600" dirty="0">
              <a:latin typeface="Calibri"/>
              <a:cs typeface="Calibri"/>
            </a:endParaRPr>
          </a:p>
          <a:p>
            <a:pPr marR="1597025" algn="r">
              <a:lnSpc>
                <a:spcPct val="100000"/>
              </a:lnSpc>
              <a:spcBef>
                <a:spcPts val="3150"/>
              </a:spcBef>
            </a:pPr>
            <a:r>
              <a:rPr sz="1400" spc="-15" dirty="0">
                <a:latin typeface="Times New Roman"/>
                <a:cs typeface="Times New Roman"/>
              </a:rPr>
              <a:t>50</a:t>
            </a:r>
            <a:endParaRPr sz="1400" dirty="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21970">
              <a:lnSpc>
                <a:spcPct val="100000"/>
              </a:lnSpc>
            </a:pPr>
            <a:r>
              <a:rPr sz="4400" spc="-30" dirty="0"/>
              <a:t>T</a:t>
            </a:r>
            <a:r>
              <a:rPr sz="4400" spc="-65" dirty="0"/>
              <a:t>R</a:t>
            </a:r>
            <a:r>
              <a:rPr sz="4400" spc="-35" dirty="0"/>
              <a:t>O</a:t>
            </a:r>
            <a:r>
              <a:rPr sz="4400" spc="-30" dirty="0"/>
              <a:t>D</a:t>
            </a:r>
            <a:r>
              <a:rPr sz="4400" spc="5" dirty="0"/>
              <a:t> </a:t>
            </a:r>
            <a:r>
              <a:rPr sz="4400" spc="-25" dirty="0"/>
              <a:t>VI</a:t>
            </a:r>
            <a:r>
              <a:rPr sz="4400" spc="-40" dirty="0"/>
              <a:t>H</a:t>
            </a:r>
            <a:r>
              <a:rPr sz="4400" spc="-15" dirty="0"/>
              <a:t>:</a:t>
            </a:r>
            <a:r>
              <a:rPr sz="4400" spc="20" dirty="0"/>
              <a:t> </a:t>
            </a:r>
            <a:r>
              <a:rPr sz="4400" spc="-114" dirty="0"/>
              <a:t>S</a:t>
            </a:r>
            <a:r>
              <a:rPr sz="4400" spc="-30" dirty="0"/>
              <a:t>YN</a:t>
            </a:r>
            <a:r>
              <a:rPr sz="4400" spc="-20" dirty="0"/>
              <a:t>T</a:t>
            </a:r>
            <a:r>
              <a:rPr sz="4400" spc="-30" dirty="0"/>
              <a:t>H</a:t>
            </a:r>
            <a:r>
              <a:rPr sz="4400" spc="-95" dirty="0"/>
              <a:t>E</a:t>
            </a:r>
            <a:r>
              <a:rPr sz="4400" spc="-25" dirty="0"/>
              <a:t>SE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065" y="1269807"/>
            <a:ext cx="7514590" cy="48964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éal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bl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cessai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7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70534" algn="l"/>
                <a:tab pos="2694305" algn="l"/>
              </a:tabLst>
            </a:pP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20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xpe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tise	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echni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7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endParaRPr sz="2700" dirty="0">
              <a:latin typeface="Calibri"/>
              <a:cs typeface="Calibri"/>
            </a:endParaRPr>
          </a:p>
          <a:p>
            <a:pPr marL="469900" marR="5080" indent="-457200">
              <a:lnSpc>
                <a:spcPts val="2590"/>
              </a:lnSpc>
              <a:spcBef>
                <a:spcPts val="630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Conditi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7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spc="-5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y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7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700" b="1" i="1" spc="-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700" b="1" i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700" b="1" i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700" b="1" i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700" b="1" i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700" b="1" i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700" b="1" i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gu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-2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700" b="1" i="1" spc="-7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(</a:t>
            </a:r>
            <a:r>
              <a:rPr sz="2700" b="1" i="1" spc="-4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AA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)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pou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700" b="1" i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y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700" b="1" i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r>
              <a:rPr sz="2700" b="1" i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700" b="1" i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un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700" b="1" i="1" spc="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is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b="1" i="1" spc="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2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700" b="1" i="1" spc="-2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700" b="1" i="1" spc="-1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700" b="1" i="1" spc="-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700" b="1" i="1" dirty="0">
                <a:solidFill>
                  <a:srgbClr val="006FC0"/>
                </a:solidFill>
                <a:latin typeface="Calibri"/>
                <a:cs typeface="Calibri"/>
              </a:rPr>
              <a:t>tué*</a:t>
            </a:r>
            <a:r>
              <a:rPr sz="2700" b="1" i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i="1" spc="-4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i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i="1" spc="-5" dirty="0">
                <a:solidFill>
                  <a:srgbClr val="001F5F"/>
                </a:solidFill>
                <a:latin typeface="Calibri"/>
                <a:cs typeface="Calibri"/>
              </a:rPr>
              <a:t>TRI</a:t>
            </a:r>
            <a:endParaRPr sz="2700" dirty="0">
              <a:latin typeface="Calibri"/>
              <a:cs typeface="Calibri"/>
            </a:endParaRPr>
          </a:p>
          <a:p>
            <a:pPr marL="549275" indent="-536575">
              <a:lnSpc>
                <a:spcPct val="100000"/>
              </a:lnSpc>
              <a:buClr>
                <a:srgbClr val="001F5F"/>
              </a:buClr>
              <a:buSzPct val="84375"/>
              <a:buFont typeface="Arial"/>
              <a:buChar char="•"/>
              <a:tabLst>
                <a:tab pos="549910" algn="l"/>
              </a:tabLst>
            </a:pP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Conse</a:t>
            </a:r>
            <a:r>
              <a:rPr sz="3200" b="1" spc="-5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6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eme</a:t>
            </a:r>
            <a:r>
              <a:rPr sz="3200" b="1" spc="-5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3200" b="1" spc="-8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lai</a:t>
            </a:r>
            <a:r>
              <a:rPr sz="3200" b="1" spc="-6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700" dirty="0">
              <a:latin typeface="Calibri"/>
              <a:cs typeface="Calibri"/>
            </a:endParaRPr>
          </a:p>
          <a:p>
            <a:pPr marL="469900" indent="-457200">
              <a:lnSpc>
                <a:spcPts val="3229"/>
              </a:lnSpc>
              <a:spcBef>
                <a:spcPts val="20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spc="-2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204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tion</a:t>
            </a:r>
            <a:r>
              <a:rPr sz="27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≠ diagno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tic</a:t>
            </a:r>
            <a:r>
              <a:rPr sz="27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bio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giq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700" dirty="0">
              <a:latin typeface="Calibri"/>
              <a:cs typeface="Calibri"/>
            </a:endParaRPr>
          </a:p>
          <a:p>
            <a:pPr marL="469900" indent="-457200">
              <a:lnSpc>
                <a:spcPts val="3829"/>
              </a:lnSpc>
              <a:buClr>
                <a:srgbClr val="006FC0"/>
              </a:buClr>
              <a:buFont typeface="Arial"/>
              <a:buChar char="•"/>
              <a:tabLst>
                <a:tab pos="470534" algn="l"/>
              </a:tabLst>
            </a:pPr>
            <a:r>
              <a:rPr sz="3200" b="1" spc="-25" dirty="0">
                <a:solidFill>
                  <a:srgbClr val="006FC0"/>
                </a:solidFill>
                <a:latin typeface="Calibri"/>
                <a:cs typeface="Calibri"/>
              </a:rPr>
              <a:t>Co</a:t>
            </a:r>
            <a:r>
              <a:rPr sz="3200" b="1" spc="-5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fide</a:t>
            </a:r>
            <a:r>
              <a:rPr sz="3200" b="1" spc="-5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6FC0"/>
                </a:solidFill>
                <a:latin typeface="Calibri"/>
                <a:cs typeface="Calibri"/>
              </a:rPr>
              <a:t>tial</a:t>
            </a:r>
            <a:r>
              <a:rPr sz="32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b="1" spc="-6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3200" b="1" spc="6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6FC0"/>
                </a:solidFill>
                <a:latin typeface="Calibri"/>
                <a:cs typeface="Calibri"/>
              </a:rPr>
              <a:t>esse</a:t>
            </a:r>
            <a:r>
              <a:rPr sz="3200" b="1" spc="-4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tie</a:t>
            </a:r>
            <a:r>
              <a:rPr sz="3200" b="1" spc="-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b="1" spc="-15" dirty="0">
                <a:solidFill>
                  <a:srgbClr val="006FC0"/>
                </a:solidFill>
                <a:latin typeface="Calibri"/>
                <a:cs typeface="Calibri"/>
              </a:rPr>
              <a:t>le</a:t>
            </a:r>
            <a:endParaRPr sz="32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20"/>
              </a:spcBef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7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Orie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utu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700" dirty="0">
              <a:latin typeface="Calibri"/>
              <a:cs typeface="Calibri"/>
            </a:endParaRPr>
          </a:p>
          <a:p>
            <a:pPr marL="469900" indent="-457200">
              <a:lnSpc>
                <a:spcPts val="2915"/>
              </a:lnSpc>
              <a:buClr>
                <a:srgbClr val="001F5F"/>
              </a:buClr>
              <a:buFont typeface="Arial"/>
              <a:buChar char="•"/>
              <a:tabLst>
                <a:tab pos="470534" algn="l"/>
              </a:tabLst>
            </a:pP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 positivi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Wingdings"/>
                <a:cs typeface="Wingdings"/>
              </a:rPr>
              <a:t></a:t>
            </a:r>
            <a:r>
              <a:rPr sz="2700" spc="-2095" dirty="0">
                <a:solidFill>
                  <a:srgbClr val="001F5F"/>
                </a:solidFill>
                <a:latin typeface="Wingdings"/>
                <a:cs typeface="Wingdings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Ori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7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cin,</a:t>
            </a:r>
            <a:r>
              <a:rPr sz="27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lang="fr-FR" sz="2700" spc="-5" dirty="0" smtClean="0">
                <a:solidFill>
                  <a:srgbClr val="001F5F"/>
                </a:solidFill>
                <a:latin typeface="Calibri"/>
                <a:cs typeface="Calibri"/>
              </a:rPr>
              <a:t>Centre de dépistage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lang="fr-FR" sz="270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30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7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ablis</a:t>
            </a:r>
            <a:r>
              <a:rPr sz="2700" spc="-1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10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3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spc="-5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7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7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7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7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7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51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pc="-35" dirty="0"/>
              <a:t>C</a:t>
            </a:r>
            <a:r>
              <a:rPr spc="-15" dirty="0"/>
              <a:t>O</a:t>
            </a:r>
            <a:r>
              <a:rPr spc="-5" dirty="0"/>
              <a:t>M</a:t>
            </a:r>
            <a:r>
              <a:rPr spc="-240" dirty="0"/>
              <a:t>P</a:t>
            </a:r>
            <a:r>
              <a:rPr dirty="0"/>
              <a:t>A</a:t>
            </a:r>
            <a:r>
              <a:rPr spc="-15" dirty="0"/>
              <a:t>R</a:t>
            </a:r>
            <a:r>
              <a:rPr dirty="0"/>
              <a:t>AIS</a:t>
            </a:r>
            <a:r>
              <a:rPr spc="-10" dirty="0"/>
              <a:t>O</a:t>
            </a:r>
            <a:r>
              <a:rPr dirty="0"/>
              <a:t>N</a:t>
            </a:r>
            <a:r>
              <a:rPr spc="25" dirty="0"/>
              <a:t> </a:t>
            </a:r>
            <a:r>
              <a:rPr spc="-5" dirty="0"/>
              <a:t>T</a:t>
            </a:r>
            <a:r>
              <a:rPr spc="-40" dirty="0"/>
              <a:t>E</a:t>
            </a:r>
            <a:r>
              <a:rPr spc="-45" dirty="0"/>
              <a:t>S</a:t>
            </a:r>
            <a:r>
              <a:rPr dirty="0"/>
              <a:t>T </a:t>
            </a:r>
            <a:r>
              <a:rPr spc="-75" dirty="0"/>
              <a:t>S</a:t>
            </a:r>
            <a:r>
              <a:rPr dirty="0"/>
              <a:t>AN</a:t>
            </a:r>
            <a:r>
              <a:rPr spc="5" dirty="0"/>
              <a:t>G</a:t>
            </a:r>
            <a:r>
              <a:rPr dirty="0"/>
              <a:t>UIN</a:t>
            </a:r>
            <a:r>
              <a:rPr spc="-15" dirty="0"/>
              <a:t>/</a:t>
            </a:r>
            <a:r>
              <a:rPr spc="-70" dirty="0"/>
              <a:t>S</a:t>
            </a:r>
            <a:r>
              <a:rPr dirty="0"/>
              <a:t>A</a:t>
            </a:r>
            <a:r>
              <a:rPr spc="-15" dirty="0"/>
              <a:t>L</a:t>
            </a:r>
            <a:r>
              <a:rPr spc="-10" dirty="0"/>
              <a:t>I</a:t>
            </a:r>
            <a:r>
              <a:rPr spc="-190" dirty="0"/>
              <a:t>V</a:t>
            </a:r>
            <a:r>
              <a:rPr dirty="0"/>
              <a:t>AI</a:t>
            </a:r>
            <a:r>
              <a:rPr spc="-15" dirty="0"/>
              <a:t>R</a:t>
            </a:r>
            <a:r>
              <a:rPr dirty="0"/>
              <a:t>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8738" y="1066994"/>
            <a:ext cx="9065262" cy="13542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Les</a:t>
            </a:r>
            <a:r>
              <a:rPr sz="3200" spc="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-5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3200" spc="-25" dirty="0">
                <a:solidFill>
                  <a:srgbClr val="006FC0"/>
                </a:solidFill>
                <a:latin typeface="Calibri"/>
                <a:cs typeface="Calibri"/>
              </a:rPr>
              <a:t>OD</a:t>
            </a:r>
            <a:r>
              <a:rPr sz="3200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5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aut</a:t>
            </a:r>
            <a:r>
              <a:rPr sz="3200" spc="-30" dirty="0">
                <a:solidFill>
                  <a:srgbClr val="006FC0"/>
                </a:solidFill>
                <a:latin typeface="Calibri"/>
                <a:cs typeface="Calibri"/>
              </a:rPr>
              <a:t>ot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spc="-7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3200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spc="-254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3200" spc="-5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pas</a:t>
            </a:r>
            <a:r>
              <a:rPr sz="3200" spc="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ous</a:t>
            </a:r>
            <a:r>
              <a:rPr sz="3200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15" dirty="0">
                <a:solidFill>
                  <a:srgbClr val="006FC0"/>
                </a:solidFill>
                <a:latin typeface="Calibri"/>
                <a:cs typeface="Calibri"/>
              </a:rPr>
              <a:t>la</a:t>
            </a:r>
            <a:r>
              <a:rPr sz="3200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4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ê</a:t>
            </a:r>
            <a:r>
              <a:rPr sz="3200" spc="-5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3200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3200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3200" spc="-20" dirty="0" smtClean="0">
                <a:solidFill>
                  <a:srgbClr val="006FC0"/>
                </a:solidFill>
                <a:latin typeface="Calibri"/>
                <a:cs typeface="Calibri"/>
              </a:rPr>
              <a:t>sensib</a:t>
            </a:r>
            <a:r>
              <a:rPr sz="3200" spc="0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dirty="0" smtClean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3200" spc="1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3200" spc="-3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3200" spc="-20" dirty="0" smtClean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endParaRPr lang="fr-FR" sz="3200" spc="-20" dirty="0" smtClean="0">
              <a:solidFill>
                <a:srgbClr val="006FC0"/>
              </a:solidFill>
              <a:latin typeface="Calibri"/>
              <a:cs typeface="Calibri"/>
            </a:endParaRPr>
          </a:p>
          <a:p>
            <a:pPr marL="356870" marR="5080" indent="-344170">
              <a:lnSpc>
                <a:spcPct val="100000"/>
              </a:lnSpc>
              <a:buClr>
                <a:srgbClr val="006FC0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-20" dirty="0" smtClean="0">
                <a:solidFill>
                  <a:srgbClr val="006FC0"/>
                </a:solidFill>
                <a:latin typeface="Calibri"/>
                <a:cs typeface="Calibri"/>
              </a:rPr>
              <a:t>5</a:t>
            </a:r>
            <a:r>
              <a:rPr sz="2400" spc="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spc="-7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6FC0"/>
                </a:solidFill>
                <a:latin typeface="Calibri"/>
                <a:cs typeface="Calibri"/>
              </a:rPr>
              <a:t>di</a:t>
            </a:r>
            <a:r>
              <a:rPr sz="2400" spc="-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6FC0"/>
                </a:solidFill>
                <a:latin typeface="Calibri"/>
                <a:cs typeface="Calibri"/>
              </a:rPr>
              <a:t>gn</a:t>
            </a:r>
            <a:r>
              <a:rPr sz="2400" spc="-2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400" spc="-7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6FC0"/>
                </a:solidFill>
                <a:latin typeface="Calibri"/>
                <a:cs typeface="Calibri"/>
              </a:rPr>
              <a:t>ics</a:t>
            </a:r>
            <a:r>
              <a:rPr sz="2400" spc="3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400" spc="-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400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6FC0"/>
                </a:solidFill>
                <a:latin typeface="Calibri"/>
                <a:cs typeface="Calibri"/>
              </a:rPr>
              <a:t>su</a:t>
            </a:r>
            <a:r>
              <a:rPr sz="2400" spc="-1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6FC0"/>
                </a:solidFill>
                <a:latin typeface="Calibri"/>
                <a:cs typeface="Calibri"/>
              </a:rPr>
              <a:t>20</a:t>
            </a:r>
            <a:r>
              <a:rPr sz="2400" spc="-20" dirty="0">
                <a:solidFill>
                  <a:srgbClr val="006FC0"/>
                </a:solidFill>
                <a:latin typeface="Calibri"/>
                <a:cs typeface="Calibri"/>
              </a:rPr>
              <a:t>0</a:t>
            </a:r>
            <a:r>
              <a:rPr sz="2400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25" dirty="0" smtClean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400" spc="-35" dirty="0" smtClean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400" spc="-1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400" spc="-5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spc="-2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spc="-50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spc="-10" dirty="0" smtClean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lang="fr-FR" sz="2400" spc="-5" dirty="0" smtClean="0">
                <a:solidFill>
                  <a:srgbClr val="006FC0"/>
                </a:solidFill>
                <a:latin typeface="Calibri"/>
                <a:cs typeface="Calibri"/>
              </a:rPr>
              <a:t>s </a:t>
            </a:r>
            <a:r>
              <a:rPr sz="2400" spc="-10" dirty="0" smtClean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400" spc="-35" dirty="0" smtClean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400" spc="-75" dirty="0" smtClean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400" spc="-20" dirty="0" smtClean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400" spc="-30" dirty="0" smtClean="0">
                <a:solidFill>
                  <a:srgbClr val="006FC0"/>
                </a:solidFill>
                <a:latin typeface="Calibri"/>
                <a:cs typeface="Calibri"/>
              </a:rPr>
              <a:t>ct</a:t>
            </a:r>
            <a:r>
              <a:rPr sz="2400" spc="-15" dirty="0" smtClean="0">
                <a:solidFill>
                  <a:srgbClr val="006FC0"/>
                </a:solidFill>
                <a:latin typeface="Calibri"/>
                <a:cs typeface="Calibri"/>
              </a:rPr>
              <a:t>és</a:t>
            </a:r>
            <a:r>
              <a:rPr lang="fr-FR" sz="2400" spc="-15" dirty="0" smtClean="0">
                <a:solidFill>
                  <a:srgbClr val="006FC0"/>
                </a:solidFill>
                <a:latin typeface="Calibri"/>
                <a:cs typeface="Calibri"/>
              </a:rPr>
              <a:t> et </a:t>
            </a:r>
            <a:r>
              <a:rPr lang="fr-FR" sz="2400" b="1" spc="-15" dirty="0" smtClean="0">
                <a:solidFill>
                  <a:srgbClr val="006FC0"/>
                </a:solidFill>
                <a:latin typeface="Calibri"/>
                <a:cs typeface="Calibri"/>
              </a:rPr>
              <a:t>traités</a:t>
            </a:r>
            <a:r>
              <a:rPr sz="2400" spc="-5" dirty="0" smtClean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6FC0"/>
                </a:solidFill>
                <a:latin typeface="Calibri"/>
                <a:cs typeface="Calibri"/>
              </a:rPr>
              <a:t>: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905000" y="5867400"/>
            <a:ext cx="6276975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nsi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ivi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ty</a:t>
            </a:r>
            <a:r>
              <a:rPr sz="1400" b="1" i="1" spc="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of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iv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ap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4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1400" b="1" i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4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ng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400" b="1" i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ck</a:t>
            </a:r>
            <a:r>
              <a:rPr sz="1400" b="1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w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ho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oo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 :</a:t>
            </a:r>
            <a:r>
              <a:rPr sz="1400" b="1" i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1400" b="1" i="1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endParaRPr sz="1400" dirty="0">
              <a:latin typeface="Calibri"/>
              <a:cs typeface="Calibri"/>
            </a:endParaRPr>
          </a:p>
          <a:p>
            <a:pPr marL="195580">
              <a:lnSpc>
                <a:spcPct val="100000"/>
              </a:lnSpc>
            </a:pPr>
            <a:r>
              <a:rPr sz="14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ompa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4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1400" b="1" i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thc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i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1400" b="1" i="1" spc="-15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i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14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r>
              <a:rPr sz="14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400" b="1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1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1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1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1400" b="1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25" dirty="0">
                <a:solidFill>
                  <a:srgbClr val="001F5F"/>
                </a:solidFill>
                <a:latin typeface="Calibri"/>
                <a:cs typeface="Calibri"/>
              </a:rPr>
              <a:t>2010</a:t>
            </a:r>
            <a:r>
              <a:rPr sz="1400" b="1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400" b="1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1400" b="1" spc="-15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1400" b="1" spc="-25" dirty="0">
                <a:solidFill>
                  <a:srgbClr val="001F5F"/>
                </a:solidFill>
                <a:latin typeface="Calibri"/>
                <a:cs typeface="Calibri"/>
              </a:rPr>
              <a:t>.5</a:t>
            </a:r>
            <a:r>
              <a:rPr sz="1400" b="1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400" b="1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1400" b="1" spc="-20" dirty="0">
                <a:solidFill>
                  <a:srgbClr val="001F5F"/>
                </a:solidFill>
                <a:latin typeface="Arial"/>
                <a:cs typeface="Arial"/>
              </a:rPr>
              <a:t>°</a:t>
            </a:r>
            <a:r>
              <a:rPr sz="1400" b="1" spc="-25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1400" b="1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1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10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1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1400" b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1400" b="1" i="1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14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2743200"/>
            <a:ext cx="9121775" cy="292887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793550"/>
          </a:xfrm>
          <a:prstGeom prst="rect">
            <a:avLst/>
          </a:prstGeom>
        </p:spPr>
        <p:txBody>
          <a:bodyPr vert="horz" wrap="square" lIns="0" tIns="176275" rIns="0" bIns="0" rtlCol="0">
            <a:spAutoFit/>
          </a:bodyPr>
          <a:lstStyle/>
          <a:p>
            <a:pPr marL="116205">
              <a:lnSpc>
                <a:spcPct val="100000"/>
              </a:lnSpc>
            </a:pPr>
            <a:r>
              <a:rPr sz="4000" spc="-80" dirty="0"/>
              <a:t>A</a:t>
            </a:r>
            <a:r>
              <a:rPr sz="4000" dirty="0"/>
              <a:t>U</a:t>
            </a:r>
            <a:r>
              <a:rPr sz="4000" spc="-95" dirty="0"/>
              <a:t>T</a:t>
            </a:r>
            <a:r>
              <a:rPr sz="4000" spc="-100" dirty="0"/>
              <a:t>O</a:t>
            </a:r>
            <a:r>
              <a:rPr sz="4000" spc="-5" dirty="0"/>
              <a:t>T</a:t>
            </a:r>
            <a:r>
              <a:rPr sz="4000" spc="-60" dirty="0"/>
              <a:t>E</a:t>
            </a:r>
            <a:r>
              <a:rPr sz="4000" spc="-50" dirty="0"/>
              <a:t>S</a:t>
            </a:r>
            <a:r>
              <a:rPr sz="4000" spc="-20" dirty="0"/>
              <a:t>T</a:t>
            </a:r>
            <a:r>
              <a:rPr sz="4000" dirty="0"/>
              <a:t>S</a:t>
            </a:r>
            <a:r>
              <a:rPr sz="4000" spc="-65" dirty="0"/>
              <a:t> </a:t>
            </a:r>
            <a:r>
              <a:rPr sz="4000" spc="-5" dirty="0"/>
              <a:t>DI</a:t>
            </a:r>
            <a:r>
              <a:rPr sz="4000" spc="-50" dirty="0"/>
              <a:t>A</a:t>
            </a:r>
            <a:r>
              <a:rPr sz="4000" spc="-5" dirty="0"/>
              <a:t>G</a:t>
            </a:r>
            <a:r>
              <a:rPr sz="4000" spc="-15" dirty="0"/>
              <a:t>N</a:t>
            </a:r>
            <a:r>
              <a:rPr sz="4000" spc="-5" dirty="0"/>
              <a:t>O</a:t>
            </a:r>
            <a:r>
              <a:rPr sz="4000" spc="-50" dirty="0"/>
              <a:t>S</a:t>
            </a:r>
            <a:r>
              <a:rPr sz="4000" spc="-5" dirty="0"/>
              <a:t>T</a:t>
            </a:r>
            <a:r>
              <a:rPr sz="4000" spc="10" dirty="0"/>
              <a:t>I</a:t>
            </a:r>
            <a:r>
              <a:rPr sz="4000" dirty="0"/>
              <a:t>C</a:t>
            </a:r>
            <a:r>
              <a:rPr sz="4000" spc="-75" dirty="0"/>
              <a:t> </a:t>
            </a:r>
            <a:r>
              <a:rPr sz="4000" spc="-5" dirty="0"/>
              <a:t>V</a:t>
            </a:r>
            <a:r>
              <a:rPr sz="4000" spc="10" dirty="0"/>
              <a:t>I</a:t>
            </a:r>
            <a:r>
              <a:rPr sz="4000" dirty="0"/>
              <a:t>H</a:t>
            </a:r>
            <a:r>
              <a:rPr sz="4000" spc="-30" dirty="0"/>
              <a:t> </a:t>
            </a:r>
            <a:r>
              <a:rPr sz="4000" dirty="0"/>
              <a:t>:</a:t>
            </a:r>
            <a:r>
              <a:rPr sz="4000" spc="-20" dirty="0"/>
              <a:t> </a:t>
            </a:r>
            <a:r>
              <a:rPr sz="4000" dirty="0"/>
              <a:t>A</a:t>
            </a:r>
            <a:r>
              <a:rPr sz="4000" spc="-65" dirty="0"/>
              <a:t>D</a:t>
            </a:r>
            <a:r>
              <a:rPr sz="4000" spc="-5" dirty="0"/>
              <a:t>V</a:t>
            </a:r>
            <a:r>
              <a:rPr sz="4000" spc="10" dirty="0"/>
              <a:t>I</a:t>
            </a:r>
            <a:r>
              <a:rPr sz="4000" dirty="0"/>
              <a:t>H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258306" y="1270162"/>
            <a:ext cx="8773795" cy="546623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924560" indent="-344170" algn="just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ispo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iag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spc="-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e,</a:t>
            </a:r>
            <a:r>
              <a:rPr sz="24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ssé,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ce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sonne,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liv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b="1" spc="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méd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3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deux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le 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75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800" b="1" i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i="1" spc="-5" dirty="0">
                <a:solidFill>
                  <a:srgbClr val="001F5F"/>
                </a:solidFill>
                <a:latin typeface="Calibri"/>
                <a:cs typeface="Calibri"/>
              </a:rPr>
              <a:t>oSur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i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HIV</a:t>
            </a:r>
            <a:r>
              <a:rPr sz="28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spc="-1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800" b="1" i="1" dirty="0">
                <a:solidFill>
                  <a:srgbClr val="001F5F"/>
                </a:solidFill>
                <a:latin typeface="Calibri"/>
                <a:cs typeface="Calibri"/>
              </a:rPr>
              <a:t>lf</a:t>
            </a:r>
            <a:r>
              <a:rPr sz="28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i="1" spc="-2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i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i="1" spc="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*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Br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endParaRPr sz="28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70"/>
              </a:spcBef>
              <a:buClr>
                <a:srgbClr val="001F5F"/>
              </a:buClr>
              <a:buFont typeface="Calibri"/>
              <a:buChar char="-"/>
              <a:tabLst>
                <a:tab pos="357505" algn="l"/>
              </a:tabLst>
            </a:pP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i="1" spc="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800" b="1" i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ot</a:t>
            </a:r>
            <a:r>
              <a:rPr sz="2800" b="1" i="1" spc="-2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i="1" spc="-30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i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i="1" spc="-10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800" b="1" i="1" dirty="0">
                <a:solidFill>
                  <a:srgbClr val="006FC0"/>
                </a:solidFill>
                <a:latin typeface="Calibri"/>
                <a:cs typeface="Calibri"/>
              </a:rPr>
              <a:t>H*,</a:t>
            </a:r>
            <a:r>
              <a:rPr sz="2800" b="1" i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n F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ce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800" b="1" spc="-2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op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800" b="1" spc="-6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AAZ.</a:t>
            </a:r>
            <a:endParaRPr sz="2800" dirty="0">
              <a:latin typeface="Calibri"/>
              <a:cs typeface="Calibri"/>
            </a:endParaRPr>
          </a:p>
          <a:p>
            <a:pPr marL="356870" marR="173990" indent="-344170">
              <a:lnSpc>
                <a:spcPct val="100000"/>
              </a:lnSpc>
              <a:spcBef>
                <a:spcPts val="61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sont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mai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sés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 le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sem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rix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imé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~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lang="fr-FR" sz="2400" spc="25" dirty="0" smtClean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€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6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: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 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ote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ut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e)</a:t>
            </a:r>
            <a:r>
              <a:rPr sz="24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égleme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9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lang="fr-FR" sz="2400" spc="5" dirty="0" smtClean="0">
                <a:solidFill>
                  <a:srgbClr val="001F5F"/>
                </a:solidFill>
                <a:latin typeface="Calibri"/>
                <a:cs typeface="Calibri"/>
              </a:rPr>
              <a:t>absence ou faux 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7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Sid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esso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00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0)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6283" y="412141"/>
            <a:ext cx="1010285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b="1" spc="-6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AA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7218" y="1839713"/>
            <a:ext cx="7741284" cy="3077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lace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itif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rié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des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spc="-2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7217" y="2221014"/>
            <a:ext cx="8027034" cy="43704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san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in</a:t>
            </a:r>
            <a:r>
              <a:rPr sz="2000" b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con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dé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x,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  <a:tabLst>
                <a:tab pos="414655" algn="l"/>
              </a:tabLst>
            </a:pPr>
            <a:r>
              <a:rPr sz="2000" spc="-40" dirty="0">
                <a:solidFill>
                  <a:srgbClr val="001F5F"/>
                </a:solidFill>
                <a:latin typeface="Symbol"/>
                <a:cs typeface="Symbol"/>
              </a:rPr>
              <a:t>	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chets</a:t>
            </a:r>
            <a:r>
              <a:rPr sz="20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  <a:tabLst>
                <a:tab pos="473075" algn="l"/>
              </a:tabLst>
            </a:pPr>
            <a:r>
              <a:rPr sz="2000" spc="-40" dirty="0">
                <a:solidFill>
                  <a:srgbClr val="001F5F"/>
                </a:solidFill>
                <a:latin typeface="Symbol"/>
                <a:cs typeface="Symbol"/>
              </a:rPr>
              <a:t>	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0" dirty="0">
                <a:solidFill>
                  <a:srgbClr val="001F5F"/>
                </a:solidFill>
                <a:latin typeface="Calibri"/>
                <a:cs typeface="Calibri"/>
              </a:rPr>
              <a:t>‘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Boi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 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Aigu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AA)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armac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iée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  <a:tabLst>
                <a:tab pos="414655" algn="l"/>
              </a:tabLst>
            </a:pPr>
            <a:r>
              <a:rPr sz="2000" spc="-40" dirty="0">
                <a:solidFill>
                  <a:srgbClr val="001F5F"/>
                </a:solidFill>
                <a:latin typeface="Symbol"/>
                <a:cs typeface="Symbol"/>
              </a:rPr>
              <a:t>	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éme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Kit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na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  <a:p>
            <a:pPr marL="356870" marR="403860" indent="-344170" algn="just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ha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acien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demande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se,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appo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dans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7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114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(Li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oll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: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//n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ous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oll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.da</a:t>
            </a:r>
            <a:r>
              <a:rPr sz="2000" u="heavy" spc="-4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tr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u="heavy" spc="-5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</a:t>
            </a:r>
            <a:r>
              <a:rPr sz="2000" spc="1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 dirty="0">
              <a:latin typeface="Calibri"/>
              <a:cs typeface="Calibri"/>
            </a:endParaRPr>
          </a:p>
          <a:p>
            <a:pPr marL="356870" marR="5080" indent="-344805">
              <a:lnSpc>
                <a:spcPct val="100000"/>
              </a:lnSpc>
              <a:spcBef>
                <a:spcPts val="480"/>
              </a:spcBef>
            </a:pP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Sché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pli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tio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cuit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cha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ue 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AA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spc="1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: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//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.au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000" spc="-5" dirty="0">
                <a:solidFill>
                  <a:srgbClr val="0000FF"/>
                </a:solidFill>
                <a:latin typeface="Calibri"/>
                <a:cs typeface="Calibri"/>
              </a:rPr>
              <a:t> 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n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m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me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dia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</a:t>
            </a:r>
            <a:r>
              <a:rPr sz="2000" u="heavy" spc="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ch</a:t>
            </a:r>
            <a:r>
              <a:rPr sz="2000" u="heavy" spc="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d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_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u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_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v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h.pdf</a:t>
            </a:r>
            <a:endParaRPr sz="2000" dirty="0">
              <a:latin typeface="Calibri"/>
              <a:cs typeface="Calibri"/>
            </a:endParaRPr>
          </a:p>
          <a:p>
            <a:pPr marL="356870" marR="6489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usa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sur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fl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b="1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ne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 ri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spc="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’i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32201" y="188976"/>
            <a:ext cx="1492250" cy="1347724"/>
          </a:xfrm>
          <a:prstGeom prst="rect">
            <a:avLst/>
          </a:pr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Image 34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5000" y="1447800"/>
            <a:ext cx="5596351" cy="3797240"/>
          </a:xfrm>
          <a:prstGeom prst="rect">
            <a:avLst/>
          </a:prstGeom>
        </p:spPr>
      </p:pic>
      <p:sp>
        <p:nvSpPr>
          <p:cNvPr id="37" name="Espace réservé du numéro de diapositive 3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5430">
              <a:lnSpc>
                <a:spcPct val="100000"/>
              </a:lnSpc>
            </a:pPr>
            <a:r>
              <a:rPr sz="4400" spc="-105" dirty="0"/>
              <a:t>A</a:t>
            </a:r>
            <a:r>
              <a:rPr sz="4400" spc="-30" dirty="0"/>
              <a:t>U</a:t>
            </a:r>
            <a:r>
              <a:rPr sz="4400" spc="-150" dirty="0"/>
              <a:t>T</a:t>
            </a:r>
            <a:r>
              <a:rPr sz="4400" spc="-120" dirty="0"/>
              <a:t>O</a:t>
            </a:r>
            <a:r>
              <a:rPr sz="4400" spc="-30" dirty="0"/>
              <a:t>T</a:t>
            </a:r>
            <a:r>
              <a:rPr sz="4400" spc="-75" dirty="0"/>
              <a:t>E</a:t>
            </a:r>
            <a:r>
              <a:rPr sz="4400" spc="-65" dirty="0"/>
              <a:t>S</a:t>
            </a:r>
            <a:r>
              <a:rPr sz="4400" spc="-25" dirty="0"/>
              <a:t>T</a:t>
            </a:r>
            <a:r>
              <a:rPr sz="4400" spc="15" dirty="0"/>
              <a:t> </a:t>
            </a:r>
            <a:r>
              <a:rPr sz="4400" spc="-35" dirty="0"/>
              <a:t>POU</a:t>
            </a:r>
            <a:r>
              <a:rPr sz="4400" spc="-85" dirty="0"/>
              <a:t>R</a:t>
            </a:r>
            <a:r>
              <a:rPr sz="4400" spc="-35" dirty="0"/>
              <a:t>QUO</a:t>
            </a:r>
            <a:r>
              <a:rPr sz="4400" spc="-15" dirty="0"/>
              <a:t>I</a:t>
            </a:r>
            <a:r>
              <a:rPr sz="4400" spc="40" dirty="0"/>
              <a:t> </a:t>
            </a:r>
            <a:r>
              <a:rPr sz="4400" spc="-270" dirty="0"/>
              <a:t>F</a:t>
            </a:r>
            <a:r>
              <a:rPr sz="4400" spc="-25" dirty="0"/>
              <a:t>AIRE</a:t>
            </a:r>
            <a:r>
              <a:rPr sz="4400" spc="25" dirty="0"/>
              <a:t> </a:t>
            </a:r>
            <a:r>
              <a:rPr sz="4400" spc="-25" dirty="0"/>
              <a:t>?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74065" y="1151316"/>
            <a:ext cx="8089900" cy="556893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marR="5080" indent="-344170">
              <a:lnSpc>
                <a:spcPct val="100099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3200" b="1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9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augme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nom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so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se 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 le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aît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aie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sé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ol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gi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t,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1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, ac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è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aie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au 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4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800" spc="-2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15" dirty="0" smtClean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4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t.</a:t>
            </a:r>
            <a:endParaRPr lang="fr-FR" sz="2800" spc="-3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356870" marR="5080" indent="-344170">
              <a:lnSpc>
                <a:spcPct val="100099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dirty="0" smtClean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800" spc="-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2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la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limi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erna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l’i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pa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 outils 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éf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8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6"/>
              </a:spcBef>
            </a:pPr>
            <a:endParaRPr sz="2950" dirty="0">
              <a:latin typeface="Times New Roman"/>
              <a:cs typeface="Times New Roman"/>
            </a:endParaRPr>
          </a:p>
          <a:p>
            <a:pPr marL="356870" marR="22225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4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000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ati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ns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onn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ls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ati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»,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il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2015</a:t>
            </a:r>
            <a:endParaRPr sz="2000" dirty="0">
              <a:latin typeface="Calibri"/>
              <a:cs typeface="Calibri"/>
            </a:endParaRPr>
          </a:p>
          <a:p>
            <a:pPr marL="415290" indent="-40259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415925" algn="l"/>
              </a:tabLst>
            </a:pP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://w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10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.h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r/p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ail/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u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pl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ad/d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ocs/a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ppli</a:t>
            </a:r>
            <a:r>
              <a:rPr sz="2000" b="1" i="1" u="heavy" spc="-4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tion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/pdf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/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201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5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endParaRPr sz="2000" dirty="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04/ad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vi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h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qr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201503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201</a:t>
            </a:r>
            <a:r>
              <a:rPr sz="2000" b="1" i="1" u="heavy" spc="-6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5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4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7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1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0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1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2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_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60</a:t>
            </a:r>
            <a:r>
              <a:rPr sz="2000" b="1" i="1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4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.p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df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u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oj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i d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é,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adop</a:t>
            </a:r>
            <a:r>
              <a:rPr sz="2000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n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025" i="1" spc="-15" baseline="24691" dirty="0">
                <a:solidFill>
                  <a:srgbClr val="001F5F"/>
                </a:solidFill>
                <a:latin typeface="Calibri"/>
                <a:cs typeface="Calibri"/>
              </a:rPr>
              <a:t>ère</a:t>
            </a:r>
            <a:r>
              <a:rPr sz="2025" i="1" spc="202" baseline="2469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000" i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i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i="1" spc="-10" dirty="0">
                <a:solidFill>
                  <a:srgbClr val="001F5F"/>
                </a:solidFill>
                <a:latin typeface="Calibri"/>
                <a:cs typeface="Calibri"/>
              </a:rPr>
              <a:t>le 14/04</a:t>
            </a:r>
            <a:r>
              <a:rPr sz="2000" i="1" spc="-20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000" i="1" spc="-15" dirty="0">
                <a:solidFill>
                  <a:srgbClr val="001F5F"/>
                </a:solidFill>
                <a:latin typeface="Calibri"/>
                <a:cs typeface="Calibri"/>
              </a:rPr>
              <a:t>15</a:t>
            </a:r>
            <a:endParaRPr sz="20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p: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//w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b="1" i="1" u="heavy" spc="-1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m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blee</a:t>
            </a:r>
            <a:r>
              <a:rPr sz="20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n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onale.</a:t>
            </a:r>
            <a:r>
              <a:rPr sz="20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fr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/14/</a:t>
            </a:r>
            <a:r>
              <a:rPr sz="2000" b="1" i="1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a/</a:t>
            </a:r>
            <a:r>
              <a:rPr sz="20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a0505.a</a:t>
            </a:r>
            <a:r>
              <a:rPr sz="20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p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4102" y="6420557"/>
            <a:ext cx="202565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-15" dirty="0">
                <a:latin typeface="Times New Roman"/>
                <a:cs typeface="Times New Roman"/>
              </a:rPr>
              <a:t>56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23215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D</a:t>
            </a:r>
            <a:r>
              <a:rPr spc="-2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SC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IPTI</a:t>
            </a:r>
            <a:r>
              <a:rPr spc="-20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N </a:t>
            </a:r>
            <a:r>
              <a:rPr spc="10" dirty="0">
                <a:latin typeface="Calibri"/>
                <a:cs typeface="Calibri"/>
              </a:rPr>
              <a:t>D</a:t>
            </a:r>
            <a:r>
              <a:rPr dirty="0">
                <a:latin typeface="Calibri"/>
                <a:cs typeface="Calibri"/>
              </a:rPr>
              <a:t>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spc="-280" dirty="0">
                <a:latin typeface="Calibri"/>
                <a:cs typeface="Calibri"/>
              </a:rPr>
              <a:t>L</a:t>
            </a:r>
            <a:r>
              <a:rPr spc="-425" dirty="0">
                <a:latin typeface="Calibri"/>
                <a:cs typeface="Calibri"/>
              </a:rPr>
              <a:t>’</a:t>
            </a:r>
            <a:r>
              <a:rPr spc="-75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spc="-8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T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spc="-30" dirty="0">
                <a:latin typeface="Calibri"/>
                <a:cs typeface="Calibri"/>
              </a:rPr>
              <a:t>S</a:t>
            </a:r>
            <a:r>
              <a:rPr dirty="0">
                <a:latin typeface="Calibri"/>
                <a:cs typeface="Calibri"/>
              </a:rPr>
              <a:t>T</a:t>
            </a:r>
            <a:r>
              <a:rPr spc="1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VI</a:t>
            </a:r>
            <a:r>
              <a:rPr spc="5" dirty="0">
                <a:latin typeface="Calibri"/>
                <a:cs typeface="Calibri"/>
              </a:rPr>
              <a:t>H</a:t>
            </a:r>
            <a:r>
              <a:rPr dirty="0">
                <a:latin typeface="Calibri"/>
                <a:cs typeface="Calibri"/>
              </a:rPr>
              <a:t>*</a:t>
            </a:r>
            <a:r>
              <a:rPr spc="-1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1</a:t>
            </a:r>
            <a:r>
              <a:rPr spc="-15" dirty="0">
                <a:latin typeface="Calibri"/>
                <a:cs typeface="Calibri"/>
              </a:rPr>
              <a:t>/</a:t>
            </a:r>
            <a:r>
              <a:rPr dirty="0">
                <a:latin typeface="Calibri"/>
                <a:cs typeface="Calibri"/>
              </a:rPr>
              <a:t>3</a:t>
            </a: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34925" y="981013"/>
            <a:ext cx="9086850" cy="53610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44150"/>
          </a:xfrm>
          <a:prstGeom prst="rect">
            <a:avLst/>
          </a:prstGeom>
        </p:spPr>
        <p:txBody>
          <a:bodyPr vert="horz" wrap="square" lIns="0" tIns="89280" rIns="0" bIns="0" rtlCol="0">
            <a:spAutoFit/>
          </a:bodyPr>
          <a:lstStyle/>
          <a:p>
            <a:pPr marL="26543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D</a:t>
            </a:r>
            <a:r>
              <a:rPr spc="-2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SC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IPTI</a:t>
            </a:r>
            <a:r>
              <a:rPr spc="-20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N </a:t>
            </a:r>
            <a:r>
              <a:rPr spc="10" dirty="0">
                <a:latin typeface="Calibri"/>
                <a:cs typeface="Calibri"/>
              </a:rPr>
              <a:t>D</a:t>
            </a:r>
            <a:r>
              <a:rPr dirty="0">
                <a:latin typeface="Calibri"/>
                <a:cs typeface="Calibri"/>
              </a:rPr>
              <a:t>E </a:t>
            </a:r>
            <a:r>
              <a:rPr spc="-285" dirty="0">
                <a:latin typeface="Calibri"/>
                <a:cs typeface="Calibri"/>
              </a:rPr>
              <a:t>L</a:t>
            </a:r>
            <a:r>
              <a:rPr dirty="0">
                <a:latin typeface="Calibri"/>
                <a:cs typeface="Calibri"/>
              </a:rPr>
              <a:t>’ </a:t>
            </a:r>
            <a:r>
              <a:rPr spc="-65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spc="-8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T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spc="-30" dirty="0">
                <a:latin typeface="Calibri"/>
                <a:cs typeface="Calibri"/>
              </a:rPr>
              <a:t>S</a:t>
            </a:r>
            <a:r>
              <a:rPr dirty="0">
                <a:latin typeface="Calibri"/>
                <a:cs typeface="Calibri"/>
              </a:rPr>
              <a:t>T</a:t>
            </a:r>
            <a:r>
              <a:rPr spc="15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VI</a:t>
            </a:r>
            <a:r>
              <a:rPr spc="5" dirty="0">
                <a:latin typeface="Calibri"/>
                <a:cs typeface="Calibri"/>
              </a:rPr>
              <a:t>H</a:t>
            </a:r>
            <a:r>
              <a:rPr dirty="0">
                <a:latin typeface="Calibri"/>
                <a:cs typeface="Calibri"/>
              </a:rPr>
              <a:t>*2/3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3439" y="1076324"/>
            <a:ext cx="8054975" cy="18466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781175" algn="r">
              <a:lnSpc>
                <a:spcPct val="100000"/>
              </a:lnSpc>
            </a:pPr>
            <a:r>
              <a:rPr sz="1200" spc="-10" dirty="0">
                <a:solidFill>
                  <a:srgbClr val="FFFFFF"/>
                </a:solidFill>
                <a:latin typeface="Calibri"/>
                <a:cs typeface="Calibri"/>
              </a:rPr>
              <a:t>59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3439" y="1076324"/>
            <a:ext cx="8054975" cy="578167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dirty="0">
                <a:latin typeface="Calibri"/>
                <a:cs typeface="Calibri"/>
              </a:rPr>
              <a:t>D</a:t>
            </a:r>
            <a:r>
              <a:rPr spc="-20" dirty="0">
                <a:latin typeface="Calibri"/>
                <a:cs typeface="Calibri"/>
              </a:rPr>
              <a:t>E</a:t>
            </a:r>
            <a:r>
              <a:rPr dirty="0">
                <a:latin typeface="Calibri"/>
                <a:cs typeface="Calibri"/>
              </a:rPr>
              <a:t>SC</a:t>
            </a:r>
            <a:r>
              <a:rPr spc="-25" dirty="0">
                <a:latin typeface="Calibri"/>
                <a:cs typeface="Calibri"/>
              </a:rPr>
              <a:t>R</a:t>
            </a:r>
            <a:r>
              <a:rPr dirty="0">
                <a:latin typeface="Calibri"/>
                <a:cs typeface="Calibri"/>
              </a:rPr>
              <a:t>IPTI</a:t>
            </a:r>
            <a:r>
              <a:rPr spc="-20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N </a:t>
            </a:r>
            <a:r>
              <a:rPr spc="10" dirty="0">
                <a:latin typeface="Calibri"/>
                <a:cs typeface="Calibri"/>
              </a:rPr>
              <a:t>D</a:t>
            </a:r>
            <a:r>
              <a:rPr dirty="0">
                <a:latin typeface="Calibri"/>
                <a:cs typeface="Calibri"/>
              </a:rPr>
              <a:t>E</a:t>
            </a:r>
            <a:r>
              <a:rPr spc="-30" dirty="0">
                <a:latin typeface="Calibri"/>
                <a:cs typeface="Calibri"/>
              </a:rPr>
              <a:t> </a:t>
            </a:r>
            <a:r>
              <a:rPr spc="-280" dirty="0">
                <a:latin typeface="Calibri"/>
                <a:cs typeface="Calibri"/>
              </a:rPr>
              <a:t>L</a:t>
            </a:r>
            <a:r>
              <a:rPr spc="-425" dirty="0">
                <a:latin typeface="Calibri"/>
                <a:cs typeface="Calibri"/>
              </a:rPr>
              <a:t>’</a:t>
            </a:r>
            <a:r>
              <a:rPr spc="-75" dirty="0">
                <a:latin typeface="Calibri"/>
                <a:cs typeface="Calibri"/>
              </a:rPr>
              <a:t>A</a:t>
            </a:r>
            <a:r>
              <a:rPr dirty="0">
                <a:latin typeface="Calibri"/>
                <a:cs typeface="Calibri"/>
              </a:rPr>
              <a:t>U</a:t>
            </a:r>
            <a:r>
              <a:rPr spc="-105" dirty="0">
                <a:latin typeface="Calibri"/>
                <a:cs typeface="Calibri"/>
              </a:rPr>
              <a:t>T</a:t>
            </a:r>
            <a:r>
              <a:rPr spc="-85" dirty="0">
                <a:latin typeface="Calibri"/>
                <a:cs typeface="Calibri"/>
              </a:rPr>
              <a:t>O</a:t>
            </a:r>
            <a:r>
              <a:rPr dirty="0">
                <a:latin typeface="Calibri"/>
                <a:cs typeface="Calibri"/>
              </a:rPr>
              <a:t>T</a:t>
            </a:r>
            <a:r>
              <a:rPr spc="-40" dirty="0">
                <a:latin typeface="Calibri"/>
                <a:cs typeface="Calibri"/>
              </a:rPr>
              <a:t>E</a:t>
            </a:r>
            <a:r>
              <a:rPr spc="-30" dirty="0">
                <a:latin typeface="Calibri"/>
                <a:cs typeface="Calibri"/>
              </a:rPr>
              <a:t>S</a:t>
            </a:r>
            <a:r>
              <a:rPr dirty="0">
                <a:latin typeface="Calibri"/>
                <a:cs typeface="Calibri"/>
              </a:rPr>
              <a:t>T</a:t>
            </a:r>
            <a:r>
              <a:rPr spc="40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VI</a:t>
            </a:r>
            <a:r>
              <a:rPr spc="5" dirty="0">
                <a:latin typeface="Calibri"/>
                <a:cs typeface="Calibri"/>
              </a:rPr>
              <a:t>H</a:t>
            </a:r>
            <a:r>
              <a:rPr dirty="0">
                <a:latin typeface="Calibri"/>
                <a:cs typeface="Calibri"/>
              </a:rPr>
              <a:t>*</a:t>
            </a:r>
            <a:r>
              <a:rPr spc="-40" dirty="0">
                <a:latin typeface="Calibri"/>
                <a:cs typeface="Calibri"/>
              </a:rPr>
              <a:t> </a:t>
            </a:r>
            <a:r>
              <a:rPr dirty="0">
                <a:latin typeface="Calibri"/>
                <a:cs typeface="Calibri"/>
              </a:rPr>
              <a:t>3</a:t>
            </a:r>
            <a:r>
              <a:rPr spc="-15" dirty="0">
                <a:latin typeface="Calibri"/>
                <a:cs typeface="Calibri"/>
              </a:rPr>
              <a:t>/</a:t>
            </a:r>
            <a:r>
              <a:rPr dirty="0">
                <a:latin typeface="Calibri"/>
                <a:cs typeface="Calibri"/>
              </a:rPr>
              <a:t>3</a:t>
            </a: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33430" y="1066800"/>
            <a:ext cx="7750175" cy="5427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89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0173" y="3963518"/>
            <a:ext cx="4615815" cy="166199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1838325">
              <a:lnSpc>
                <a:spcPct val="100000"/>
              </a:lnSpc>
            </a:pP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600" b="1" spc="-6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3600" b="1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uVIH </a:t>
            </a:r>
            <a:r>
              <a:rPr sz="36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6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600" b="1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6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600" b="1" spc="-4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36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600" b="1" spc="-30" dirty="0">
                <a:solidFill>
                  <a:srgbClr val="001F5F"/>
                </a:solidFill>
                <a:latin typeface="Calibri"/>
                <a:cs typeface="Calibri"/>
              </a:rPr>
              <a:t>Mo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6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600" b="1" spc="-8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600" b="1" spc="-20" dirty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36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25" dirty="0">
                <a:solidFill>
                  <a:srgbClr val="001F5F"/>
                </a:solidFill>
                <a:latin typeface="Calibri"/>
                <a:cs typeface="Calibri"/>
              </a:rPr>
              <a:t>mis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36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6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36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361946" y="2280642"/>
            <a:ext cx="4620260" cy="83099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EPI</a:t>
            </a:r>
            <a:r>
              <a:rPr sz="54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5400" b="1" dirty="0">
                <a:solidFill>
                  <a:srgbClr val="001F5F"/>
                </a:solidFill>
                <a:latin typeface="Calibri"/>
                <a:cs typeface="Calibri"/>
              </a:rPr>
              <a:t>EMIO</a:t>
            </a:r>
            <a:r>
              <a:rPr sz="5400" b="1" spc="-9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5400" b="1" spc="-5" dirty="0">
                <a:solidFill>
                  <a:srgbClr val="001F5F"/>
                </a:solidFill>
                <a:latin typeface="Calibri"/>
                <a:cs typeface="Calibri"/>
              </a:rPr>
              <a:t>OGIE</a:t>
            </a:r>
            <a:endParaRPr sz="5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400" spc="-50" dirty="0">
                <a:latin typeface="Calibri"/>
                <a:cs typeface="Calibri"/>
              </a:rPr>
              <a:t>C</a:t>
            </a:r>
            <a:r>
              <a:rPr sz="4400" spc="-30" dirty="0">
                <a:latin typeface="Calibri"/>
                <a:cs typeface="Calibri"/>
              </a:rPr>
              <a:t>O</a:t>
            </a:r>
            <a:r>
              <a:rPr sz="4400" spc="-20" dirty="0">
                <a:latin typeface="Calibri"/>
                <a:cs typeface="Calibri"/>
              </a:rPr>
              <a:t>N</a:t>
            </a:r>
            <a:r>
              <a:rPr sz="4400" spc="-30" dirty="0">
                <a:latin typeface="Calibri"/>
                <a:cs typeface="Calibri"/>
              </a:rPr>
              <a:t>D</a:t>
            </a:r>
            <a:r>
              <a:rPr sz="4400" spc="-50" dirty="0">
                <a:latin typeface="Calibri"/>
                <a:cs typeface="Calibri"/>
              </a:rPr>
              <a:t>U</a:t>
            </a:r>
            <a:r>
              <a:rPr sz="4400" spc="-20" dirty="0">
                <a:latin typeface="Calibri"/>
                <a:cs typeface="Calibri"/>
              </a:rPr>
              <a:t>ITE</a:t>
            </a:r>
            <a:r>
              <a:rPr sz="4400" spc="35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A</a:t>
            </a:r>
            <a:r>
              <a:rPr sz="4400" spc="-5" dirty="0">
                <a:latin typeface="Calibri"/>
                <a:cs typeface="Calibri"/>
              </a:rPr>
              <a:t> </a:t>
            </a:r>
            <a:r>
              <a:rPr sz="4400" spc="-25" dirty="0">
                <a:latin typeface="Calibri"/>
                <a:cs typeface="Calibri"/>
              </a:rPr>
              <a:t>TENIR</a:t>
            </a:r>
            <a:r>
              <a:rPr sz="4400" spc="10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A</a:t>
            </a:r>
            <a:r>
              <a:rPr sz="4400" spc="10" dirty="0">
                <a:latin typeface="Calibri"/>
                <a:cs typeface="Calibri"/>
              </a:rPr>
              <a:t> </a:t>
            </a:r>
            <a:r>
              <a:rPr sz="4400" spc="-345" dirty="0">
                <a:latin typeface="Calibri"/>
                <a:cs typeface="Calibri"/>
              </a:rPr>
              <a:t>L</a:t>
            </a:r>
            <a:r>
              <a:rPr sz="4400" spc="-165" dirty="0">
                <a:latin typeface="Calibri"/>
                <a:cs typeface="Calibri"/>
              </a:rPr>
              <a:t>’</a:t>
            </a:r>
            <a:r>
              <a:rPr sz="4400" spc="-25" dirty="0">
                <a:latin typeface="Calibri"/>
                <a:cs typeface="Calibri"/>
              </a:rPr>
              <a:t>OFFIC</a:t>
            </a:r>
            <a:r>
              <a:rPr sz="4400" spc="-10" dirty="0">
                <a:latin typeface="Calibri"/>
                <a:cs typeface="Calibri"/>
              </a:rPr>
              <a:t>I</a:t>
            </a:r>
            <a:r>
              <a:rPr sz="4400" spc="-30" dirty="0">
                <a:latin typeface="Calibri"/>
                <a:cs typeface="Calibri"/>
              </a:rPr>
              <a:t>NE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74066" y="1138335"/>
            <a:ext cx="8517534" cy="45788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buFont typeface="+mj-lt"/>
              <a:buAutoNum type="arabicPeriod"/>
            </a:pP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70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7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ec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 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4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575"/>
              </a:spcBef>
              <a:buFont typeface="+mj-lt"/>
              <a:buAutoNum type="arabicPeriod"/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6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 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ant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lang="fr-FR" sz="2400" dirty="0">
                <a:latin typeface="Calibri"/>
                <a:cs typeface="Calibri"/>
              </a:rPr>
              <a:t> 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escri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pt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 marL="469900" marR="137795" indent="-457200">
              <a:lnSpc>
                <a:spcPct val="100000"/>
              </a:lnSpc>
              <a:spcBef>
                <a:spcPts val="575"/>
              </a:spcBef>
              <a:buFont typeface="+mj-lt"/>
              <a:buAutoNum type="arabicPeriod"/>
            </a:pP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mp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an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4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di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alogu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j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400" dirty="0">
              <a:latin typeface="Calibri"/>
              <a:cs typeface="Calibri"/>
            </a:endParaRPr>
          </a:p>
          <a:p>
            <a:pPr marL="469900" marR="739140" indent="-457200">
              <a:lnSpc>
                <a:spcPct val="100000"/>
              </a:lnSpc>
              <a:spcBef>
                <a:spcPts val="575"/>
              </a:spcBef>
              <a:buFont typeface="+mj-lt"/>
              <a:buAutoNum type="arabicPeriod"/>
              <a:tabLst>
                <a:tab pos="3137535" algn="l"/>
              </a:tabLst>
            </a:pP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70" dirty="0" smtClean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400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 le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8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adap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	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mi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s)</a:t>
            </a:r>
            <a:endParaRPr sz="24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575"/>
              </a:spcBef>
              <a:buFont typeface="+mj-lt"/>
              <a:buAutoNum type="arabicPeriod"/>
            </a:pP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0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 smtClean="0">
                <a:solidFill>
                  <a:srgbClr val="001F5F"/>
                </a:solidFill>
                <a:latin typeface="Calibri"/>
                <a:cs typeface="Calibri"/>
              </a:rPr>
              <a:t>orm</a:t>
            </a:r>
            <a:r>
              <a:rPr sz="2400" spc="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400" b="1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buFont typeface="+mj-lt"/>
              <a:buAutoNum type="arabicPeriod"/>
            </a:pP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 smtClean="0">
                <a:solidFill>
                  <a:srgbClr val="001F5F"/>
                </a:solidFill>
                <a:latin typeface="Calibri"/>
                <a:cs typeface="Calibri"/>
              </a:rPr>
              <a:t>éciser</a:t>
            </a:r>
            <a:r>
              <a:rPr sz="2400" spc="-1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ndu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te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nir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sel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1030"/>
              </a:spcBef>
              <a:buFont typeface="+mj-lt"/>
              <a:buAutoNum type="arabicPeriod"/>
            </a:pP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omp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ag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5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400" dirty="0">
              <a:latin typeface="Calibri"/>
              <a:cs typeface="Calibri"/>
            </a:endParaRPr>
          </a:p>
          <a:p>
            <a:pPr marL="469900" indent="-457200">
              <a:lnSpc>
                <a:spcPct val="100000"/>
              </a:lnSpc>
              <a:spcBef>
                <a:spcPts val="695"/>
              </a:spcBef>
              <a:buFont typeface="+mj-lt"/>
              <a:buAutoNum type="arabicPeriod"/>
            </a:pP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border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endParaRPr sz="24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90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5470">
              <a:lnSpc>
                <a:spcPct val="100000"/>
              </a:lnSpc>
            </a:pPr>
            <a:r>
              <a:rPr sz="4400" spc="-25" dirty="0">
                <a:latin typeface="Calibri"/>
                <a:cs typeface="Calibri"/>
              </a:rPr>
              <a:t>TRAI</a:t>
            </a:r>
            <a:r>
              <a:rPr sz="4400" spc="-15" dirty="0">
                <a:latin typeface="Calibri"/>
                <a:cs typeface="Calibri"/>
              </a:rPr>
              <a:t>T</a:t>
            </a:r>
            <a:r>
              <a:rPr sz="4400" spc="-30" dirty="0">
                <a:latin typeface="Calibri"/>
                <a:cs typeface="Calibri"/>
              </a:rPr>
              <a:t>EM</a:t>
            </a:r>
            <a:r>
              <a:rPr sz="4400" spc="-40" dirty="0">
                <a:latin typeface="Calibri"/>
                <a:cs typeface="Calibri"/>
              </a:rPr>
              <a:t>E</a:t>
            </a:r>
            <a:r>
              <a:rPr sz="4400" spc="-30" dirty="0">
                <a:latin typeface="Calibri"/>
                <a:cs typeface="Calibri"/>
              </a:rPr>
              <a:t>NT</a:t>
            </a:r>
            <a:r>
              <a:rPr sz="4400" spc="10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D</a:t>
            </a:r>
            <a:r>
              <a:rPr sz="4400" spc="15" dirty="0">
                <a:latin typeface="Calibri"/>
                <a:cs typeface="Calibri"/>
              </a:rPr>
              <a:t> </a:t>
            </a:r>
            <a:r>
              <a:rPr sz="4400" spc="-15" dirty="0">
                <a:latin typeface="Calibri"/>
                <a:cs typeface="Calibri"/>
              </a:rPr>
              <a:t>’</a:t>
            </a:r>
            <a:r>
              <a:rPr sz="4400" spc="-50" dirty="0">
                <a:latin typeface="Calibri"/>
                <a:cs typeface="Calibri"/>
              </a:rPr>
              <a:t>U</a:t>
            </a:r>
            <a:r>
              <a:rPr sz="4400" spc="-55" dirty="0">
                <a:latin typeface="Calibri"/>
                <a:cs typeface="Calibri"/>
              </a:rPr>
              <a:t>R</a:t>
            </a:r>
            <a:r>
              <a:rPr sz="4400" spc="-30" dirty="0">
                <a:latin typeface="Calibri"/>
                <a:cs typeface="Calibri"/>
              </a:rPr>
              <a:t>GEN</a:t>
            </a:r>
            <a:r>
              <a:rPr sz="4400" spc="-20" dirty="0">
                <a:latin typeface="Calibri"/>
                <a:cs typeface="Calibri"/>
              </a:rPr>
              <a:t>C</a:t>
            </a:r>
            <a:r>
              <a:rPr sz="4400" spc="-25" dirty="0">
                <a:latin typeface="Calibri"/>
                <a:cs typeface="Calibri"/>
              </a:rPr>
              <a:t>E/</a:t>
            </a:r>
            <a:r>
              <a:rPr sz="4400" spc="25" dirty="0">
                <a:latin typeface="Calibri"/>
                <a:cs typeface="Calibri"/>
              </a:rPr>
              <a:t> </a:t>
            </a:r>
            <a:r>
              <a:rPr sz="4400" spc="-30" dirty="0">
                <a:latin typeface="Calibri"/>
                <a:cs typeface="Calibri"/>
              </a:rPr>
              <a:t>A</a:t>
            </a:r>
            <a:r>
              <a:rPr sz="4400" spc="-85" dirty="0">
                <a:latin typeface="Calibri"/>
                <a:cs typeface="Calibri"/>
              </a:rPr>
              <a:t>E</a:t>
            </a:r>
            <a:r>
              <a:rPr sz="4400" spc="-25" dirty="0">
                <a:latin typeface="Calibri"/>
                <a:cs typeface="Calibri"/>
              </a:rPr>
              <a:t>S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47218" y="1066712"/>
            <a:ext cx="7993380" cy="541711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311150">
              <a:lnSpc>
                <a:spcPct val="100299"/>
              </a:lnSpc>
            </a:pPr>
            <a:r>
              <a:rPr sz="2400" spc="-5" dirty="0">
                <a:solidFill>
                  <a:srgbClr val="001F5F"/>
                </a:solidFill>
                <a:latin typeface="Arial"/>
                <a:cs typeface="Arial"/>
              </a:rPr>
              <a:t>•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VI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par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ringu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paill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6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port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accid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7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ionn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l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(pi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qû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ction)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560"/>
              </a:spcBef>
              <a:buClr>
                <a:srgbClr val="001F5F"/>
              </a:buClr>
              <a:buFont typeface="Wingdings"/>
              <a:buChar char=""/>
              <a:tabLst>
                <a:tab pos="357505" algn="l"/>
              </a:tabLst>
            </a:pPr>
            <a:r>
              <a:rPr sz="2400" b="1" spc="-1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nce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poss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48</a:t>
            </a: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endParaRPr sz="24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35"/>
              </a:spcBef>
            </a:pP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U :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 les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 t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endParaRPr sz="2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25"/>
              </a:spcBef>
            </a:pP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4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U:</a:t>
            </a:r>
            <a:r>
              <a:rPr sz="2200" b="1" spc="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K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7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2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pen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sé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PU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rg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en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endParaRPr sz="2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30"/>
              </a:spcBef>
            </a:pP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éé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va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n 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p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ci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SM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21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,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pou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sui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28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j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.</a:t>
            </a:r>
            <a:endParaRPr sz="2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25"/>
              </a:spcBef>
            </a:pP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25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ill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b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gi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endParaRPr sz="2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30"/>
              </a:spcBef>
            </a:pP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3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ill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gi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j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qu</a:t>
            </a:r>
            <a:r>
              <a:rPr sz="22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à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M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4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PE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(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ffic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spc="-5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mpl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è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).</a:t>
            </a:r>
            <a:endParaRPr sz="22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  <a:spcBef>
                <a:spcPts val="530"/>
              </a:spcBef>
            </a:pP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 pa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rt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li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4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d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6FC0"/>
                </a:solidFill>
                <a:latin typeface="Calibri"/>
                <a:cs typeface="Calibri"/>
              </a:rPr>
              <a:t>l</a:t>
            </a:r>
            <a:r>
              <a:rPr sz="2200" b="1" spc="-140" dirty="0">
                <a:solidFill>
                  <a:srgbClr val="006FC0"/>
                </a:solidFill>
                <a:latin typeface="Calibri"/>
                <a:cs typeface="Calibri"/>
              </a:rPr>
              <a:t>’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g</a:t>
            </a:r>
            <a:r>
              <a:rPr sz="2200" b="1" spc="-20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si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-8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s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x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u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ll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spc="-3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200" b="1" spc="-35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z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spc="-55" dirty="0">
                <a:solidFill>
                  <a:srgbClr val="006FC0"/>
                </a:solidFill>
                <a:latin typeface="Calibri"/>
                <a:cs typeface="Calibri"/>
              </a:rPr>
              <a:t>f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mmes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(M</a:t>
            </a:r>
            <a:r>
              <a:rPr sz="2200" b="1" spc="-45" dirty="0">
                <a:solidFill>
                  <a:srgbClr val="006FC0"/>
                </a:solidFill>
                <a:latin typeface="Calibri"/>
                <a:cs typeface="Calibri"/>
              </a:rPr>
              <a:t>a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r</a:t>
            </a:r>
            <a:r>
              <a:rPr sz="2200" b="1" spc="-1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200" b="1" spc="5" dirty="0">
                <a:solidFill>
                  <a:srgbClr val="006FC0"/>
                </a:solidFill>
                <a:latin typeface="Calibri"/>
                <a:cs typeface="Calibri"/>
              </a:rPr>
              <a:t>i</a:t>
            </a:r>
            <a:r>
              <a:rPr sz="2200" b="1" spc="-2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6FC0"/>
                </a:solidFill>
                <a:latin typeface="Calibri"/>
                <a:cs typeface="Calibri"/>
              </a:rPr>
              <a:t>é</a:t>
            </a:r>
            <a:r>
              <a:rPr sz="2200" b="1" dirty="0">
                <a:solidFill>
                  <a:srgbClr val="006FC0"/>
                </a:solidFill>
                <a:latin typeface="Calibri"/>
                <a:cs typeface="Calibri"/>
              </a:rPr>
              <a:t>).</a:t>
            </a:r>
            <a:endParaRPr sz="22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84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ù?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ma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tie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ses</a:t>
            </a:r>
            <a:r>
              <a:rPr sz="20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p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hes.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480"/>
              </a:spcBef>
            </a:pP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acts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ia</a:t>
            </a:r>
            <a:r>
              <a:rPr sz="20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OR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3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rn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t)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spc="-4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spc="-7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o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0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: 0.800.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spc="-2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spc="-15" dirty="0">
                <a:solidFill>
                  <a:srgbClr val="001F5F"/>
                </a:solidFill>
                <a:latin typeface="Calibri"/>
                <a:cs typeface="Calibri"/>
              </a:rPr>
              <a:t>.800</a:t>
            </a:r>
            <a:r>
              <a:rPr sz="20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414655" indent="-401955">
              <a:lnSpc>
                <a:spcPct val="100000"/>
              </a:lnSpc>
              <a:spcBef>
                <a:spcPts val="560"/>
              </a:spcBef>
              <a:buClr>
                <a:srgbClr val="001F5F"/>
              </a:buClr>
              <a:buSzPct val="83333"/>
              <a:buFont typeface="Wingdings"/>
              <a:buChar char=""/>
              <a:tabLst>
                <a:tab pos="415290" algn="l"/>
              </a:tabLst>
            </a:pPr>
            <a:r>
              <a:rPr sz="2400" b="1" spc="-20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uj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-4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une 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de 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po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nt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endParaRPr sz="2400">
              <a:latin typeface="Calibri"/>
              <a:cs typeface="Calibri"/>
            </a:endParaRPr>
          </a:p>
          <a:p>
            <a:pPr marL="356870">
              <a:lnSpc>
                <a:spcPct val="100000"/>
              </a:lnSpc>
            </a:pPr>
            <a:r>
              <a:rPr sz="24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15" dirty="0">
                <a:solidFill>
                  <a:srgbClr val="001F5F"/>
                </a:solidFill>
                <a:latin typeface="Calibri"/>
                <a:cs typeface="Calibri"/>
              </a:rPr>
              <a:t>mm</a:t>
            </a:r>
            <a:r>
              <a:rPr sz="24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b="1" spc="-3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23851" y="2924175"/>
            <a:ext cx="8352155" cy="2376805"/>
          </a:xfrm>
          <a:custGeom>
            <a:avLst/>
            <a:gdLst/>
            <a:ahLst/>
            <a:cxnLst/>
            <a:rect l="l" t="t" r="r" b="b"/>
            <a:pathLst>
              <a:path w="8352155" h="2376804">
                <a:moveTo>
                  <a:pt x="0" y="2376551"/>
                </a:moveTo>
                <a:lnTo>
                  <a:pt x="8351901" y="2376551"/>
                </a:lnTo>
                <a:lnTo>
                  <a:pt x="8351901" y="0"/>
                </a:lnTo>
                <a:lnTo>
                  <a:pt x="0" y="0"/>
                </a:lnTo>
                <a:lnTo>
                  <a:pt x="0" y="2376551"/>
                </a:lnTo>
                <a:close/>
              </a:path>
            </a:pathLst>
          </a:custGeom>
          <a:ln w="25400">
            <a:solidFill>
              <a:srgbClr val="385D89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91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Image 2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202" y="685803"/>
            <a:ext cx="8420100" cy="5927403"/>
          </a:xfrm>
          <a:prstGeom prst="rect">
            <a:avLst/>
          </a:prstGeom>
        </p:spPr>
      </p:pic>
      <p:sp>
        <p:nvSpPr>
          <p:cNvPr id="26" name="Espace réservé du numéro de diapositive 2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92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19710">
              <a:lnSpc>
                <a:spcPct val="100000"/>
              </a:lnSpc>
            </a:pPr>
            <a:r>
              <a:rPr sz="4000" spc="-35" dirty="0">
                <a:latin typeface="Calibri"/>
                <a:cs typeface="Calibri"/>
              </a:rPr>
              <a:t>C</a:t>
            </a:r>
            <a:r>
              <a:rPr sz="4000" dirty="0">
                <a:latin typeface="Calibri"/>
                <a:cs typeface="Calibri"/>
              </a:rPr>
              <a:t>ONDUITE</a:t>
            </a:r>
            <a:r>
              <a:rPr sz="4000" spc="-75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A TENIR</a:t>
            </a:r>
            <a:r>
              <a:rPr sz="4000" spc="-45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A</a:t>
            </a:r>
            <a:r>
              <a:rPr sz="4000" spc="-25" dirty="0">
                <a:latin typeface="Calibri"/>
                <a:cs typeface="Calibri"/>
              </a:rPr>
              <a:t> </a:t>
            </a:r>
            <a:r>
              <a:rPr sz="4000" spc="-285" dirty="0">
                <a:latin typeface="Calibri"/>
                <a:cs typeface="Calibri"/>
              </a:rPr>
              <a:t>L</a:t>
            </a:r>
            <a:r>
              <a:rPr sz="4000" spc="-150" dirty="0">
                <a:latin typeface="Calibri"/>
                <a:cs typeface="Calibri"/>
              </a:rPr>
              <a:t>’</a:t>
            </a:r>
            <a:r>
              <a:rPr sz="4000" dirty="0">
                <a:latin typeface="Calibri"/>
                <a:cs typeface="Calibri"/>
              </a:rPr>
              <a:t>OF</a:t>
            </a:r>
            <a:r>
              <a:rPr sz="4000" spc="10" dirty="0">
                <a:latin typeface="Calibri"/>
                <a:cs typeface="Calibri"/>
              </a:rPr>
              <a:t>F</a:t>
            </a:r>
            <a:r>
              <a:rPr sz="4000" dirty="0">
                <a:latin typeface="Calibri"/>
                <a:cs typeface="Calibri"/>
              </a:rPr>
              <a:t>ICINE</a:t>
            </a:r>
            <a:r>
              <a:rPr sz="4000" spc="-70" dirty="0">
                <a:latin typeface="Calibri"/>
                <a:cs typeface="Calibri"/>
              </a:rPr>
              <a:t> </a:t>
            </a:r>
            <a:r>
              <a:rPr sz="4000" dirty="0">
                <a:latin typeface="Calibri"/>
                <a:cs typeface="Calibri"/>
              </a:rPr>
              <a:t>3/3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159253" y="2609864"/>
            <a:ext cx="2197127" cy="114298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116013" y="2597232"/>
            <a:ext cx="2173335" cy="1485913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131089" y="2554285"/>
            <a:ext cx="1028657" cy="172715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78740" y="1159636"/>
            <a:ext cx="8795385" cy="145552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5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cas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,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insi</a:t>
            </a:r>
            <a:r>
              <a:rPr sz="3200" b="1" spc="-6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mesu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b="1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3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b="1" spc="-7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év</a:t>
            </a:r>
            <a:r>
              <a:rPr sz="3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b="1" spc="-1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ans</a:t>
            </a:r>
            <a:r>
              <a:rPr sz="3200" b="1" spc="-4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3200" b="1" spc="-15" dirty="0">
                <a:solidFill>
                  <a:srgbClr val="001F5F"/>
                </a:solidFill>
                <a:latin typeface="Calibri"/>
                <a:cs typeface="Calibri"/>
              </a:rPr>
              <a:t>issi</a:t>
            </a:r>
            <a:r>
              <a:rPr sz="3200" b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b="1" spc="-20" dirty="0">
                <a:solidFill>
                  <a:srgbClr val="001F5F"/>
                </a:solidFill>
                <a:latin typeface="Calibri"/>
                <a:cs typeface="Calibri"/>
              </a:rPr>
              <a:t>VIH.</a:t>
            </a:r>
            <a:endParaRPr sz="3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ése</a:t>
            </a:r>
            <a:r>
              <a:rPr sz="2800" spc="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 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lu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ia</a:t>
            </a:r>
            <a:r>
              <a:rPr sz="2800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ts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Wingdings"/>
                <a:cs typeface="Wingdings"/>
              </a:rPr>
              <a:t></a:t>
            </a:r>
            <a:r>
              <a:rPr sz="2800" spc="-2165" dirty="0">
                <a:solidFill>
                  <a:srgbClr val="001F5F"/>
                </a:solidFill>
                <a:latin typeface="Wingdings"/>
                <a:cs typeface="Wingdings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opo</a:t>
            </a:r>
            <a:r>
              <a:rPr sz="2800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8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&amp; 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onseille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 b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64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276850" y="4822842"/>
            <a:ext cx="2349440" cy="151128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539622" y="4314547"/>
            <a:ext cx="5678805" cy="43088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éri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8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érile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x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spc="-5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800" spc="-2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s 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8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og</a:t>
            </a:r>
            <a:r>
              <a:rPr sz="2800" spc="-2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65302" y="4865668"/>
            <a:ext cx="3027173" cy="1116068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271773" y="6157999"/>
            <a:ext cx="1003145" cy="470203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Espace réservé du numéro de diapositive 13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93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65430">
              <a:lnSpc>
                <a:spcPct val="100000"/>
              </a:lnSpc>
            </a:pPr>
            <a:r>
              <a:rPr sz="4400" spc="-75" dirty="0"/>
              <a:t>R</a:t>
            </a:r>
            <a:r>
              <a:rPr sz="4400" spc="-30" dirty="0"/>
              <a:t>OL</a:t>
            </a:r>
            <a:r>
              <a:rPr sz="4400" spc="-25" dirty="0"/>
              <a:t>E</a:t>
            </a:r>
            <a:r>
              <a:rPr sz="4400" spc="25" dirty="0"/>
              <a:t> </a:t>
            </a:r>
            <a:r>
              <a:rPr sz="4400" spc="-35" dirty="0"/>
              <a:t>D</a:t>
            </a:r>
            <a:r>
              <a:rPr sz="4400" spc="-30" dirty="0"/>
              <a:t>U</a:t>
            </a:r>
            <a:r>
              <a:rPr sz="4400" spc="35" dirty="0"/>
              <a:t> </a:t>
            </a:r>
            <a:r>
              <a:rPr sz="4400" spc="-30" dirty="0"/>
              <a:t>P</a:t>
            </a:r>
            <a:r>
              <a:rPr sz="4400" spc="-55" dirty="0"/>
              <a:t>H</a:t>
            </a:r>
            <a:r>
              <a:rPr sz="4400" spc="-30" dirty="0"/>
              <a:t>ARM</a:t>
            </a:r>
            <a:r>
              <a:rPr sz="4400" spc="-80" dirty="0"/>
              <a:t>A</a:t>
            </a:r>
            <a:r>
              <a:rPr sz="4400" spc="-30" dirty="0"/>
              <a:t>CIEN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350316" y="1274779"/>
            <a:ext cx="8708390" cy="507824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oir 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arm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ien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endParaRPr sz="2400" dirty="0">
              <a:latin typeface="Calibri"/>
              <a:cs typeface="Calibri"/>
            </a:endParaRPr>
          </a:p>
          <a:p>
            <a:pPr marL="12700" indent="344170">
              <a:lnSpc>
                <a:spcPct val="100000"/>
              </a:lnSpc>
              <a:tabLst>
                <a:tab pos="5484495" algn="l"/>
              </a:tabLst>
            </a:pP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éalis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H),</a:t>
            </a:r>
            <a:r>
              <a:rPr sz="2400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>
                <a:solidFill>
                  <a:srgbClr val="006FC0"/>
                </a:solidFill>
                <a:latin typeface="Calibri"/>
                <a:cs typeface="Calibri"/>
              </a:rPr>
              <a:t>fic</a:t>
            </a:r>
            <a:r>
              <a:rPr sz="2800" b="1" spc="5" dirty="0">
                <a:solidFill>
                  <a:srgbClr val="006FC0"/>
                </a:solidFill>
                <a:latin typeface="Calibri"/>
                <a:cs typeface="Calibri"/>
              </a:rPr>
              <a:t>h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e	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c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n</a:t>
            </a:r>
            <a:r>
              <a:rPr sz="2800" b="1" spc="-15" dirty="0">
                <a:solidFill>
                  <a:srgbClr val="006FC0"/>
                </a:solidFill>
                <a:latin typeface="Calibri"/>
                <a:cs typeface="Calibri"/>
              </a:rPr>
              <a:t>t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act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à p</a:t>
            </a:r>
            <a:r>
              <a:rPr sz="2800" b="1" spc="-25" dirty="0">
                <a:solidFill>
                  <a:srgbClr val="006FC0"/>
                </a:solidFill>
                <a:latin typeface="Calibri"/>
                <a:cs typeface="Calibri"/>
              </a:rPr>
              <a:t>ré</a:t>
            </a:r>
            <a:r>
              <a:rPr sz="2800" b="1" spc="-35" dirty="0">
                <a:solidFill>
                  <a:srgbClr val="006FC0"/>
                </a:solidFill>
                <a:latin typeface="Calibri"/>
                <a:cs typeface="Calibri"/>
              </a:rPr>
              <a:t>v</a:t>
            </a:r>
            <a:r>
              <a:rPr sz="2800" b="1" dirty="0">
                <a:solidFill>
                  <a:srgbClr val="006FC0"/>
                </a:solidFill>
                <a:latin typeface="Calibri"/>
                <a:cs typeface="Calibri"/>
              </a:rPr>
              <a:t>oir</a:t>
            </a:r>
            <a:endParaRPr sz="28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imi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é,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aî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ré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63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me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8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" dirty="0" smtClean="0">
                <a:solidFill>
                  <a:srgbClr val="001F5F"/>
                </a:solidFill>
                <a:latin typeface="Calibri"/>
                <a:cs typeface="Calibri"/>
              </a:rPr>
              <a:t>éq</a:t>
            </a:r>
            <a:r>
              <a:rPr sz="2800" b="1" spc="10" dirty="0" smtClean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800" b="1" spc="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8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lang="fr-FR" sz="2800" b="1" dirty="0" smtClean="0">
                <a:solidFill>
                  <a:srgbClr val="001F5F"/>
                </a:solidFill>
                <a:latin typeface="Calibri"/>
                <a:cs typeface="Calibri"/>
              </a:rPr>
              <a:t> (e-learning : </a:t>
            </a:r>
            <a:r>
              <a:rPr lang="fr-FR" b="1" dirty="0" smtClean="0">
                <a:solidFill>
                  <a:srgbClr val="001F5F"/>
                </a:solidFill>
                <a:latin typeface="Calibri"/>
                <a:cs typeface="Calibri"/>
                <a:hlinkClick r:id="rId3"/>
              </a:rPr>
              <a:t>www.maformationofficinale.com</a:t>
            </a:r>
            <a:r>
              <a:rPr lang="fr-FR" sz="2800" b="1" dirty="0" smtClean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endParaRPr sz="2800" dirty="0">
              <a:latin typeface="Calibri"/>
              <a:cs typeface="Calibri"/>
            </a:endParaRPr>
          </a:p>
          <a:p>
            <a:pPr marL="356870" marR="747395" indent="-344170">
              <a:lnSpc>
                <a:spcPct val="100299"/>
              </a:lnSpc>
              <a:spcBef>
                <a:spcPts val="660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28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aire</a:t>
            </a:r>
            <a:r>
              <a:rPr sz="28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un </a:t>
            </a:r>
            <a:r>
              <a:rPr sz="28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8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de dépi</a:t>
            </a:r>
            <a:r>
              <a:rPr sz="2800" b="1" spc="-15" dirty="0">
                <a:solidFill>
                  <a:srgbClr val="001F5F"/>
                </a:solidFill>
                <a:latin typeface="Calibri"/>
                <a:cs typeface="Calibri"/>
              </a:rPr>
              <a:t>st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800" b="1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8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800" b="1" dirty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r>
              <a:rPr sz="28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ù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er?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G/C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3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spc="2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+</a:t>
            </a:r>
            <a:r>
              <a:rPr sz="24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futu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eGID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),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os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alie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s,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ville,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MI,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amilial),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omm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–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Asso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s,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spc="-17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assi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mé</a:t>
            </a:r>
            <a:r>
              <a:rPr sz="2400" spc="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ale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-4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8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ris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3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0%</a:t>
            </a:r>
            <a:endParaRPr sz="2400" dirty="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400" spc="-7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le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élè</a:t>
            </a:r>
            <a:r>
              <a:rPr sz="2400" spc="-4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eme</a:t>
            </a:r>
            <a:r>
              <a:rPr sz="24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400" spc="-5" dirty="0">
                <a:solidFill>
                  <a:srgbClr val="001F5F"/>
                </a:solidFill>
                <a:latin typeface="Calibri"/>
                <a:cs typeface="Calibri"/>
              </a:rPr>
              <a:t>son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spc="-35" dirty="0">
                <a:solidFill>
                  <a:srgbClr val="001F5F"/>
                </a:solidFill>
                <a:latin typeface="Calibri"/>
                <a:cs typeface="Calibri"/>
              </a:rPr>
              <a:t> r</a:t>
            </a:r>
            <a:r>
              <a:rPr sz="2400" spc="-15" dirty="0">
                <a:solidFill>
                  <a:srgbClr val="001F5F"/>
                </a:solidFill>
                <a:latin typeface="Calibri"/>
                <a:cs typeface="Calibri"/>
              </a:rPr>
              <a:t>em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40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400" spc="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400" spc="-5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400" spc="-20" dirty="0">
                <a:solidFill>
                  <a:srgbClr val="001F5F"/>
                </a:solidFill>
                <a:latin typeface="Calibri"/>
                <a:cs typeface="Calibri"/>
              </a:rPr>
              <a:t>sés</a:t>
            </a:r>
            <a:endParaRPr sz="24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49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daIn</a:t>
            </a:r>
            <a:r>
              <a:rPr sz="2000" b="1" i="1" spc="-4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vi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e.org</a:t>
            </a:r>
            <a:r>
              <a:rPr sz="2000" b="1" i="1" spc="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-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00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800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 a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iel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000" b="1" i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ym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gratu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94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>
              <a:lnSpc>
                <a:spcPct val="100000"/>
              </a:lnSpc>
            </a:pPr>
            <a:r>
              <a:rPr sz="4000" dirty="0">
                <a:latin typeface="Calibri"/>
                <a:cs typeface="Calibri"/>
              </a:rPr>
              <a:t>R</a:t>
            </a:r>
            <a:r>
              <a:rPr sz="4000" spc="-65" dirty="0">
                <a:latin typeface="Calibri"/>
                <a:cs typeface="Calibri"/>
              </a:rPr>
              <a:t>E</a:t>
            </a:r>
            <a:r>
              <a:rPr sz="4000" dirty="0">
                <a:latin typeface="Calibri"/>
                <a:cs typeface="Calibri"/>
              </a:rPr>
              <a:t>S</a:t>
            </a:r>
            <a:r>
              <a:rPr sz="4000" spc="-65" dirty="0">
                <a:latin typeface="Calibri"/>
                <a:cs typeface="Calibri"/>
              </a:rPr>
              <a:t>E</a:t>
            </a:r>
            <a:r>
              <a:rPr sz="4000" spc="-85" dirty="0">
                <a:latin typeface="Calibri"/>
                <a:cs typeface="Calibri"/>
              </a:rPr>
              <a:t>A</a:t>
            </a:r>
            <a:r>
              <a:rPr sz="4000" dirty="0">
                <a:latin typeface="Calibri"/>
                <a:cs typeface="Calibri"/>
              </a:rPr>
              <a:t>U </a:t>
            </a:r>
            <a:r>
              <a:rPr sz="4000" spc="15" dirty="0">
                <a:latin typeface="Calibri"/>
                <a:cs typeface="Calibri"/>
              </a:rPr>
              <a:t>D</a:t>
            </a:r>
            <a:r>
              <a:rPr sz="4000" spc="-484" dirty="0">
                <a:latin typeface="Calibri"/>
                <a:cs typeface="Calibri"/>
              </a:rPr>
              <a:t>’</a:t>
            </a:r>
            <a:r>
              <a:rPr sz="4000" spc="-60" dirty="0">
                <a:latin typeface="Calibri"/>
                <a:cs typeface="Calibri"/>
              </a:rPr>
              <a:t>A</a:t>
            </a:r>
            <a:r>
              <a:rPr sz="4000" dirty="0">
                <a:latin typeface="Calibri"/>
                <a:cs typeface="Calibri"/>
              </a:rPr>
              <a:t>C</a:t>
            </a:r>
            <a:r>
              <a:rPr sz="4000" spc="-45" dirty="0">
                <a:latin typeface="Calibri"/>
                <a:cs typeface="Calibri"/>
              </a:rPr>
              <a:t>C</a:t>
            </a:r>
            <a:r>
              <a:rPr sz="4000" dirty="0">
                <a:latin typeface="Calibri"/>
                <a:cs typeface="Calibri"/>
              </a:rPr>
              <a:t>OM</a:t>
            </a:r>
            <a:r>
              <a:rPr sz="4000" spc="-265" dirty="0">
                <a:latin typeface="Calibri"/>
                <a:cs typeface="Calibri"/>
              </a:rPr>
              <a:t>P</a:t>
            </a:r>
            <a:r>
              <a:rPr sz="4000" spc="-60" dirty="0">
                <a:latin typeface="Calibri"/>
                <a:cs typeface="Calibri"/>
              </a:rPr>
              <a:t>A</a:t>
            </a:r>
            <a:r>
              <a:rPr sz="4000" dirty="0">
                <a:latin typeface="Calibri"/>
                <a:cs typeface="Calibri"/>
              </a:rPr>
              <a:t>G</a:t>
            </a:r>
            <a:r>
              <a:rPr sz="4000" spc="-15" dirty="0">
                <a:latin typeface="Calibri"/>
                <a:cs typeface="Calibri"/>
              </a:rPr>
              <a:t>NE</a:t>
            </a:r>
            <a:r>
              <a:rPr sz="4000" dirty="0">
                <a:latin typeface="Calibri"/>
                <a:cs typeface="Calibri"/>
              </a:rPr>
              <a:t>ME</a:t>
            </a:r>
            <a:r>
              <a:rPr sz="4000" spc="-20" dirty="0">
                <a:latin typeface="Calibri"/>
                <a:cs typeface="Calibri"/>
              </a:rPr>
              <a:t>N</a:t>
            </a:r>
            <a:r>
              <a:rPr sz="4000" dirty="0">
                <a:latin typeface="Calibri"/>
                <a:cs typeface="Calibri"/>
              </a:rPr>
              <a:t>T</a:t>
            </a:r>
            <a:endParaRPr sz="4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0" y="2759533"/>
            <a:ext cx="5729605" cy="488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40">
              <a:lnSpc>
                <a:spcPct val="100000"/>
              </a:lnSpc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EXEM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PLE</a:t>
            </a:r>
            <a:r>
              <a:rPr sz="3200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«</a:t>
            </a:r>
            <a:r>
              <a:rPr sz="3200" spc="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spc="-30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3200" spc="-254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3200" spc="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»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729098" y="2759533"/>
            <a:ext cx="1616075" cy="488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">
              <a:lnSpc>
                <a:spcPct val="100000"/>
              </a:lnSpc>
            </a:pP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32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spc="-3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3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345044" y="2759533"/>
            <a:ext cx="1798955" cy="488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43510">
              <a:lnSpc>
                <a:spcPct val="100000"/>
              </a:lnSpc>
            </a:pPr>
            <a:r>
              <a:rPr sz="3200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3200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54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0" y="3247289"/>
            <a:ext cx="5729605" cy="49244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1440">
              <a:lnSpc>
                <a:spcPct val="100000"/>
              </a:lnSpc>
            </a:pP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CH</a:t>
            </a:r>
            <a:r>
              <a:rPr sz="3200" spc="-6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spc="-40" dirty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3200" spc="-3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3200" spc="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3200" spc="-20" dirty="0">
                <a:solidFill>
                  <a:srgbClr val="001F5F"/>
                </a:solidFill>
                <a:latin typeface="Calibri"/>
                <a:cs typeface="Calibri"/>
              </a:rPr>
              <a:t>PHARM</a:t>
            </a:r>
            <a:r>
              <a:rPr sz="3200" spc="-4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3200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3200" spc="-25" dirty="0">
                <a:solidFill>
                  <a:srgbClr val="001F5F"/>
                </a:solidFill>
                <a:latin typeface="Calibri"/>
                <a:cs typeface="Calibri"/>
              </a:rPr>
              <a:t>EN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3248108"/>
              </p:ext>
            </p:extLst>
          </p:nvPr>
        </p:nvGraphicFramePr>
        <p:xfrm>
          <a:off x="-3169" y="1052575"/>
          <a:ext cx="9137649" cy="5547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25922"/>
                <a:gridCol w="1615948"/>
                <a:gridCol w="1795779"/>
              </a:tblGrid>
              <a:tr h="37846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8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uc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8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</a:pPr>
                      <a:r>
                        <a:rPr sz="1800" b="1" spc="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oo</a:t>
                      </a:r>
                      <a:r>
                        <a:rPr sz="18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ées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ct val="100000"/>
                        </a:lnSpc>
                      </a:pP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Jo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8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 </a:t>
                      </a:r>
                      <a:r>
                        <a:rPr sz="18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 </a:t>
                      </a:r>
                      <a:r>
                        <a:rPr sz="1800" b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8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</a:t>
                      </a:r>
                      <a:endParaRPr sz="1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4F81BC"/>
                    </a:solidFill>
                  </a:tcPr>
                </a:tc>
              </a:tr>
              <a:tr h="35306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)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365887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DD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4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(C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eG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)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365759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ng</a:t>
                      </a:r>
                      <a:r>
                        <a:rPr sz="1400" b="1" spc="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ili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us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La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bo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ra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b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mé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365887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eci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s)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st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)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2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36576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eci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s)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4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ue</a:t>
                      </a:r>
                      <a:r>
                        <a:rPr sz="1400" b="1" spc="7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)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vill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518287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ic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hosp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lie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7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opos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onsu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8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51816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G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opos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eme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po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x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pos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8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endParaRPr sz="1400">
                        <a:latin typeface="Calibri"/>
                        <a:cs typeface="Calibri"/>
                      </a:endParaRPr>
                    </a:p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365759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Ph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m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è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8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sa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em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ts</a:t>
                      </a:r>
                      <a:r>
                        <a:rPr sz="1400" b="1" spc="5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PE)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365759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400" b="1" spc="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vill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-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ô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spc="8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365861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EV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  <a:tr h="365798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sso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ci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on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)</a:t>
                      </a:r>
                      <a:r>
                        <a:rPr sz="1400" b="1" spc="1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d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s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ou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x</a:t>
                      </a:r>
                      <a:r>
                        <a:rPr sz="1400" b="1" spc="-2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sonn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6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n</a:t>
                      </a:r>
                      <a:r>
                        <a:rPr sz="1400" b="1" spc="-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f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ec</a:t>
                      </a:r>
                      <a:r>
                        <a:rPr sz="1400" b="1" spc="-3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t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ée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s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V</a:t>
                      </a:r>
                      <a:r>
                        <a:rPr sz="1400" b="1" spc="-1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I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9ECF4"/>
                    </a:solidFill>
                  </a:tcPr>
                </a:tc>
              </a:tr>
              <a:tr h="365810"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</a:pP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A</a:t>
                      </a:r>
                      <a:r>
                        <a:rPr sz="1400" b="1" spc="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UD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e</a:t>
                      </a:r>
                      <a:r>
                        <a:rPr sz="1400" b="1" spc="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l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us</a:t>
                      </a:r>
                      <a:r>
                        <a:rPr sz="1400" b="1" spc="3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p</a:t>
                      </a:r>
                      <a:r>
                        <a:rPr sz="1400" b="1" spc="-2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r</a:t>
                      </a:r>
                      <a:r>
                        <a:rPr sz="1400" b="1" spc="-5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o</a:t>
                      </a:r>
                      <a:r>
                        <a:rPr sz="1400" b="1" spc="-10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c</a:t>
                      </a:r>
                      <a:r>
                        <a:rPr sz="1400" b="1" dirty="0">
                          <a:solidFill>
                            <a:srgbClr val="001F5F"/>
                          </a:solidFill>
                          <a:latin typeface="Calibri"/>
                          <a:cs typeface="Calibri"/>
                        </a:rPr>
                        <a:t>he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  <a:tc>
                  <a:txBody>
                    <a:bodyPr/>
                    <a:lstStyle/>
                    <a:p>
                      <a:endParaRPr sz="1400" dirty="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D0D7E8"/>
                    </a:solidFill>
                  </a:tcPr>
                </a:tc>
              </a:tr>
            </a:tbl>
          </a:graphicData>
        </a:graphic>
      </p:graphicFrame>
      <p:sp>
        <p:nvSpPr>
          <p:cNvPr id="10" name="Espace réservé du numéro de diapositive 9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95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4000" spc="-5" dirty="0"/>
              <a:t>O</a:t>
            </a:r>
            <a:r>
              <a:rPr sz="4000" dirty="0"/>
              <a:t>U</a:t>
            </a:r>
            <a:r>
              <a:rPr sz="4000" spc="-20" dirty="0"/>
              <a:t> </a:t>
            </a:r>
            <a:r>
              <a:rPr sz="4000" spc="-5" dirty="0"/>
              <a:t>T</a:t>
            </a:r>
            <a:r>
              <a:rPr sz="4000" spc="-45" dirty="0"/>
              <a:t>R</a:t>
            </a:r>
            <a:r>
              <a:rPr sz="4000" spc="-5" dirty="0"/>
              <a:t>OUVE</a:t>
            </a:r>
            <a:r>
              <a:rPr sz="4000" dirty="0"/>
              <a:t>R</a:t>
            </a:r>
            <a:r>
              <a:rPr sz="4000" spc="-45" dirty="0"/>
              <a:t> </a:t>
            </a:r>
            <a:r>
              <a:rPr sz="4000" spc="-5" dirty="0"/>
              <a:t>D</a:t>
            </a:r>
            <a:r>
              <a:rPr sz="4000" spc="-70" dirty="0"/>
              <a:t>E</a:t>
            </a:r>
            <a:r>
              <a:rPr sz="4000" dirty="0"/>
              <a:t>S </a:t>
            </a:r>
            <a:r>
              <a:rPr sz="4000" spc="-30" dirty="0"/>
              <a:t>C</a:t>
            </a:r>
            <a:r>
              <a:rPr sz="4000" spc="-5" dirty="0"/>
              <a:t>ON</a:t>
            </a:r>
            <a:r>
              <a:rPr sz="4000" spc="-310" dirty="0"/>
              <a:t>T</a:t>
            </a:r>
            <a:r>
              <a:rPr sz="4000" spc="-60" dirty="0"/>
              <a:t>A</a:t>
            </a:r>
            <a:r>
              <a:rPr sz="4000" spc="10" dirty="0"/>
              <a:t>C</a:t>
            </a:r>
            <a:r>
              <a:rPr sz="4000" spc="-20" dirty="0"/>
              <a:t>T</a:t>
            </a:r>
            <a:r>
              <a:rPr sz="4000" dirty="0"/>
              <a:t>S</a:t>
            </a:r>
            <a:r>
              <a:rPr sz="4000" spc="-90" dirty="0"/>
              <a:t> </a:t>
            </a:r>
            <a:r>
              <a:rPr sz="4000" dirty="0"/>
              <a:t>UT</a:t>
            </a:r>
            <a:r>
              <a:rPr sz="4000" spc="5" dirty="0"/>
              <a:t>I</a:t>
            </a:r>
            <a:r>
              <a:rPr sz="4000" dirty="0"/>
              <a:t>L</a:t>
            </a:r>
            <a:r>
              <a:rPr sz="4000" spc="-55" dirty="0"/>
              <a:t>E</a:t>
            </a:r>
            <a:r>
              <a:rPr sz="4000" dirty="0"/>
              <a:t>S</a:t>
            </a:r>
            <a:r>
              <a:rPr sz="4000" spc="-45" dirty="0"/>
              <a:t> </a:t>
            </a:r>
            <a:r>
              <a:rPr sz="4000" dirty="0"/>
              <a:t>?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329591" y="988435"/>
            <a:ext cx="8695690" cy="49079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6870" indent="-344170">
              <a:lnSpc>
                <a:spcPts val="2375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spc="-3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vic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0800</a:t>
            </a:r>
            <a:r>
              <a:rPr sz="22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840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800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2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2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7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/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7,</a:t>
            </a:r>
            <a:r>
              <a:rPr sz="22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el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6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ym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tu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endParaRPr sz="2200" dirty="0">
              <a:latin typeface="Calibri"/>
              <a:cs typeface="Calibri"/>
            </a:endParaRPr>
          </a:p>
          <a:p>
            <a:pPr marL="356870">
              <a:lnSpc>
                <a:spcPts val="2375"/>
              </a:lnSpc>
            </a:pP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ep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fi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e).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ep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is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er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le 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0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3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5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9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1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77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.</a:t>
            </a:r>
            <a:endParaRPr sz="2200" dirty="0">
              <a:latin typeface="Calibri"/>
              <a:cs typeface="Calibri"/>
            </a:endParaRPr>
          </a:p>
          <a:p>
            <a:pPr marL="356870" marR="167640" indent="-344170">
              <a:lnSpc>
                <a:spcPct val="80100"/>
              </a:lnSpc>
              <a:spcBef>
                <a:spcPts val="525"/>
              </a:spcBef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ww</a:t>
            </a:r>
            <a:r>
              <a:rPr sz="2200" b="1" i="1" u="heavy" spc="-8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si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d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a-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n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vi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g</a:t>
            </a:r>
            <a:r>
              <a:rPr sz="2200" b="1" i="1" spc="-5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 </a:t>
            </a:r>
            <a:r>
              <a:rPr sz="2200" b="1" i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2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ass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ci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,</a:t>
            </a:r>
            <a:r>
              <a:rPr sz="22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ce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ép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e,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200" spc="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ices</a:t>
            </a:r>
            <a:r>
              <a:rPr sz="22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sp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6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ô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200" spc="-9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 l'on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"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ti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qu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e"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à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'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éc</a:t>
            </a:r>
            <a:r>
              <a:rPr sz="2200" spc="-4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is "A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nnu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e".</a:t>
            </a:r>
            <a:endParaRPr sz="22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4"/>
              </a:spcBef>
              <a:buClr>
                <a:srgbClr val="001F5F"/>
              </a:buClr>
              <a:buFont typeface="Arial"/>
              <a:buChar char="•"/>
            </a:pPr>
            <a:endParaRPr sz="2250" dirty="0">
              <a:latin typeface="Times New Roman"/>
              <a:cs typeface="Times New Roman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 v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200" b="1" spc="-5" dirty="0">
                <a:solidFill>
                  <a:srgbClr val="001F5F"/>
                </a:solidFill>
                <a:latin typeface="Calibri"/>
                <a:cs typeface="Calibri"/>
              </a:rPr>
              <a:t>OREVI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H</a:t>
            </a:r>
            <a:r>
              <a:rPr sz="22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(an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5" dirty="0">
                <a:solidFill>
                  <a:srgbClr val="001F5F"/>
                </a:solidFill>
                <a:latin typeface="Calibri"/>
                <a:cs typeface="Calibri"/>
              </a:rPr>
              <a:t>S):</a:t>
            </a:r>
            <a:endParaRPr sz="22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p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: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//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ww</a:t>
            </a:r>
            <a:r>
              <a:rPr sz="2200" b="1" i="1" u="heavy" spc="-9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l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200" b="1" i="1" u="heavy" spc="-5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/c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vi</a:t>
            </a:r>
            <a:r>
              <a:rPr sz="2200" b="1" i="1" u="heavy" spc="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b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nn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u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c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or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vih</a:t>
            </a:r>
            <a:endParaRPr sz="2200" dirty="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7"/>
              </a:spcBef>
              <a:buClr>
                <a:srgbClr val="001F5F"/>
              </a:buClr>
              <a:buFont typeface="Arial"/>
              <a:buChar char="•"/>
            </a:pPr>
            <a:endParaRPr sz="2750" dirty="0">
              <a:latin typeface="Times New Roman"/>
              <a:cs typeface="Times New Roman"/>
            </a:endParaRPr>
          </a:p>
          <a:p>
            <a:pPr marL="356870" marR="341630" indent="-344170">
              <a:lnSpc>
                <a:spcPct val="8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spc="-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b="1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v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 add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ic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b="1" spc="-14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ADD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 C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AR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2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ph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armacies</a:t>
            </a:r>
            <a:r>
              <a:rPr sz="2200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-3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spc="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sa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2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spc="-17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écha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200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seri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ngu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es </a:t>
            </a:r>
            <a:r>
              <a:rPr lang="fr-FR"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http</a:t>
            </a:r>
            <a:r>
              <a:rPr sz="2200" b="1" i="1" u="heavy" spc="-10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: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//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200" b="1" i="1" u="heavy" spc="-8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.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sp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d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d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.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o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g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f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os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-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p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iqu</a:t>
            </a:r>
            <a:r>
              <a:rPr sz="2200" b="1" i="1" u="heavy" spc="-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s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200" b="1" i="1" u="heavy" spc="-20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u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ir</a:t>
            </a:r>
            <a:r>
              <a:rPr sz="2200" b="1" i="1" u="heavy" spc="-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e.</a:t>
            </a:r>
            <a:r>
              <a:rPr sz="2200" b="1" i="1" u="heavy" spc="-3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h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200" b="1" i="1" u="heavy" spc="-2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m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l</a:t>
            </a:r>
            <a:r>
              <a:rPr lang="fr-FR"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?</a:t>
            </a:r>
            <a:r>
              <a:rPr sz="2200" b="1" i="1" u="heavy" spc="-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v</a:t>
            </a:r>
            <a:r>
              <a:rPr sz="2200" b="1" i="1" u="heavy" spc="-20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</a:t>
            </a:r>
            <a:r>
              <a:rPr sz="2200" b="1" i="1" u="heavy" spc="-30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=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u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200" b="1" i="1" u="heavy" spc="-15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ir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endParaRPr lang="fr-FR" sz="2200" dirty="0">
              <a:latin typeface="Calibri"/>
              <a:cs typeface="Calibri"/>
            </a:endParaRPr>
          </a:p>
          <a:p>
            <a:pPr marL="356870" marR="341630" indent="-344170">
              <a:lnSpc>
                <a:spcPct val="8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lang="fr-FR"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ht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: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//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r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padd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.or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g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m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ag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200" b="1" i="1" u="heavy" spc="-5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200" b="1" i="1" u="heavy" spc="-6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o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ri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/P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D</a:t>
            </a:r>
            <a:r>
              <a:rPr sz="2200" b="1" i="1" u="heavy" spc="-10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u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ir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%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0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%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0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20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1</a:t>
            </a:r>
            <a:r>
              <a:rPr sz="2200" b="1" i="1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4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%</a:t>
            </a:r>
            <a:r>
              <a:rPr sz="2200" b="1" i="1" u="heavy" spc="-20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20</a:t>
            </a:r>
            <a:r>
              <a:rPr sz="2200" b="1" i="1" u="heavy" spc="5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b</a:t>
            </a:r>
            <a:r>
              <a:rPr sz="2200" b="1" i="1" u="heavy" dirty="0" smtClean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at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%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202.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d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f</a:t>
            </a:r>
            <a:endParaRPr sz="2200" dirty="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buClr>
                <a:srgbClr val="001F5F"/>
              </a:buClr>
              <a:buFont typeface="Arial"/>
              <a:buChar char="•"/>
              <a:tabLst>
                <a:tab pos="357505" algn="l"/>
              </a:tabLst>
            </a:pPr>
            <a:r>
              <a:rPr sz="22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nn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200" b="1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2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spc="-3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b="1" spc="-5" dirty="0">
                <a:solidFill>
                  <a:srgbClr val="001F5F"/>
                </a:solidFill>
                <a:latin typeface="Calibri"/>
                <a:cs typeface="Calibri"/>
              </a:rPr>
              <a:t>m</a:t>
            </a:r>
            <a:r>
              <a:rPr sz="22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200" b="1" spc="5" dirty="0">
                <a:solidFill>
                  <a:srgbClr val="001F5F"/>
                </a:solidFill>
                <a:latin typeface="Calibri"/>
                <a:cs typeface="Calibri"/>
              </a:rPr>
              <a:t>li</a:t>
            </a:r>
            <a:r>
              <a:rPr sz="22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b="1" spc="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2200" spc="-6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200" spc="-10" dirty="0">
                <a:solidFill>
                  <a:srgbClr val="001F5F"/>
                </a:solidFill>
                <a:latin typeface="Calibri"/>
                <a:cs typeface="Calibri"/>
              </a:rPr>
              <a:t>nnu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200" spc="-3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200" dirty="0">
                <a:solidFill>
                  <a:srgbClr val="001F5F"/>
                </a:solidFill>
                <a:latin typeface="Calibri"/>
                <a:cs typeface="Calibri"/>
              </a:rPr>
              <a:t>e:</a:t>
            </a:r>
            <a:r>
              <a:rPr sz="2200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h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p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: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//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200" b="1" i="1" u="heavy" spc="-8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.p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l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nn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n</a:t>
            </a:r>
            <a:r>
              <a:rPr sz="2200" b="1" i="1" u="heavy" spc="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g</a:t>
            </a:r>
            <a:r>
              <a:rPr sz="2200" b="1" i="1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</a:t>
            </a:r>
            <a:r>
              <a:rPr sz="2200" b="1" i="1" u="heavy" spc="-3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f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m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li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l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.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o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g</a:t>
            </a:r>
            <a:r>
              <a:rPr sz="2200" b="1" i="1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n</a:t>
            </a:r>
            <a:r>
              <a:rPr sz="2200" b="1" i="1" u="heavy" spc="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n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u</a:t>
            </a:r>
            <a:r>
              <a:rPr sz="2200" b="1" i="1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200" b="1" i="1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200" b="1" i="1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r</a:t>
            </a:r>
            <a:r>
              <a:rPr sz="2200" b="1" i="1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e</a:t>
            </a:r>
            <a:endParaRPr sz="22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54975" y="14351"/>
            <a:ext cx="1066800" cy="21544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8610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6</a:t>
            </a:r>
            <a:r>
              <a:rPr sz="1400" spc="-1405" dirty="0">
                <a:latin typeface="Times New Roman"/>
                <a:cs typeface="Times New Roman"/>
              </a:rPr>
              <a:t>7</a:t>
            </a:r>
            <a:r>
              <a:rPr sz="1400" spc="-15" dirty="0">
                <a:latin typeface="Times New Roman"/>
                <a:cs typeface="Times New Roman"/>
              </a:rPr>
              <a:t>67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96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472"/>
            <a:ext cx="8986520" cy="67710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07670">
              <a:lnSpc>
                <a:spcPct val="100000"/>
              </a:lnSpc>
            </a:pPr>
            <a:r>
              <a:rPr sz="4400" spc="-25" dirty="0"/>
              <a:t>R</a:t>
            </a:r>
            <a:r>
              <a:rPr sz="4400" spc="-80" dirty="0"/>
              <a:t>E</a:t>
            </a:r>
            <a:r>
              <a:rPr sz="4400" spc="-25" dirty="0"/>
              <a:t>S</a:t>
            </a:r>
            <a:r>
              <a:rPr sz="4400" spc="-10" dirty="0"/>
              <a:t>S</a:t>
            </a:r>
            <a:r>
              <a:rPr sz="4400" spc="-35" dirty="0"/>
              <a:t>OU</a:t>
            </a:r>
            <a:r>
              <a:rPr sz="4400" spc="-50" dirty="0"/>
              <a:t>R</a:t>
            </a:r>
            <a:r>
              <a:rPr sz="4400" spc="-30" dirty="0"/>
              <a:t>C</a:t>
            </a:r>
            <a:r>
              <a:rPr sz="4400" spc="-75" dirty="0"/>
              <a:t>E</a:t>
            </a:r>
            <a:r>
              <a:rPr sz="4400" spc="-25" dirty="0"/>
              <a:t>S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78778" y="1029451"/>
            <a:ext cx="8722995" cy="563128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latin typeface="Calibri"/>
                <a:cs typeface="Calibri"/>
              </a:rPr>
              <a:t>S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da</a:t>
            </a:r>
            <a:r>
              <a:rPr sz="2000" b="1" spc="2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In</a:t>
            </a:r>
            <a:r>
              <a:rPr sz="2000" b="1" spc="-40" dirty="0">
                <a:latin typeface="Calibri"/>
                <a:cs typeface="Calibri"/>
              </a:rPr>
              <a:t>f</a:t>
            </a:r>
            <a:r>
              <a:rPr sz="2000" b="1" spc="-15" dirty="0">
                <a:latin typeface="Calibri"/>
                <a:cs typeface="Calibri"/>
              </a:rPr>
              <a:t>o </a:t>
            </a:r>
            <a:r>
              <a:rPr sz="2000" b="1" spc="-20" dirty="0">
                <a:latin typeface="Calibri"/>
                <a:cs typeface="Calibri"/>
              </a:rPr>
              <a:t>S</a:t>
            </a:r>
            <a:r>
              <a:rPr sz="2000" b="1" spc="-15" dirty="0">
                <a:latin typeface="Calibri"/>
                <a:cs typeface="Calibri"/>
              </a:rPr>
              <a:t>e</a:t>
            </a:r>
            <a:r>
              <a:rPr sz="2000" b="1" spc="25" dirty="0">
                <a:latin typeface="Calibri"/>
                <a:cs typeface="Calibri"/>
              </a:rPr>
              <a:t>r</a:t>
            </a:r>
            <a:r>
              <a:rPr sz="2000" b="1" spc="-20" dirty="0">
                <a:latin typeface="Calibri"/>
                <a:cs typeface="Calibri"/>
              </a:rPr>
              <a:t>v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c</a:t>
            </a:r>
            <a:r>
              <a:rPr sz="2000" b="1" spc="0" dirty="0">
                <a:latin typeface="Calibri"/>
                <a:cs typeface="Calibri"/>
              </a:rPr>
              <a:t>e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20" dirty="0">
                <a:latin typeface="Calibri"/>
                <a:cs typeface="Calibri"/>
              </a:rPr>
              <a:t> 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id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a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in</a:t>
            </a:r>
            <a:r>
              <a:rPr sz="2000" u="heavy" spc="-7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-s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u="heavy" spc="3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v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i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c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.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o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r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3"/>
              </a:rPr>
              <a:t>g</a:t>
            </a:r>
            <a:r>
              <a:rPr sz="2000" spc="-5" dirty="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 marR="1828164">
              <a:lnSpc>
                <a:spcPts val="2640"/>
              </a:lnSpc>
              <a:spcBef>
                <a:spcPts val="125"/>
              </a:spcBef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latin typeface="Calibri"/>
                <a:cs typeface="Calibri"/>
              </a:rPr>
              <a:t>S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I</a:t>
            </a:r>
            <a:r>
              <a:rPr sz="2000" b="1" spc="-30" dirty="0">
                <a:latin typeface="Calibri"/>
                <a:cs typeface="Calibri"/>
              </a:rPr>
              <a:t>nt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n</a:t>
            </a:r>
            <a:r>
              <a:rPr sz="2000" b="1" spc="-30" dirty="0">
                <a:latin typeface="Calibri"/>
                <a:cs typeface="Calibri"/>
              </a:rPr>
              <a:t>e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35" dirty="0">
                <a:latin typeface="Calibri"/>
                <a:cs typeface="Calibri"/>
              </a:rPr>
              <a:t>v</a:t>
            </a:r>
            <a:r>
              <a:rPr sz="2000" b="1" spc="-10" dirty="0">
                <a:latin typeface="Calibri"/>
                <a:cs typeface="Calibri"/>
              </a:rPr>
              <a:t>ot</a:t>
            </a:r>
            <a:r>
              <a:rPr sz="2000" b="1" spc="-20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35" dirty="0">
                <a:latin typeface="Calibri"/>
                <a:cs typeface="Calibri"/>
              </a:rPr>
              <a:t>C</a:t>
            </a:r>
            <a:r>
              <a:rPr sz="2000" b="1" spc="-20" dirty="0">
                <a:latin typeface="Calibri"/>
                <a:cs typeface="Calibri"/>
              </a:rPr>
              <a:t>ORE</a:t>
            </a:r>
            <a:r>
              <a:rPr sz="2000" b="1" spc="-15" dirty="0">
                <a:latin typeface="Calibri"/>
                <a:cs typeface="Calibri"/>
              </a:rPr>
              <a:t>VI</a:t>
            </a:r>
            <a:r>
              <a:rPr sz="2000" b="1" dirty="0">
                <a:latin typeface="Calibri"/>
                <a:cs typeface="Calibri"/>
              </a:rPr>
              <a:t>H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6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o</a:t>
            </a:r>
            <a:r>
              <a:rPr sz="2000" spc="-10" dirty="0">
                <a:latin typeface="Calibri"/>
                <a:cs typeface="Calibri"/>
              </a:rPr>
              <a:t>utils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a</a:t>
            </a:r>
            <a:r>
              <a:rPr sz="2000" spc="-5" dirty="0">
                <a:latin typeface="Calibri"/>
                <a:cs typeface="Calibri"/>
              </a:rPr>
              <a:t>d</a:t>
            </a:r>
            <a:r>
              <a:rPr sz="2000" spc="-10" dirty="0">
                <a:latin typeface="Calibri"/>
                <a:cs typeface="Calibri"/>
              </a:rPr>
              <a:t>a</a:t>
            </a:r>
            <a:r>
              <a:rPr sz="2000" spc="-5" dirty="0">
                <a:latin typeface="Calibri"/>
                <a:cs typeface="Calibri"/>
              </a:rPr>
              <a:t>p</a:t>
            </a:r>
            <a:r>
              <a:rPr sz="2000" spc="-30" dirty="0">
                <a:latin typeface="Calibri"/>
                <a:cs typeface="Calibri"/>
              </a:rPr>
              <a:t>t</a:t>
            </a:r>
            <a:r>
              <a:rPr sz="2000" spc="-20" dirty="0">
                <a:latin typeface="Calibri"/>
                <a:cs typeface="Calibri"/>
              </a:rPr>
              <a:t>é</a:t>
            </a:r>
            <a:r>
              <a:rPr sz="2000" spc="-10" dirty="0">
                <a:latin typeface="Calibri"/>
                <a:cs typeface="Calibri"/>
              </a:rPr>
              <a:t>s</a:t>
            </a:r>
            <a:r>
              <a:rPr sz="2000" spc="-15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à</a:t>
            </a:r>
            <a:r>
              <a:rPr sz="2000" spc="5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c</a:t>
            </a:r>
            <a:r>
              <a:rPr sz="2000" spc="-5" dirty="0">
                <a:latin typeface="Calibri"/>
                <a:cs typeface="Calibri"/>
              </a:rPr>
              <a:t>h</a:t>
            </a:r>
            <a:r>
              <a:rPr sz="2000" spc="-10" dirty="0">
                <a:latin typeface="Calibri"/>
                <a:cs typeface="Calibri"/>
              </a:rPr>
              <a:t>a</a:t>
            </a:r>
            <a:r>
              <a:rPr sz="2000" spc="-5" dirty="0">
                <a:latin typeface="Calibri"/>
                <a:cs typeface="Calibri"/>
              </a:rPr>
              <a:t>q</a:t>
            </a:r>
            <a:r>
              <a:rPr sz="2000" spc="-10" dirty="0">
                <a:latin typeface="Calibri"/>
                <a:cs typeface="Calibri"/>
              </a:rPr>
              <a:t>ue </a:t>
            </a:r>
            <a:r>
              <a:rPr sz="2000" spc="-30" dirty="0">
                <a:latin typeface="Calibri"/>
                <a:cs typeface="Calibri"/>
              </a:rPr>
              <a:t>r</a:t>
            </a:r>
            <a:r>
              <a:rPr sz="2000" spc="-20" dirty="0">
                <a:latin typeface="Calibri"/>
                <a:cs typeface="Calibri"/>
              </a:rPr>
              <a:t>é</a:t>
            </a:r>
            <a:r>
              <a:rPr sz="2000" spc="-10" dirty="0">
                <a:latin typeface="Calibri"/>
                <a:cs typeface="Calibri"/>
              </a:rPr>
              <a:t>gion</a:t>
            </a:r>
            <a:r>
              <a:rPr sz="2000" spc="-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(a</a:t>
            </a:r>
            <a:r>
              <a:rPr sz="2000" spc="-10" dirty="0">
                <a:latin typeface="Calibri"/>
                <a:cs typeface="Calibri"/>
              </a:rPr>
              <a:t>nnuai</a:t>
            </a:r>
            <a:r>
              <a:rPr sz="2000" spc="-30" dirty="0">
                <a:latin typeface="Calibri"/>
                <a:cs typeface="Calibri"/>
              </a:rPr>
              <a:t>r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30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000" u="heavy" spc="-4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l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-5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.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v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</a:t>
            </a:r>
            <a:r>
              <a:rPr sz="2000" u="heavy" spc="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h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ba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6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n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nuai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-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o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r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e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v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4"/>
              </a:rPr>
              <a:t>ih</a:t>
            </a:r>
            <a:r>
              <a:rPr sz="2000" spc="-10" dirty="0">
                <a:latin typeface="Calibri"/>
                <a:cs typeface="Calibri"/>
              </a:rPr>
              <a:t>)</a:t>
            </a:r>
            <a:endParaRPr sz="2000">
              <a:latin typeface="Calibri"/>
              <a:cs typeface="Calibri"/>
            </a:endParaRPr>
          </a:p>
          <a:p>
            <a:pPr marL="356870" marR="478790" indent="-344170">
              <a:lnSpc>
                <a:spcPts val="2160"/>
              </a:lnSpc>
              <a:spcBef>
                <a:spcPts val="384"/>
              </a:spcBef>
              <a:buFont typeface="Arial"/>
              <a:buChar char="•"/>
              <a:tabLst>
                <a:tab pos="357505" algn="l"/>
              </a:tabLst>
            </a:pPr>
            <a:r>
              <a:rPr sz="2000" spc="-20" dirty="0">
                <a:latin typeface="Calibri"/>
                <a:cs typeface="Calibri"/>
              </a:rPr>
              <a:t>C</a:t>
            </a:r>
            <a:r>
              <a:rPr sz="2000" spc="-25" dirty="0">
                <a:latin typeface="Calibri"/>
                <a:cs typeface="Calibri"/>
              </a:rPr>
              <a:t>es</a:t>
            </a:r>
            <a:r>
              <a:rPr sz="2000" spc="-10" dirty="0">
                <a:latin typeface="Calibri"/>
                <a:cs typeface="Calibri"/>
              </a:rPr>
              <a:t>phar</a:t>
            </a:r>
            <a:r>
              <a:rPr sz="2000" spc="-30" dirty="0">
                <a:latin typeface="Calibri"/>
                <a:cs typeface="Calibri"/>
              </a:rPr>
              <a:t>m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40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«</a:t>
            </a:r>
            <a:r>
              <a:rPr sz="2000" spc="2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F</a:t>
            </a:r>
            <a:r>
              <a:rPr sz="2000" b="1" spc="-20" dirty="0">
                <a:latin typeface="Calibri"/>
                <a:cs typeface="Calibri"/>
              </a:rPr>
              <a:t>i</a:t>
            </a:r>
            <a:r>
              <a:rPr sz="2000" b="1" spc="-5" dirty="0">
                <a:latin typeface="Calibri"/>
                <a:cs typeface="Calibri"/>
              </a:rPr>
              <a:t>c</a:t>
            </a:r>
            <a:r>
              <a:rPr sz="2000" b="1" spc="-10" dirty="0">
                <a:latin typeface="Calibri"/>
                <a:cs typeface="Calibri"/>
              </a:rPr>
              <a:t>he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5" dirty="0">
                <a:latin typeface="Calibri"/>
                <a:cs typeface="Calibri"/>
              </a:rPr>
              <a:t>p</a:t>
            </a:r>
            <a:r>
              <a:rPr sz="2000" b="1" spc="-50" dirty="0">
                <a:latin typeface="Calibri"/>
                <a:cs typeface="Calibri"/>
              </a:rPr>
              <a:t>r</a:t>
            </a:r>
            <a:r>
              <a:rPr sz="2000" b="1" spc="-35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tiq</a:t>
            </a:r>
            <a:r>
              <a:rPr sz="2000" b="1" spc="-5" dirty="0">
                <a:latin typeface="Calibri"/>
                <a:cs typeface="Calibri"/>
              </a:rPr>
              <a:t>u</a:t>
            </a:r>
            <a:r>
              <a:rPr sz="2000" b="1" spc="-10" dirty="0">
                <a:latin typeface="Calibri"/>
                <a:cs typeface="Calibri"/>
              </a:rPr>
              <a:t>e:</a:t>
            </a:r>
            <a:r>
              <a:rPr sz="2000" b="1" spc="-2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5" dirty="0">
                <a:latin typeface="Calibri"/>
                <a:cs typeface="Calibri"/>
              </a:rPr>
              <a:t>cc</a:t>
            </a:r>
            <a:r>
              <a:rPr sz="2000" b="1" spc="-10" dirty="0">
                <a:latin typeface="Calibri"/>
                <a:cs typeface="Calibri"/>
              </a:rPr>
              <a:t>ompa</a:t>
            </a:r>
            <a:r>
              <a:rPr sz="2000" b="1" spc="-20" dirty="0">
                <a:latin typeface="Calibri"/>
                <a:cs typeface="Calibri"/>
              </a:rPr>
              <a:t>g</a:t>
            </a:r>
            <a:r>
              <a:rPr sz="2000" b="1" spc="-10" dirty="0">
                <a:latin typeface="Calibri"/>
                <a:cs typeface="Calibri"/>
              </a:rPr>
              <a:t>ner </a:t>
            </a:r>
            <a:r>
              <a:rPr sz="2000" b="1" spc="-15" dirty="0">
                <a:latin typeface="Calibri"/>
                <a:cs typeface="Calibri"/>
              </a:rPr>
              <a:t>l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5" dirty="0">
                <a:latin typeface="Calibri"/>
                <a:cs typeface="Calibri"/>
              </a:rPr>
              <a:t> d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spens</a:t>
            </a:r>
            <a:r>
              <a:rPr sz="2000" b="1" spc="-40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tion</a:t>
            </a:r>
            <a:r>
              <a:rPr sz="2000" b="1" spc="3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</a:t>
            </a:r>
            <a:r>
              <a:rPr sz="2000" b="1" spc="-45" dirty="0">
                <a:latin typeface="Calibri"/>
                <a:cs typeface="Calibri"/>
              </a:rPr>
              <a:t>’</a:t>
            </a:r>
            <a:r>
              <a:rPr sz="2000" b="1" spc="-10" dirty="0">
                <a:latin typeface="Calibri"/>
                <a:cs typeface="Calibri"/>
              </a:rPr>
              <a:t>u</a:t>
            </a:r>
            <a:r>
              <a:rPr sz="2000" b="1" spc="-15" dirty="0">
                <a:latin typeface="Calibri"/>
                <a:cs typeface="Calibri"/>
              </a:rPr>
              <a:t>n </a:t>
            </a:r>
            <a:r>
              <a:rPr sz="2000" b="1" spc="-10" dirty="0">
                <a:latin typeface="Calibri"/>
                <a:cs typeface="Calibri"/>
              </a:rPr>
              <a:t>au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40" dirty="0">
                <a:latin typeface="Calibri"/>
                <a:cs typeface="Calibri"/>
              </a:rPr>
              <a:t>s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-2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de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dép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40" dirty="0">
                <a:latin typeface="Calibri"/>
                <a:cs typeface="Calibri"/>
              </a:rPr>
              <a:t>s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45" dirty="0">
                <a:latin typeface="Calibri"/>
                <a:cs typeface="Calibri"/>
              </a:rPr>
              <a:t>g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2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</a:t>
            </a:r>
            <a:r>
              <a:rPr sz="2000" b="1" spc="-15" dirty="0">
                <a:latin typeface="Calibri"/>
                <a:cs typeface="Calibri"/>
              </a:rPr>
              <a:t>u VIH</a:t>
            </a:r>
            <a:r>
              <a:rPr sz="2000" b="1" spc="55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»</a:t>
            </a:r>
            <a:r>
              <a:rPr sz="2000" spc="-5" dirty="0">
                <a:latin typeface="Calibri"/>
                <a:cs typeface="Calibri"/>
              </a:rPr>
              <a:t>,</a:t>
            </a:r>
            <a:r>
              <a:rPr sz="2000" spc="-15" dirty="0">
                <a:latin typeface="Calibri"/>
                <a:cs typeface="Calibri"/>
              </a:rPr>
              <a:t> </a:t>
            </a:r>
            <a:r>
              <a:rPr sz="2000" spc="-25" dirty="0">
                <a:latin typeface="Calibri"/>
                <a:cs typeface="Calibri"/>
              </a:rPr>
              <a:t>s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10" dirty="0">
                <a:latin typeface="Calibri"/>
                <a:cs typeface="Calibri"/>
              </a:rPr>
              <a:t>pt</a:t>
            </a:r>
            <a:r>
              <a:rPr sz="2000" spc="30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201</a:t>
            </a:r>
            <a:r>
              <a:rPr sz="2000" spc="-25" dirty="0">
                <a:latin typeface="Calibri"/>
                <a:cs typeface="Calibri"/>
              </a:rPr>
              <a:t>5</a:t>
            </a:r>
            <a:r>
              <a:rPr sz="2000" spc="-5" dirty="0">
                <a:latin typeface="Calibri"/>
                <a:cs typeface="Calibri"/>
              </a:rPr>
              <a:t>.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w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.c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phar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m</a:t>
            </a:r>
            <a:r>
              <a:rPr sz="2000" u="heavy" spc="-5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f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f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/P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r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v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ntio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-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a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n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5"/>
              </a:rPr>
              <a:t>te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ts val="2280"/>
              </a:lnSpc>
              <a:spcBef>
                <a:spcPts val="210"/>
              </a:spcBef>
              <a:buFont typeface="Arial"/>
              <a:buChar char="•"/>
              <a:tabLst>
                <a:tab pos="357505" algn="l"/>
              </a:tabLst>
            </a:pPr>
            <a:r>
              <a:rPr sz="2000" spc="-10" dirty="0">
                <a:latin typeface="Calibri"/>
                <a:cs typeface="Calibri"/>
              </a:rPr>
              <a:t>HAS: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«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b="1" spc="-25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u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35" dirty="0">
                <a:latin typeface="Calibri"/>
                <a:cs typeface="Calibri"/>
              </a:rPr>
              <a:t>s</a:t>
            </a:r>
            <a:r>
              <a:rPr sz="2000" b="1" spc="-10" dirty="0">
                <a:latin typeface="Calibri"/>
                <a:cs typeface="Calibri"/>
              </a:rPr>
              <a:t>ts</a:t>
            </a:r>
            <a:r>
              <a:rPr sz="2000" b="1" spc="-5" dirty="0">
                <a:latin typeface="Calibri"/>
                <a:cs typeface="Calibri"/>
              </a:rPr>
              <a:t> d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2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dé</a:t>
            </a:r>
            <a:r>
              <a:rPr sz="2000" b="1" spc="-5" dirty="0">
                <a:latin typeface="Calibri"/>
                <a:cs typeface="Calibri"/>
              </a:rPr>
              <a:t>p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40" dirty="0">
                <a:latin typeface="Calibri"/>
                <a:cs typeface="Calibri"/>
              </a:rPr>
              <a:t>s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45" dirty="0">
                <a:latin typeface="Calibri"/>
                <a:cs typeface="Calibri"/>
              </a:rPr>
              <a:t>g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3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</a:t>
            </a:r>
            <a:r>
              <a:rPr sz="2000" b="1" spc="-15" dirty="0">
                <a:latin typeface="Calibri"/>
                <a:cs typeface="Calibri"/>
              </a:rPr>
              <a:t>u</a:t>
            </a:r>
            <a:r>
              <a:rPr sz="2000" b="1" spc="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VIH</a:t>
            </a:r>
            <a:r>
              <a:rPr sz="2000" b="1" spc="1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: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In</a:t>
            </a:r>
            <a:r>
              <a:rPr sz="2000" b="1" spc="-40" dirty="0">
                <a:latin typeface="Calibri"/>
                <a:cs typeface="Calibri"/>
              </a:rPr>
              <a:t>f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dirty="0">
                <a:latin typeface="Calibri"/>
                <a:cs typeface="Calibri"/>
              </a:rPr>
              <a:t>r</a:t>
            </a:r>
            <a:r>
              <a:rPr sz="2000" b="1" spc="-15" dirty="0">
                <a:latin typeface="Calibri"/>
                <a:cs typeface="Calibri"/>
              </a:rPr>
              <a:t>m</a:t>
            </a:r>
            <a:r>
              <a:rPr sz="2000" b="1" spc="-40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spc="-15" dirty="0">
                <a:latin typeface="Calibri"/>
                <a:cs typeface="Calibri"/>
              </a:rPr>
              <a:t>n</a:t>
            </a:r>
            <a:r>
              <a:rPr sz="2000" b="1" spc="-4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à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5" dirty="0">
                <a:latin typeface="Calibri"/>
                <a:cs typeface="Calibri"/>
              </a:rPr>
              <a:t>l</a:t>
            </a:r>
            <a:r>
              <a:rPr sz="2000" b="1" spc="-20" dirty="0">
                <a:latin typeface="Calibri"/>
                <a:cs typeface="Calibri"/>
              </a:rPr>
              <a:t>’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35" dirty="0">
                <a:latin typeface="Calibri"/>
                <a:cs typeface="Calibri"/>
              </a:rPr>
              <a:t>n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25" dirty="0">
                <a:latin typeface="Calibri"/>
                <a:cs typeface="Calibri"/>
              </a:rPr>
              <a:t>n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spc="-15" dirty="0">
                <a:latin typeface="Calibri"/>
                <a:cs typeface="Calibri"/>
              </a:rPr>
              <a:t>n</a:t>
            </a:r>
            <a:r>
              <a:rPr sz="2000" b="1" spc="3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des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ts val="2280"/>
              </a:lnSpc>
            </a:pPr>
            <a:r>
              <a:rPr sz="2000" b="1" spc="-10" dirty="0">
                <a:latin typeface="Calibri"/>
                <a:cs typeface="Calibri"/>
              </a:rPr>
              <a:t>p</a:t>
            </a:r>
            <a:r>
              <a:rPr sz="2000" b="1" spc="-2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o</a:t>
            </a:r>
            <a:r>
              <a:rPr sz="2000" b="1" spc="-45" dirty="0">
                <a:latin typeface="Calibri"/>
                <a:cs typeface="Calibri"/>
              </a:rPr>
              <a:t>f</a:t>
            </a:r>
            <a:r>
              <a:rPr sz="2000" b="1" spc="-10" dirty="0">
                <a:latin typeface="Calibri"/>
                <a:cs typeface="Calibri"/>
              </a:rPr>
              <a:t>ess</a:t>
            </a:r>
            <a:r>
              <a:rPr sz="2000" b="1" spc="-2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onne</a:t>
            </a:r>
            <a:r>
              <a:rPr sz="2000" b="1" spc="-15" dirty="0">
                <a:latin typeface="Calibri"/>
                <a:cs typeface="Calibri"/>
              </a:rPr>
              <a:t>l</a:t>
            </a:r>
            <a:r>
              <a:rPr sz="2000" b="1" spc="-10" dirty="0">
                <a:latin typeface="Calibri"/>
                <a:cs typeface="Calibri"/>
              </a:rPr>
              <a:t>s</a:t>
            </a:r>
            <a:r>
              <a:rPr sz="2000" b="1" spc="-5" dirty="0">
                <a:latin typeface="Calibri"/>
                <a:cs typeface="Calibri"/>
              </a:rPr>
              <a:t> d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sa</a:t>
            </a:r>
            <a:r>
              <a:rPr sz="2000" b="1" spc="-25" dirty="0">
                <a:latin typeface="Calibri"/>
                <a:cs typeface="Calibri"/>
              </a:rPr>
              <a:t>n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é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25" dirty="0">
                <a:latin typeface="Calibri"/>
                <a:cs typeface="Calibri"/>
              </a:rPr>
              <a:t>e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des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asso</a:t>
            </a:r>
            <a:r>
              <a:rPr sz="2000" b="1" dirty="0">
                <a:latin typeface="Calibri"/>
                <a:cs typeface="Calibri"/>
              </a:rPr>
              <a:t>c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35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tio</a:t>
            </a:r>
            <a:r>
              <a:rPr sz="2000" b="1" spc="-5" dirty="0">
                <a:latin typeface="Calibri"/>
                <a:cs typeface="Calibri"/>
              </a:rPr>
              <a:t>n</a:t>
            </a:r>
            <a:r>
              <a:rPr sz="2000" b="1" spc="-10" dirty="0">
                <a:latin typeface="Calibri"/>
                <a:cs typeface="Calibri"/>
              </a:rPr>
              <a:t>s</a:t>
            </a:r>
            <a:r>
              <a:rPr sz="2000" b="1" spc="6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»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spc="-5" dirty="0">
                <a:latin typeface="Calibri"/>
                <a:cs typeface="Calibri"/>
              </a:rPr>
              <a:t>,</a:t>
            </a:r>
            <a:r>
              <a:rPr sz="2000" spc="-15" dirty="0">
                <a:latin typeface="Calibri"/>
                <a:cs typeface="Calibri"/>
              </a:rPr>
              <a:t> </a:t>
            </a:r>
            <a:r>
              <a:rPr sz="2000" spc="-30" dirty="0">
                <a:latin typeface="Calibri"/>
                <a:cs typeface="Calibri"/>
              </a:rPr>
              <a:t>m</a:t>
            </a:r>
            <a:r>
              <a:rPr sz="2000" spc="-10" dirty="0">
                <a:latin typeface="Calibri"/>
                <a:cs typeface="Calibri"/>
              </a:rPr>
              <a:t>a</a:t>
            </a:r>
            <a:r>
              <a:rPr sz="2000" spc="-30" dirty="0">
                <a:latin typeface="Calibri"/>
                <a:cs typeface="Calibri"/>
              </a:rPr>
              <a:t>r</a:t>
            </a:r>
            <a:r>
              <a:rPr sz="2000" spc="-10" dirty="0">
                <a:latin typeface="Calibri"/>
                <a:cs typeface="Calibri"/>
              </a:rPr>
              <a:t>s</a:t>
            </a:r>
            <a:r>
              <a:rPr sz="2000" spc="1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201</a:t>
            </a:r>
            <a:r>
              <a:rPr sz="2000" spc="-25" dirty="0">
                <a:latin typeface="Calibri"/>
                <a:cs typeface="Calibri"/>
              </a:rPr>
              <a:t>5</a:t>
            </a:r>
            <a:r>
              <a:rPr sz="2000" spc="-5" dirty="0"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280"/>
              </a:lnSpc>
              <a:spcBef>
                <a:spcPts val="240"/>
              </a:spcBef>
            </a:pPr>
            <a:r>
              <a:rPr sz="2000" spc="-15" dirty="0">
                <a:latin typeface="Calibri"/>
                <a:cs typeface="Calibri"/>
              </a:rPr>
              <a:t>Si</a:t>
            </a:r>
            <a:r>
              <a:rPr sz="2000" spc="-30" dirty="0">
                <a:latin typeface="Calibri"/>
                <a:cs typeface="Calibri"/>
              </a:rPr>
              <a:t>t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45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: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//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.has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-s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nt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r/p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or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l/j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c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m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c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_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0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3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8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2/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r/qu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tio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-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p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c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iqu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a-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ts val="2280"/>
              </a:lnSpc>
            </a:pP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l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utili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s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tio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n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d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es-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d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v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6"/>
              </a:rPr>
              <a:t>ih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280"/>
              </a:lnSpc>
              <a:spcBef>
                <a:spcPts val="240"/>
              </a:spcBef>
            </a:pPr>
            <a:r>
              <a:rPr sz="2000" spc="-20" dirty="0">
                <a:latin typeface="Calibri"/>
                <a:cs typeface="Calibri"/>
              </a:rPr>
              <a:t>Doc</a:t>
            </a:r>
            <a:r>
              <a:rPr sz="2000" spc="-10" dirty="0">
                <a:latin typeface="Calibri"/>
                <a:cs typeface="Calibri"/>
              </a:rPr>
              <a:t>u</a:t>
            </a:r>
            <a:r>
              <a:rPr sz="2000" spc="-25" dirty="0">
                <a:latin typeface="Calibri"/>
                <a:cs typeface="Calibri"/>
              </a:rPr>
              <a:t>me</a:t>
            </a:r>
            <a:r>
              <a:rPr sz="2000" spc="-35" dirty="0">
                <a:latin typeface="Calibri"/>
                <a:cs typeface="Calibri"/>
              </a:rPr>
              <a:t>n</a:t>
            </a:r>
            <a:r>
              <a:rPr sz="2000" spc="-10" dirty="0">
                <a:latin typeface="Calibri"/>
                <a:cs typeface="Calibri"/>
              </a:rPr>
              <a:t>t</a:t>
            </a:r>
            <a:r>
              <a:rPr sz="2000" spc="30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PDF:</a:t>
            </a:r>
            <a:r>
              <a:rPr sz="2000" spc="20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tp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: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//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.has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nt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e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r/p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or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l/upload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d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oc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s</a:t>
            </a:r>
            <a:r>
              <a:rPr sz="2000" u="heavy" spc="-6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p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l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c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ion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pd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f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/2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1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5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ts val="2280"/>
              </a:lnSpc>
            </a:pP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04</a:t>
            </a:r>
            <a:r>
              <a:rPr sz="2000" u="heavy" spc="-6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d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v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i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h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_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qr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__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201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5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03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_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2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01</a:t>
            </a:r>
            <a:r>
              <a:rPr sz="2000" u="heavy" spc="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5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-04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07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_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12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-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20-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1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2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_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6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7"/>
              </a:rPr>
              <a:t>04.pdf</a:t>
            </a:r>
            <a:endParaRPr sz="2000">
              <a:latin typeface="Calibri"/>
              <a:cs typeface="Calibri"/>
            </a:endParaRPr>
          </a:p>
          <a:p>
            <a:pPr marL="356870" marR="570865" indent="-344170">
              <a:lnSpc>
                <a:spcPts val="2160"/>
              </a:lnSpc>
              <a:spcBef>
                <a:spcPts val="509"/>
              </a:spcBef>
              <a:buFont typeface="Arial"/>
              <a:buChar char="•"/>
              <a:tabLst>
                <a:tab pos="357505" algn="l"/>
              </a:tabLst>
            </a:pPr>
            <a:r>
              <a:rPr sz="2000" spc="-5" dirty="0">
                <a:latin typeface="Calibri"/>
                <a:cs typeface="Calibri"/>
              </a:rPr>
              <a:t>IN</a:t>
            </a:r>
            <a:r>
              <a:rPr sz="2000" spc="-15" dirty="0">
                <a:latin typeface="Calibri"/>
                <a:cs typeface="Calibri"/>
              </a:rPr>
              <a:t>P</a:t>
            </a:r>
            <a:r>
              <a:rPr sz="2000" spc="-25" dirty="0">
                <a:latin typeface="Calibri"/>
                <a:cs typeface="Calibri"/>
              </a:rPr>
              <a:t>E</a:t>
            </a:r>
            <a:r>
              <a:rPr sz="2000" spc="-15" dirty="0">
                <a:latin typeface="Calibri"/>
                <a:cs typeface="Calibri"/>
              </a:rPr>
              <a:t>S</a:t>
            </a:r>
            <a:r>
              <a:rPr sz="2000" spc="-10" dirty="0">
                <a:latin typeface="Calibri"/>
                <a:cs typeface="Calibri"/>
              </a:rPr>
              <a:t>: </a:t>
            </a:r>
            <a:r>
              <a:rPr sz="2000" spc="-15" dirty="0">
                <a:latin typeface="Calibri"/>
                <a:cs typeface="Calibri"/>
              </a:rPr>
              <a:t>«</a:t>
            </a:r>
            <a:r>
              <a:rPr sz="2000" spc="20" dirty="0">
                <a:latin typeface="Calibri"/>
                <a:cs typeface="Calibri"/>
              </a:rPr>
              <a:t> </a:t>
            </a:r>
            <a:r>
              <a:rPr sz="2000" b="1" spc="-25" dirty="0">
                <a:latin typeface="Calibri"/>
                <a:cs typeface="Calibri"/>
              </a:rPr>
              <a:t>D</a:t>
            </a:r>
            <a:r>
              <a:rPr sz="2000" b="1" spc="-10" dirty="0">
                <a:latin typeface="Calibri"/>
                <a:cs typeface="Calibri"/>
              </a:rPr>
              <a:t>ép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40" dirty="0">
                <a:latin typeface="Calibri"/>
                <a:cs typeface="Calibri"/>
              </a:rPr>
              <a:t>s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45" dirty="0">
                <a:latin typeface="Calibri"/>
                <a:cs typeface="Calibri"/>
              </a:rPr>
              <a:t>g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5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</a:t>
            </a:r>
            <a:r>
              <a:rPr sz="2000" b="1" spc="-15" dirty="0">
                <a:latin typeface="Calibri"/>
                <a:cs typeface="Calibri"/>
              </a:rPr>
              <a:t>u VIH</a:t>
            </a:r>
            <a:r>
              <a:rPr sz="2000" b="1" spc="10" dirty="0">
                <a:latin typeface="Calibri"/>
                <a:cs typeface="Calibri"/>
              </a:rPr>
              <a:t> </a:t>
            </a:r>
            <a:r>
              <a:rPr sz="2000" b="1" spc="-30" dirty="0">
                <a:latin typeface="Calibri"/>
                <a:cs typeface="Calibri"/>
              </a:rPr>
              <a:t>e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des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n</a:t>
            </a:r>
            <a:r>
              <a:rPr sz="2000" b="1" spc="-45" dirty="0">
                <a:latin typeface="Calibri"/>
                <a:cs typeface="Calibri"/>
              </a:rPr>
              <a:t>f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5" dirty="0">
                <a:latin typeface="Calibri"/>
                <a:cs typeface="Calibri"/>
              </a:rPr>
              <a:t>c</a:t>
            </a:r>
            <a:r>
              <a:rPr sz="2000" b="1" spc="-10" dirty="0">
                <a:latin typeface="Calibri"/>
                <a:cs typeface="Calibri"/>
              </a:rPr>
              <a:t>tio</a:t>
            </a:r>
            <a:r>
              <a:rPr sz="2000" b="1" spc="-5" dirty="0">
                <a:latin typeface="Calibri"/>
                <a:cs typeface="Calibri"/>
              </a:rPr>
              <a:t>n</a:t>
            </a:r>
            <a:r>
              <a:rPr sz="2000" b="1" spc="-10" dirty="0">
                <a:latin typeface="Calibri"/>
                <a:cs typeface="Calibri"/>
              </a:rPr>
              <a:t>s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s</a:t>
            </a:r>
            <a:r>
              <a:rPr sz="2000" b="1" spc="-30" dirty="0">
                <a:latin typeface="Calibri"/>
                <a:cs typeface="Calibri"/>
              </a:rPr>
              <a:t>e</a:t>
            </a:r>
            <a:r>
              <a:rPr sz="2000" b="1" spc="-40" dirty="0">
                <a:latin typeface="Calibri"/>
                <a:cs typeface="Calibri"/>
              </a:rPr>
              <a:t>x</a:t>
            </a:r>
            <a:r>
              <a:rPr sz="2000" b="1" spc="-10" dirty="0">
                <a:latin typeface="Calibri"/>
                <a:cs typeface="Calibri"/>
              </a:rPr>
              <a:t>ue</a:t>
            </a:r>
            <a:r>
              <a:rPr sz="2000" b="1" spc="-15" dirty="0">
                <a:latin typeface="Calibri"/>
                <a:cs typeface="Calibri"/>
              </a:rPr>
              <a:t>ll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15" dirty="0">
                <a:latin typeface="Calibri"/>
                <a:cs typeface="Calibri"/>
              </a:rPr>
              <a:t>m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-30" dirty="0">
                <a:latin typeface="Calibri"/>
                <a:cs typeface="Calibri"/>
              </a:rPr>
              <a:t>n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3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t</a:t>
            </a:r>
            <a:r>
              <a:rPr sz="2000" b="1" spc="-4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ans</a:t>
            </a:r>
            <a:r>
              <a:rPr sz="2000" b="1" spc="-15" dirty="0">
                <a:latin typeface="Calibri"/>
                <a:cs typeface="Calibri"/>
              </a:rPr>
              <a:t>mi</a:t>
            </a:r>
            <a:r>
              <a:rPr sz="2000" b="1" spc="-10" dirty="0">
                <a:latin typeface="Calibri"/>
                <a:cs typeface="Calibri"/>
              </a:rPr>
              <a:t>ss</a:t>
            </a:r>
            <a:r>
              <a:rPr sz="2000" b="1" spc="-25" dirty="0">
                <a:latin typeface="Calibri"/>
                <a:cs typeface="Calibri"/>
              </a:rPr>
              <a:t>i</a:t>
            </a:r>
            <a:r>
              <a:rPr sz="2000" b="1" spc="-10" dirty="0">
                <a:latin typeface="Calibri"/>
                <a:cs typeface="Calibri"/>
              </a:rPr>
              <a:t>b</a:t>
            </a:r>
            <a:r>
              <a:rPr sz="2000" b="1" spc="-15" dirty="0">
                <a:latin typeface="Calibri"/>
                <a:cs typeface="Calibri"/>
              </a:rPr>
              <a:t>l</a:t>
            </a:r>
            <a:r>
              <a:rPr sz="2000" b="1" spc="-10" dirty="0">
                <a:latin typeface="Calibri"/>
                <a:cs typeface="Calibri"/>
              </a:rPr>
              <a:t>es</a:t>
            </a:r>
            <a:r>
              <a:rPr sz="2000" b="1" spc="90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»</a:t>
            </a:r>
            <a:r>
              <a:rPr sz="2000" spc="-5" dirty="0">
                <a:latin typeface="Calibri"/>
                <a:cs typeface="Calibri"/>
              </a:rPr>
              <a:t>.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.inp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n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r/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C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F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S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B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a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s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es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/c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at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alog</a:t>
            </a:r>
            <a:r>
              <a:rPr sz="2000" u="heavy" spc="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u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e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pd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f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/</a:t>
            </a:r>
            <a:r>
              <a:rPr sz="2000" u="heavy" spc="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1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8"/>
              </a:rPr>
              <a:t>323.pdf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ts val="2280"/>
              </a:lnSpc>
              <a:spcBef>
                <a:spcPts val="204"/>
              </a:spcBef>
              <a:buFont typeface="Arial"/>
              <a:buChar char="•"/>
              <a:tabLst>
                <a:tab pos="357505" algn="l"/>
              </a:tabLst>
            </a:pPr>
            <a:r>
              <a:rPr sz="2000" spc="-5" dirty="0">
                <a:latin typeface="Calibri"/>
                <a:cs typeface="Calibri"/>
              </a:rPr>
              <a:t>IN</a:t>
            </a:r>
            <a:r>
              <a:rPr sz="2000" spc="-15" dirty="0">
                <a:latin typeface="Calibri"/>
                <a:cs typeface="Calibri"/>
              </a:rPr>
              <a:t>P</a:t>
            </a:r>
            <a:r>
              <a:rPr sz="2000" spc="-25" dirty="0">
                <a:latin typeface="Calibri"/>
                <a:cs typeface="Calibri"/>
              </a:rPr>
              <a:t>E</a:t>
            </a:r>
            <a:r>
              <a:rPr sz="2000" spc="-15" dirty="0">
                <a:latin typeface="Calibri"/>
                <a:cs typeface="Calibri"/>
              </a:rPr>
              <a:t>S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dirty="0">
                <a:latin typeface="Calibri"/>
                <a:cs typeface="Calibri"/>
              </a:rPr>
              <a:t> </a:t>
            </a:r>
            <a:r>
              <a:rPr sz="2000" b="1" spc="-20" dirty="0">
                <a:latin typeface="Calibri"/>
                <a:cs typeface="Calibri"/>
              </a:rPr>
              <a:t>S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25" dirty="0">
                <a:latin typeface="Calibri"/>
                <a:cs typeface="Calibri"/>
              </a:rPr>
              <a:t> </a:t>
            </a:r>
            <a:r>
              <a:rPr sz="2000" b="1" spc="-20" dirty="0">
                <a:latin typeface="Calibri"/>
                <a:cs typeface="Calibri"/>
              </a:rPr>
              <a:t>ONS</a:t>
            </a:r>
            <a:r>
              <a:rPr sz="2000" b="1" spc="-25" dirty="0">
                <a:latin typeface="Calibri"/>
                <a:cs typeface="Calibri"/>
              </a:rPr>
              <a:t>E</a:t>
            </a:r>
            <a:r>
              <a:rPr sz="2000" b="1" spc="-15" dirty="0">
                <a:latin typeface="Calibri"/>
                <a:cs typeface="Calibri"/>
              </a:rPr>
              <a:t>XPRIM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spc="10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pour</a:t>
            </a:r>
            <a:r>
              <a:rPr sz="2000" b="1" spc="-1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abo</a:t>
            </a:r>
            <a:r>
              <a:rPr sz="2000" b="1" spc="-2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der</a:t>
            </a:r>
            <a:r>
              <a:rPr sz="2000" b="1" spc="-15" dirty="0">
                <a:latin typeface="Calibri"/>
                <a:cs typeface="Calibri"/>
              </a:rPr>
              <a:t> l</a:t>
            </a:r>
            <a:r>
              <a:rPr sz="2000" b="1" spc="-10" dirty="0">
                <a:latin typeface="Calibri"/>
                <a:cs typeface="Calibri"/>
              </a:rPr>
              <a:t>a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s</a:t>
            </a:r>
            <a:r>
              <a:rPr sz="2000" b="1" spc="-30" dirty="0">
                <a:latin typeface="Calibri"/>
                <a:cs typeface="Calibri"/>
              </a:rPr>
              <a:t>e</a:t>
            </a:r>
            <a:r>
              <a:rPr sz="2000" b="1" spc="-40" dirty="0">
                <a:latin typeface="Calibri"/>
                <a:cs typeface="Calibri"/>
              </a:rPr>
              <a:t>x</a:t>
            </a:r>
            <a:r>
              <a:rPr sz="2000" b="1" spc="-10" dirty="0">
                <a:latin typeface="Calibri"/>
                <a:cs typeface="Calibri"/>
              </a:rPr>
              <a:t>ua</a:t>
            </a:r>
            <a:r>
              <a:rPr sz="2000" b="1" spc="-15" dirty="0">
                <a:latin typeface="Calibri"/>
                <a:cs typeface="Calibri"/>
              </a:rPr>
              <a:t>li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é</a:t>
            </a:r>
            <a:r>
              <a:rPr sz="2000" b="1" spc="25" dirty="0">
                <a:latin typeface="Calibri"/>
                <a:cs typeface="Calibri"/>
              </a:rPr>
              <a:t> </a:t>
            </a:r>
            <a:r>
              <a:rPr sz="2000" b="1" spc="-10" dirty="0">
                <a:latin typeface="Calibri"/>
                <a:cs typeface="Calibri"/>
              </a:rPr>
              <a:t>aup</a:t>
            </a:r>
            <a:r>
              <a:rPr sz="2000" b="1" spc="-2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ès</a:t>
            </a:r>
            <a:r>
              <a:rPr sz="2000" b="1" spc="-5" dirty="0">
                <a:latin typeface="Calibri"/>
                <a:cs typeface="Calibri"/>
              </a:rPr>
              <a:t> d</a:t>
            </a:r>
            <a:r>
              <a:rPr sz="2000" b="1" spc="-10" dirty="0">
                <a:latin typeface="Calibri"/>
                <a:cs typeface="Calibri"/>
              </a:rPr>
              <a:t>es</a:t>
            </a:r>
            <a:r>
              <a:rPr sz="2000" b="1" spc="-5" dirty="0">
                <a:latin typeface="Calibri"/>
                <a:cs typeface="Calibri"/>
              </a:rPr>
              <a:t> </a:t>
            </a:r>
            <a:r>
              <a:rPr sz="2000" b="1" spc="-15" dirty="0">
                <a:latin typeface="Calibri"/>
                <a:cs typeface="Calibri"/>
              </a:rPr>
              <a:t>je</a:t>
            </a:r>
            <a:r>
              <a:rPr sz="2000" b="1" spc="-5" dirty="0">
                <a:latin typeface="Calibri"/>
                <a:cs typeface="Calibri"/>
              </a:rPr>
              <a:t>u</a:t>
            </a:r>
            <a:r>
              <a:rPr sz="2000" b="1" spc="-10" dirty="0">
                <a:latin typeface="Calibri"/>
                <a:cs typeface="Calibri"/>
              </a:rPr>
              <a:t>nes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ts val="2280"/>
              </a:lnSpc>
            </a:pP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tp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: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//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w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.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o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n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s</a:t>
            </a:r>
            <a:r>
              <a:rPr sz="2000" u="heavy" spc="-4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e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x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pri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m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e</a:t>
            </a:r>
            <a:r>
              <a:rPr sz="2000" u="heavy" spc="-55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9"/>
              </a:rPr>
              <a:t>r/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ts val="2280"/>
              </a:lnSpc>
              <a:spcBef>
                <a:spcPts val="240"/>
              </a:spcBef>
              <a:buFont typeface="Arial"/>
              <a:buChar char="•"/>
              <a:tabLst>
                <a:tab pos="357505" algn="l"/>
              </a:tabLst>
            </a:pPr>
            <a:r>
              <a:rPr sz="2000" b="1" spc="-20" dirty="0">
                <a:latin typeface="Calibri"/>
                <a:cs typeface="Calibri"/>
              </a:rPr>
              <a:t>S</a:t>
            </a:r>
            <a:r>
              <a:rPr sz="2000" b="1" spc="-15" dirty="0">
                <a:latin typeface="Calibri"/>
                <a:cs typeface="Calibri"/>
              </a:rPr>
              <a:t>i</a:t>
            </a:r>
            <a:r>
              <a:rPr sz="2000" b="1" spc="-30" dirty="0">
                <a:latin typeface="Calibri"/>
                <a:cs typeface="Calibri"/>
              </a:rPr>
              <a:t>t</a:t>
            </a:r>
            <a:r>
              <a:rPr sz="2000" b="1" spc="-10" dirty="0">
                <a:latin typeface="Calibri"/>
                <a:cs typeface="Calibri"/>
              </a:rPr>
              <a:t>e</a:t>
            </a:r>
            <a:r>
              <a:rPr sz="2000" b="1" dirty="0">
                <a:latin typeface="Calibri"/>
                <a:cs typeface="Calibri"/>
              </a:rPr>
              <a:t> </a:t>
            </a:r>
            <a:r>
              <a:rPr sz="2000" b="1" spc="-15" dirty="0">
                <a:latin typeface="Calibri"/>
                <a:cs typeface="Calibri"/>
              </a:rPr>
              <a:t>A</a:t>
            </a:r>
            <a:r>
              <a:rPr sz="2000" b="1" spc="-25" dirty="0">
                <a:latin typeface="Calibri"/>
                <a:cs typeface="Calibri"/>
              </a:rPr>
              <a:t>A</a:t>
            </a:r>
            <a:r>
              <a:rPr sz="2000" b="1" spc="-10" dirty="0">
                <a:latin typeface="Calibri"/>
                <a:cs typeface="Calibri"/>
              </a:rPr>
              <a:t>Z</a:t>
            </a:r>
            <a:r>
              <a:rPr sz="2000" b="1" spc="35" dirty="0">
                <a:latin typeface="Calibri"/>
                <a:cs typeface="Calibri"/>
              </a:rPr>
              <a:t> </a:t>
            </a:r>
            <a:r>
              <a:rPr sz="2000" spc="-15" dirty="0">
                <a:latin typeface="Calibri"/>
                <a:cs typeface="Calibri"/>
              </a:rPr>
              <a:t>(</a:t>
            </a:r>
            <a:r>
              <a:rPr sz="2000" spc="-10" dirty="0">
                <a:latin typeface="Calibri"/>
                <a:cs typeface="Calibri"/>
              </a:rPr>
              <a:t>notice</a:t>
            </a:r>
            <a:r>
              <a:rPr sz="2000" spc="20" dirty="0">
                <a:latin typeface="Calibri"/>
                <a:cs typeface="Calibri"/>
              </a:rPr>
              <a:t> 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10" dirty="0">
                <a:latin typeface="Calibri"/>
                <a:cs typeface="Calibri"/>
              </a:rPr>
              <a:t>t</a:t>
            </a:r>
            <a:r>
              <a:rPr sz="2000" spc="5" dirty="0">
                <a:latin typeface="Calibri"/>
                <a:cs typeface="Calibri"/>
              </a:rPr>
              <a:t> </a:t>
            </a:r>
            <a:r>
              <a:rPr sz="2000" spc="-10" dirty="0">
                <a:latin typeface="Calibri"/>
                <a:cs typeface="Calibri"/>
              </a:rPr>
              <a:t>qu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50" dirty="0">
                <a:latin typeface="Calibri"/>
                <a:cs typeface="Calibri"/>
              </a:rPr>
              <a:t>s</a:t>
            </a:r>
            <a:r>
              <a:rPr sz="2000" spc="-10" dirty="0">
                <a:latin typeface="Calibri"/>
                <a:cs typeface="Calibri"/>
              </a:rPr>
              <a:t>tion</a:t>
            </a:r>
            <a:r>
              <a:rPr sz="2000" spc="-25" dirty="0">
                <a:latin typeface="Calibri"/>
                <a:cs typeface="Calibri"/>
              </a:rPr>
              <a:t>s</a:t>
            </a:r>
            <a:r>
              <a:rPr sz="2000" spc="-15" dirty="0">
                <a:latin typeface="Calibri"/>
                <a:cs typeface="Calibri"/>
              </a:rPr>
              <a:t>/</a:t>
            </a:r>
            <a:r>
              <a:rPr sz="2000" spc="-35" dirty="0">
                <a:latin typeface="Calibri"/>
                <a:cs typeface="Calibri"/>
              </a:rPr>
              <a:t>r</a:t>
            </a:r>
            <a:r>
              <a:rPr sz="2000" spc="-20" dirty="0">
                <a:latin typeface="Calibri"/>
                <a:cs typeface="Calibri"/>
              </a:rPr>
              <a:t>é</a:t>
            </a:r>
            <a:r>
              <a:rPr sz="2000" spc="-10" dirty="0">
                <a:latin typeface="Calibri"/>
                <a:cs typeface="Calibri"/>
              </a:rPr>
              <a:t>p</a:t>
            </a:r>
            <a:r>
              <a:rPr sz="2000" spc="-15" dirty="0">
                <a:latin typeface="Calibri"/>
                <a:cs typeface="Calibri"/>
              </a:rPr>
              <a:t>o</a:t>
            </a:r>
            <a:r>
              <a:rPr sz="2000" spc="-10" dirty="0">
                <a:latin typeface="Calibri"/>
                <a:cs typeface="Calibri"/>
              </a:rPr>
              <a:t>n</a:t>
            </a:r>
            <a:r>
              <a:rPr sz="2000" spc="-25" dirty="0">
                <a:latin typeface="Calibri"/>
                <a:cs typeface="Calibri"/>
              </a:rPr>
              <a:t>s</a:t>
            </a:r>
            <a:r>
              <a:rPr sz="2000" spc="-20" dirty="0">
                <a:latin typeface="Calibri"/>
                <a:cs typeface="Calibri"/>
              </a:rPr>
              <a:t>e</a:t>
            </a:r>
            <a:r>
              <a:rPr sz="2000" spc="-25" dirty="0">
                <a:latin typeface="Calibri"/>
                <a:cs typeface="Calibri"/>
              </a:rPr>
              <a:t>s</a:t>
            </a:r>
            <a:r>
              <a:rPr sz="2000" spc="-15" dirty="0">
                <a:latin typeface="Calibri"/>
                <a:cs typeface="Calibri"/>
              </a:rPr>
              <a:t>)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145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p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.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a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u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o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s</a:t>
            </a:r>
            <a:r>
              <a:rPr sz="2000" u="heavy" spc="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-</a:t>
            </a:r>
            <a:endParaRPr sz="2000">
              <a:latin typeface="Calibri"/>
              <a:cs typeface="Calibri"/>
            </a:endParaRPr>
          </a:p>
          <a:p>
            <a:pPr marL="356870">
              <a:lnSpc>
                <a:spcPts val="2280"/>
              </a:lnSpc>
            </a:pP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a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nt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e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.</a:t>
            </a:r>
            <a:r>
              <a:rPr sz="2000" u="heavy" spc="-4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c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om/f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r</a:t>
            </a:r>
            <a:r>
              <a:rPr sz="2000" u="heavy" spc="-6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/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a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u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o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e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s</a:t>
            </a:r>
            <a:r>
              <a:rPr sz="2000" u="heavy" spc="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-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VI</a:t>
            </a:r>
            <a:r>
              <a:rPr sz="2000" u="heavy" spc="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H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-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pa</a:t>
            </a:r>
            <a:r>
              <a:rPr sz="2000" u="heavy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r-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AA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Z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-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1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3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9.</a:t>
            </a:r>
            <a:r>
              <a:rPr sz="2000" u="heavy" spc="-3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h</a:t>
            </a:r>
            <a:r>
              <a:rPr sz="2000" u="heavy" spc="1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t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m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10"/>
              </a:rPr>
              <a:t>l</a:t>
            </a:r>
            <a:endParaRPr sz="2000">
              <a:latin typeface="Calibri"/>
              <a:cs typeface="Calibri"/>
            </a:endParaRPr>
          </a:p>
          <a:p>
            <a:pPr marL="356870" indent="-344170">
              <a:lnSpc>
                <a:spcPct val="100000"/>
              </a:lnSpc>
              <a:spcBef>
                <a:spcPts val="240"/>
              </a:spcBef>
              <a:buFont typeface="Arial"/>
              <a:buChar char="•"/>
              <a:tabLst>
                <a:tab pos="357505" algn="l"/>
              </a:tabLst>
            </a:pPr>
            <a:r>
              <a:rPr sz="2000" b="1" spc="-35" dirty="0">
                <a:latin typeface="Calibri"/>
                <a:cs typeface="Calibri"/>
              </a:rPr>
              <a:t>R</a:t>
            </a:r>
            <a:r>
              <a:rPr sz="2000" b="1" spc="-10" dirty="0">
                <a:latin typeface="Calibri"/>
                <a:cs typeface="Calibri"/>
              </a:rPr>
              <a:t>éseau</a:t>
            </a:r>
            <a:r>
              <a:rPr sz="2000" b="1" spc="10" dirty="0">
                <a:latin typeface="Calibri"/>
                <a:cs typeface="Calibri"/>
              </a:rPr>
              <a:t> </a:t>
            </a:r>
            <a:r>
              <a:rPr sz="2000" b="1" spc="-70" dirty="0">
                <a:latin typeface="Calibri"/>
                <a:cs typeface="Calibri"/>
              </a:rPr>
              <a:t>D</a:t>
            </a:r>
            <a:r>
              <a:rPr sz="2000" b="1" spc="-25" dirty="0">
                <a:latin typeface="Calibri"/>
                <a:cs typeface="Calibri"/>
              </a:rPr>
              <a:t>A</a:t>
            </a:r>
            <a:r>
              <a:rPr sz="2000" b="1" spc="-40" dirty="0">
                <a:latin typeface="Calibri"/>
                <a:cs typeface="Calibri"/>
              </a:rPr>
              <a:t>S</a:t>
            </a:r>
            <a:r>
              <a:rPr sz="2000" b="1" spc="-20" dirty="0">
                <a:latin typeface="Calibri"/>
                <a:cs typeface="Calibri"/>
              </a:rPr>
              <a:t>TR</a:t>
            </a:r>
            <a:r>
              <a:rPr sz="2000" b="1" dirty="0">
                <a:latin typeface="Calibri"/>
                <a:cs typeface="Calibri"/>
              </a:rPr>
              <a:t>I</a:t>
            </a:r>
            <a:r>
              <a:rPr sz="2000" spc="-10" dirty="0">
                <a:latin typeface="Calibri"/>
                <a:cs typeface="Calibri"/>
              </a:rPr>
              <a:t>:</a:t>
            </a:r>
            <a:r>
              <a:rPr sz="2000" spc="70" dirty="0">
                <a:latin typeface="Calibri"/>
                <a:cs typeface="Calibri"/>
              </a:rPr>
              <a:t> </a:t>
            </a:r>
            <a:r>
              <a:rPr sz="2000" u="heavy" spc="-3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ht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t</a:t>
            </a:r>
            <a:r>
              <a:rPr sz="2000" u="heavy" spc="-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p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: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/</a:t>
            </a:r>
            <a:r>
              <a:rPr sz="2000" u="heavy" spc="-1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/</a:t>
            </a:r>
            <a:r>
              <a:rPr sz="2000" u="heavy" spc="-2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ww</a:t>
            </a:r>
            <a:r>
              <a:rPr sz="2000" u="heavy" spc="-14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w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.da</a:t>
            </a:r>
            <a:r>
              <a:rPr sz="2000" u="heavy" spc="-45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s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tri</a:t>
            </a:r>
            <a:r>
              <a:rPr sz="2000" u="heavy" spc="-5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.</a:t>
            </a:r>
            <a:r>
              <a:rPr sz="2000" u="heavy" spc="-2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f</a:t>
            </a:r>
            <a:r>
              <a:rPr sz="2000" u="heavy" spc="-10" dirty="0">
                <a:solidFill>
                  <a:srgbClr val="0000FF"/>
                </a:solidFill>
                <a:latin typeface="Calibri"/>
                <a:cs typeface="Calibri"/>
                <a:hlinkClick r:id="rId11"/>
              </a:rPr>
              <a:t>r/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97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02742" y="3592933"/>
            <a:ext cx="8512658" cy="252376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Que</a:t>
            </a:r>
            <a:r>
              <a:rPr sz="2400" b="1" spc="-30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4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io</a:t>
            </a:r>
            <a:r>
              <a:rPr sz="2400" b="1" spc="5" dirty="0" smtClean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4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400" dirty="0">
              <a:latin typeface="Calibri"/>
              <a:cs typeface="Calibri"/>
            </a:endParaRPr>
          </a:p>
          <a:p>
            <a:pPr marL="268288" marR="2117725">
              <a:lnSpc>
                <a:spcPct val="100000"/>
              </a:lnSpc>
            </a:pP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squ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uel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&lt;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4</a:t>
            </a:r>
            <a:r>
              <a:rPr sz="20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8h</a:t>
            </a:r>
            <a:endParaRPr lang="fr-FR" sz="2000" b="1" spc="-10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268288" marR="2117725">
              <a:lnSpc>
                <a:spcPct val="100000"/>
              </a:lnSpc>
            </a:pP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-25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squ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x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uel</a:t>
            </a:r>
            <a:r>
              <a:rPr sz="2000" b="1" spc="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8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endParaRPr sz="2000" dirty="0">
              <a:latin typeface="Calibri"/>
              <a:cs typeface="Calibri"/>
            </a:endParaRPr>
          </a:p>
          <a:p>
            <a:pPr marL="268288" marR="5080">
              <a:lnSpc>
                <a:spcPct val="100000"/>
              </a:lnSpc>
            </a:pP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nde d</a:t>
            </a:r>
            <a:r>
              <a:rPr sz="20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ho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-4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de </a:t>
            </a:r>
            <a:r>
              <a:rPr sz="2000" b="1" spc="5" dirty="0" smtClean="0">
                <a:solidFill>
                  <a:srgbClr val="001F5F"/>
                </a:solidFill>
                <a:latin typeface="Calibri"/>
                <a:cs typeface="Calibri"/>
              </a:rPr>
              <a:t>ri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5" dirty="0" smtClean="0">
                <a:solidFill>
                  <a:srgbClr val="001F5F"/>
                </a:solidFill>
                <a:latin typeface="Calibri"/>
                <a:cs typeface="Calibri"/>
              </a:rPr>
              <a:t>q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ue</a:t>
            </a:r>
            <a:endParaRPr lang="fr-FR" sz="2000" b="1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268288" marR="5080">
              <a:lnSpc>
                <a:spcPct val="100000"/>
              </a:lnSpc>
            </a:pP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nde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ns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sc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ss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on</a:t>
            </a:r>
            <a:r>
              <a:rPr sz="2000" b="1" spc="-5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poss</a:t>
            </a:r>
            <a:r>
              <a:rPr sz="2000" b="1" spc="5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b</a:t>
            </a:r>
            <a:r>
              <a:rPr sz="2000" b="1" spc="5" dirty="0" smtClean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lang="fr-FR" sz="2000" b="1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268288" marR="5080">
              <a:lnSpc>
                <a:spcPct val="100000"/>
              </a:lnSpc>
            </a:pPr>
            <a:r>
              <a:rPr sz="20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onseil</a:t>
            </a:r>
            <a:r>
              <a:rPr sz="2000" b="1" spc="-20" dirty="0" smtClean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-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000" b="1" spc="-75" dirty="0">
                <a:solidFill>
                  <a:srgbClr val="001F5F"/>
                </a:solidFill>
                <a:latin typeface="Calibri"/>
                <a:cs typeface="Calibri"/>
              </a:rPr>
              <a:t>ay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ul</a:t>
            </a:r>
            <a:r>
              <a:rPr sz="2000" b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 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5" dirty="0" smtClean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5" dirty="0" smtClean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0" dirty="0" smtClean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endParaRPr lang="fr-FR" sz="2000" b="1" dirty="0" smtClean="0">
              <a:solidFill>
                <a:srgbClr val="001F5F"/>
              </a:solidFill>
              <a:latin typeface="Calibri"/>
              <a:cs typeface="Calibri"/>
            </a:endParaRPr>
          </a:p>
          <a:p>
            <a:pPr marL="268288" marR="5080">
              <a:lnSpc>
                <a:spcPct val="100000"/>
              </a:lnSpc>
            </a:pP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0" dirty="0" smtClean="0">
                <a:solidFill>
                  <a:srgbClr val="001F5F"/>
                </a:solidFill>
                <a:latin typeface="Calibri"/>
                <a:cs typeface="Calibri"/>
              </a:rPr>
              <a:t>ema</a:t>
            </a:r>
            <a:r>
              <a:rPr sz="2000" b="1" dirty="0" smtClean="0">
                <a:solidFill>
                  <a:srgbClr val="001F5F"/>
                </a:solidFill>
                <a:latin typeface="Calibri"/>
                <a:cs typeface="Calibri"/>
              </a:rPr>
              <a:t>nde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b="1" spc="-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une </a:t>
            </a:r>
            <a:r>
              <a:rPr sz="2000" b="1" spc="5" dirty="0">
                <a:solidFill>
                  <a:srgbClr val="001F5F"/>
                </a:solidFill>
                <a:latin typeface="Calibri"/>
                <a:cs typeface="Calibri"/>
              </a:rPr>
              <a:t>fill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2000" dirty="0">
              <a:latin typeface="Calibri"/>
              <a:cs typeface="Calibri"/>
            </a:endParaRPr>
          </a:p>
          <a:p>
            <a:pPr marL="268288">
              <a:lnSpc>
                <a:spcPct val="100000"/>
              </a:lnSpc>
            </a:pP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spc="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spc="-1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spc="-5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pr</a:t>
            </a:r>
            <a:r>
              <a:rPr sz="2000" b="1" spc="-2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se</a:t>
            </a:r>
            <a:r>
              <a:rPr sz="2000" b="1" spc="2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spc="-35" dirty="0">
                <a:solidFill>
                  <a:srgbClr val="001F5F"/>
                </a:solidFill>
                <a:latin typeface="Calibri"/>
                <a:cs typeface="Calibri"/>
              </a:rPr>
              <a:t>va</a:t>
            </a:r>
            <a:r>
              <a:rPr sz="2000" b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dirty="0">
                <a:solidFill>
                  <a:srgbClr val="001F5F"/>
                </a:solidFill>
                <a:latin typeface="Calibri"/>
                <a:cs typeface="Calibri"/>
              </a:rPr>
              <a:t>if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10235" y="1343940"/>
            <a:ext cx="7356475" cy="135421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36195">
              <a:lnSpc>
                <a:spcPct val="100000"/>
              </a:lnSpc>
            </a:pP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CA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spc="1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5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5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4400" b="1" spc="-40" dirty="0">
                <a:solidFill>
                  <a:srgbClr val="001F5F"/>
                </a:solidFill>
                <a:latin typeface="Calibri"/>
                <a:cs typeface="Calibri"/>
              </a:rPr>
              <a:t>OM</a:t>
            </a:r>
            <a:r>
              <a:rPr sz="4400" b="1" spc="-60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4400" b="1" spc="-1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OI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4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15" dirty="0">
                <a:solidFill>
                  <a:srgbClr val="001F5F"/>
                </a:solidFill>
                <a:latin typeface="Calibri"/>
                <a:cs typeface="Calibri"/>
              </a:rPr>
              <a:t>:</a:t>
            </a:r>
            <a:r>
              <a:rPr sz="4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3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4400" b="1" spc="-4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PI</a:t>
            </a:r>
            <a:r>
              <a:rPr sz="4400" b="1" spc="-6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spc="-35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8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GE</a:t>
            </a:r>
            <a:r>
              <a:rPr sz="4400" b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ET</a:t>
            </a:r>
            <a:r>
              <a:rPr sz="4400" b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10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400" b="1" spc="-45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4400" b="1" spc="-13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12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7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4400" b="1" spc="-6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spc="-4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4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VIH</a:t>
            </a:r>
            <a:r>
              <a:rPr sz="4400" b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30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4400" b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4400" b="1" spc="-350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4400" b="1" spc="-165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4400" b="1" spc="-20" dirty="0">
                <a:solidFill>
                  <a:srgbClr val="001F5F"/>
                </a:solidFill>
                <a:latin typeface="Calibri"/>
                <a:cs typeface="Calibri"/>
              </a:rPr>
              <a:t>OFFICI</a:t>
            </a:r>
            <a:r>
              <a:rPr sz="4400" b="1" spc="-1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4400" b="1" spc="-2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98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739" y="139549"/>
            <a:ext cx="8986520" cy="965263"/>
          </a:xfrm>
          <a:prstGeom prst="rect">
            <a:avLst/>
          </a:prstGeom>
        </p:spPr>
        <p:txBody>
          <a:bodyPr vert="horz" wrap="square" lIns="0" tIns="285368" rIns="0" bIns="0" rtlCol="0">
            <a:spAutoFit/>
          </a:bodyPr>
          <a:lstStyle/>
          <a:p>
            <a:pPr marL="1226185">
              <a:lnSpc>
                <a:spcPct val="100000"/>
              </a:lnSpc>
            </a:pPr>
            <a:r>
              <a:rPr sz="4400" spc="-35" dirty="0"/>
              <a:t>QU</a:t>
            </a:r>
            <a:r>
              <a:rPr sz="4400" spc="-85" dirty="0"/>
              <a:t>E</a:t>
            </a:r>
            <a:r>
              <a:rPr sz="4400" spc="-65" dirty="0"/>
              <a:t>S</a:t>
            </a:r>
            <a:r>
              <a:rPr sz="4400" spc="-25" dirty="0"/>
              <a:t>TI</a:t>
            </a:r>
            <a:r>
              <a:rPr sz="4400" spc="-20" dirty="0"/>
              <a:t>O</a:t>
            </a:r>
            <a:r>
              <a:rPr sz="4400" spc="-25" dirty="0"/>
              <a:t>NS</a:t>
            </a:r>
            <a:r>
              <a:rPr sz="4400" spc="10" dirty="0"/>
              <a:t> </a:t>
            </a:r>
            <a:r>
              <a:rPr sz="4400" spc="-25" dirty="0" smtClean="0"/>
              <a:t>FR</a:t>
            </a:r>
            <a:r>
              <a:rPr sz="4400" spc="-120" dirty="0" smtClean="0"/>
              <a:t>E</a:t>
            </a:r>
            <a:r>
              <a:rPr sz="4400" spc="-35" dirty="0" smtClean="0"/>
              <a:t>QUEN</a:t>
            </a:r>
            <a:r>
              <a:rPr sz="4400" spc="-40" dirty="0" smtClean="0"/>
              <a:t>T</a:t>
            </a:r>
            <a:r>
              <a:rPr lang="fr-FR" sz="4400" spc="-40" dirty="0" smtClean="0"/>
              <a:t>E</a:t>
            </a:r>
            <a:r>
              <a:rPr sz="4400" spc="-25" dirty="0" smtClean="0"/>
              <a:t>S</a:t>
            </a:r>
            <a:r>
              <a:rPr sz="4400" spc="40" dirty="0" smtClean="0"/>
              <a:t> </a:t>
            </a:r>
            <a:r>
              <a:rPr sz="4400" spc="-25" dirty="0"/>
              <a:t>1/3</a:t>
            </a:r>
            <a:endParaRPr sz="4400" dirty="0"/>
          </a:p>
        </p:txBody>
      </p:sp>
      <p:sp>
        <p:nvSpPr>
          <p:cNvPr id="4" name="object 4"/>
          <p:cNvSpPr txBox="1"/>
          <p:nvPr/>
        </p:nvSpPr>
        <p:spPr>
          <a:xfrm>
            <a:off x="78778" y="1291405"/>
            <a:ext cx="8975725" cy="184665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6515">
              <a:lnSpc>
                <a:spcPct val="100000"/>
              </a:lnSpc>
            </a:pP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je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ren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tre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cu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és</a:t>
            </a:r>
            <a:r>
              <a:rPr sz="2000" b="1" i="1" spc="3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ors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de la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réal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ion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l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 smtClean="0">
                <a:solidFill>
                  <a:srgbClr val="001F5F"/>
                </a:solidFill>
                <a:latin typeface="Calibri"/>
                <a:cs typeface="Calibri"/>
              </a:rPr>
              <a:t>?</a:t>
            </a:r>
            <a:endParaRPr lang="fr-FR" sz="2000" b="1" i="1" spc="6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endParaRPr lang="fr-FR" sz="2000" b="1" i="1" spc="6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endParaRPr lang="fr-FR" sz="2000" b="1" i="1" spc="6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endParaRPr lang="fr-FR" sz="2000" b="1" i="1" spc="65" dirty="0">
              <a:solidFill>
                <a:srgbClr val="001F5F"/>
              </a:solidFill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r>
              <a:rPr sz="2000" b="1" i="1" spc="-15" dirty="0" smtClean="0">
                <a:solidFill>
                  <a:srgbClr val="001F5F"/>
                </a:solidFill>
                <a:latin typeface="Calibri"/>
                <a:cs typeface="Calibri"/>
              </a:rPr>
              <a:t>Que </a:t>
            </a:r>
            <a:r>
              <a:rPr sz="2000" b="1" i="1" spc="-35" dirty="0">
                <a:solidFill>
                  <a:srgbClr val="001F5F"/>
                </a:solidFill>
                <a:latin typeface="Calibri"/>
                <a:cs typeface="Calibri"/>
              </a:rPr>
              <a:t>f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si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j</a:t>
            </a:r>
            <a:r>
              <a:rPr sz="2000" b="1" i="1" spc="-140" dirty="0">
                <a:solidFill>
                  <a:srgbClr val="001F5F"/>
                </a:solidFill>
                <a:latin typeface="Calibri"/>
                <a:cs typeface="Calibri"/>
              </a:rPr>
              <a:t>’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ai</a:t>
            </a:r>
            <a:r>
              <a:rPr sz="2000" b="1" i="1" spc="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la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rop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 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ure</a:t>
            </a:r>
            <a:r>
              <a:rPr sz="2000" b="1" i="1" spc="-2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(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c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al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l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é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)</a:t>
            </a:r>
            <a:r>
              <a:rPr sz="2000" b="1" i="1" spc="2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p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ob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r</a:t>
            </a:r>
            <a:r>
              <a:rPr sz="2000" b="1" i="1" spc="-3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une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out</a:t>
            </a:r>
            <a:r>
              <a:rPr sz="2000" b="1" i="1" spc="-25" dirty="0">
                <a:solidFill>
                  <a:srgbClr val="001F5F"/>
                </a:solidFill>
                <a:latin typeface="Calibri"/>
                <a:cs typeface="Calibri"/>
              </a:rPr>
              <a:t>t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e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de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s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n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g</a:t>
            </a:r>
            <a:r>
              <a:rPr sz="2000" b="1" i="1" spc="-40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au</a:t>
            </a:r>
            <a:r>
              <a:rPr sz="2000" b="1" i="1" spc="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bout</a:t>
            </a:r>
            <a:r>
              <a:rPr sz="2000" b="1" i="1" spc="-5" dirty="0">
                <a:solidFill>
                  <a:srgbClr val="001F5F"/>
                </a:solidFill>
                <a:latin typeface="Calibri"/>
                <a:cs typeface="Calibri"/>
              </a:rPr>
              <a:t> 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du d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o</a:t>
            </a:r>
            <a:r>
              <a:rPr sz="2000" b="1" i="1" spc="-15" dirty="0">
                <a:solidFill>
                  <a:srgbClr val="001F5F"/>
                </a:solidFill>
                <a:latin typeface="Calibri"/>
                <a:cs typeface="Calibri"/>
              </a:rPr>
              <a:t>i</a:t>
            </a:r>
            <a:r>
              <a:rPr sz="2000" b="1" i="1" spc="-10" dirty="0">
                <a:solidFill>
                  <a:srgbClr val="001F5F"/>
                </a:solidFill>
                <a:latin typeface="Calibri"/>
                <a:cs typeface="Calibri"/>
              </a:rPr>
              <a:t>gt?</a:t>
            </a:r>
            <a:r>
              <a:rPr sz="2000" b="1" i="1" dirty="0">
                <a:solidFill>
                  <a:srgbClr val="001F5F"/>
                </a:solidFill>
                <a:latin typeface="Calibri"/>
                <a:cs typeface="Calibri"/>
              </a:rPr>
              <a:t>  </a:t>
            </a:r>
            <a:endParaRPr sz="2000" dirty="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054975" y="14428"/>
            <a:ext cx="1066800" cy="7715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Espace réservé du numéro de diapositive 7"/>
          <p:cNvSpPr>
            <a:spLocks noGrp="1"/>
          </p:cNvSpPr>
          <p:nvPr>
            <p:ph type="sldNum" sz="quarter" idx="7"/>
          </p:nvPr>
        </p:nvSpPr>
        <p:spPr/>
        <p:txBody>
          <a:bodyPr/>
          <a:lstStyle/>
          <a:p>
            <a:fld id="{B6F15528-21DE-4FAA-801E-634DDDAF4B2B}" type="slidenum">
              <a:rPr lang="uk-UA" smtClean="0"/>
              <a:t>99</a:t>
            </a:fld>
            <a:endParaRPr lang="uk-UA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Relationship Id="rId2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CROI 2012">
  <a:themeElements>
    <a:clrScheme name="EACS 2007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EACS 2007">
      <a:majorFont>
        <a:latin typeface="Arial"/>
        <a:ea typeface=""/>
        <a:cs typeface="Arial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EACS 2007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ACS 2007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ACS 2007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ACS 2007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ACS 2007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EACS 2007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EACS 2007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Modèle diapos COREVIH">
  <a:themeElements>
    <a:clrScheme name="Thème Offic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hème Office">
      <a:majorFont>
        <a:latin typeface="Futura"/>
        <a:ea typeface="ＭＳ Ｐゴシック"/>
        <a:cs typeface=""/>
      </a:majorFont>
      <a:minorFont>
        <a:latin typeface="Futura"/>
        <a:ea typeface="ＭＳ Ｐゴシック"/>
        <a:cs typeface="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Thème Offic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ème Offic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ème Offic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ème Offic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ème Offic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hème Offic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hème Offic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1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2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7.xml><?xml version="1.0" encoding="utf-8"?>
<a:theme xmlns:a="http://schemas.openxmlformats.org/drawingml/2006/main" name="Thème Office">
  <a:themeElements>
    <a:clrScheme name="Bureau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ureau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4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Médian">
  <a:themeElements>
    <a:clrScheme name="Médian">
      <a:dk1>
        <a:sysClr val="windowText" lastClr="000000"/>
      </a:dk1>
      <a:lt1>
        <a:sysClr val="window" lastClr="FFFFFF"/>
      </a:lt1>
      <a:dk2>
        <a:srgbClr val="775F55"/>
      </a:dk2>
      <a:lt2>
        <a:srgbClr val="EBDDC3"/>
      </a:lt2>
      <a:accent1>
        <a:srgbClr val="94B6D2"/>
      </a:accent1>
      <a:accent2>
        <a:srgbClr val="DD8047"/>
      </a:accent2>
      <a:accent3>
        <a:srgbClr val="A5AB81"/>
      </a:accent3>
      <a:accent4>
        <a:srgbClr val="D8B25C"/>
      </a:accent4>
      <a:accent5>
        <a:srgbClr val="7BA79D"/>
      </a:accent5>
      <a:accent6>
        <a:srgbClr val="968C8C"/>
      </a:accent6>
      <a:hlink>
        <a:srgbClr val="F7B615"/>
      </a:hlink>
      <a:folHlink>
        <a:srgbClr val="704404"/>
      </a:folHlink>
    </a:clrScheme>
    <a:fontScheme name="Médian">
      <a:majorFont>
        <a:latin typeface="Tw Cen MT"/>
        <a:ea typeface=""/>
        <a:cs typeface=""/>
        <a:font script="Grek" typeface="Calibri"/>
        <a:font script="Cyrl" typeface="Calibri"/>
        <a:font script="Jpan" typeface="ＭＳ Ｐゴシック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Tw Cen MT"/>
        <a:ea typeface=""/>
        <a:cs typeface=""/>
        <a:font script="Grek" typeface="Calibri"/>
        <a:font script="Cyrl" typeface="Calibri"/>
        <a:font script="Jpan" typeface="ＭＳ Ｐゴシック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inorFont>
    </a:fontScheme>
    <a:fmtScheme name="Médian">
      <a:fillStyleLst>
        <a:solidFill>
          <a:schemeClr val="phClr"/>
        </a:solidFill>
        <a:solidFill>
          <a:schemeClr val="phClr">
            <a:tint val="50000"/>
          </a:schemeClr>
        </a:solidFill>
        <a:solidFill>
          <a:schemeClr val="phClr"/>
        </a:solidFill>
      </a:fillStyleLst>
      <a:lnStyleLst>
        <a:ln w="100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47625" cap="flat" cmpd="dbl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300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  <a:scene3d>
            <a:camera prst="isometricTopDown" fov="0">
              <a:rot lat="0" lon="0" rev="0"/>
            </a:camera>
            <a:lightRig rig="balanced" dir="t">
              <a:rot lat="0" lon="0" rev="13800000"/>
            </a:lightRig>
          </a:scene3d>
          <a:sp3d extrusionH="12700" prstMaterial="plastic">
            <a:bevelT w="38100" h="25400" prst="softRound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  <a:blipFill>
          <a:blip xmlns:r="http://schemas.openxmlformats.org/officeDocument/2006/relationships" r:embed="rId2">
            <a:duotone>
              <a:schemeClr val="phClr">
                <a:shade val="90000"/>
                <a:satMod val="140000"/>
              </a:schemeClr>
              <a:schemeClr val="phClr">
                <a:satMod val="120000"/>
              </a:schemeClr>
            </a:duotone>
          </a:blip>
          <a:tile tx="0" ty="0" sx="100000" sy="100000" flip="none" algn="tl"/>
        </a:blip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6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8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9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0_Modèle par défaut">
  <a:themeElements>
    <a:clrScheme name="4_Modèle par défaut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4_Modèle par défaut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4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Arial" charset="0"/>
            <a:ea typeface="ＭＳ Ｐゴシック" charset="0"/>
          </a:defRPr>
        </a:defPPr>
      </a:lstStyle>
    </a:lnDef>
  </a:objectDefaults>
  <a:extraClrSchemeLst>
    <a:extraClrScheme>
      <a:clrScheme name="4_Modèle par défaut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Modèle par défaut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Modèle par défaut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Médian">
    <a:dk1>
      <a:sysClr val="windowText" lastClr="000000"/>
    </a:dk1>
    <a:lt1>
      <a:sysClr val="window" lastClr="FFFFFF"/>
    </a:lt1>
    <a:dk2>
      <a:srgbClr val="775F55"/>
    </a:dk2>
    <a:lt2>
      <a:srgbClr val="EBDDC3"/>
    </a:lt2>
    <a:accent1>
      <a:srgbClr val="94B6D2"/>
    </a:accent1>
    <a:accent2>
      <a:srgbClr val="DD8047"/>
    </a:accent2>
    <a:accent3>
      <a:srgbClr val="A5AB81"/>
    </a:accent3>
    <a:accent4>
      <a:srgbClr val="D8B25C"/>
    </a:accent4>
    <a:accent5>
      <a:srgbClr val="7BA79D"/>
    </a:accent5>
    <a:accent6>
      <a:srgbClr val="968C8C"/>
    </a:accent6>
    <a:hlink>
      <a:srgbClr val="F7B615"/>
    </a:hlink>
    <a:folHlink>
      <a:srgbClr val="704404"/>
    </a:folHlink>
  </a:clrScheme>
</a:themeOverride>
</file>

<file path=ppt/theme/themeOverride10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Pixel 7">
    <a:dk1>
      <a:srgbClr val="000000"/>
    </a:dk1>
    <a:lt1>
      <a:srgbClr val="FFFFFF"/>
    </a:lt1>
    <a:dk2>
      <a:srgbClr val="000000"/>
    </a:dk2>
    <a:lt2>
      <a:srgbClr val="CC3300"/>
    </a:lt2>
    <a:accent1>
      <a:srgbClr val="FFCC00"/>
    </a:accent1>
    <a:accent2>
      <a:srgbClr val="CC6600"/>
    </a:accent2>
    <a:accent3>
      <a:srgbClr val="FFFFFF"/>
    </a:accent3>
    <a:accent4>
      <a:srgbClr val="000000"/>
    </a:accent4>
    <a:accent5>
      <a:srgbClr val="FFE2AA"/>
    </a:accent5>
    <a:accent6>
      <a:srgbClr val="B95C00"/>
    </a:accent6>
    <a:hlink>
      <a:srgbClr val="663300"/>
    </a:hlink>
    <a:folHlink>
      <a:srgbClr val="CC9900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Thème Office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  <a:fontScheme name="Thème Office">
    <a:majorFont>
      <a:latin typeface="Futura"/>
      <a:ea typeface="ＭＳ Ｐゴシック"/>
      <a:cs typeface=""/>
    </a:majorFont>
    <a:minorFont>
      <a:latin typeface="Futura"/>
      <a:ea typeface="ＭＳ Ｐゴシック"/>
      <a:cs typeface=""/>
    </a:minorFont>
  </a:fontScheme>
  <a:fmtScheme name="Bureau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tint val="100000"/>
              <a:shade val="100000"/>
              <a:satMod val="130000"/>
            </a:schemeClr>
          </a:gs>
          <a:gs pos="100000">
            <a:schemeClr val="phClr">
              <a:tint val="50000"/>
              <a:shade val="100000"/>
              <a:satMod val="350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608</TotalTime>
  <Words>14047</Words>
  <Application>Microsoft Macintosh PowerPoint</Application>
  <PresentationFormat>Présentation à l'écran (4:3)</PresentationFormat>
  <Paragraphs>2096</Paragraphs>
  <Slides>233</Slides>
  <Notes>180</Notes>
  <HiddenSlides>0</HiddenSlides>
  <MMClips>0</MMClips>
  <ScaleCrop>false</ScaleCrop>
  <HeadingPairs>
    <vt:vector size="6" baseType="variant">
      <vt:variant>
        <vt:lpstr>Thème</vt:lpstr>
      </vt:variant>
      <vt:variant>
        <vt:i4>15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233</vt:i4>
      </vt:variant>
    </vt:vector>
  </HeadingPairs>
  <TitlesOfParts>
    <vt:vector size="249" baseType="lpstr">
      <vt:lpstr>Office Theme</vt:lpstr>
      <vt:lpstr>4_Modèle par défaut</vt:lpstr>
      <vt:lpstr>5_Modèle par défaut</vt:lpstr>
      <vt:lpstr>Médian</vt:lpstr>
      <vt:lpstr>6_Modèle par défaut</vt:lpstr>
      <vt:lpstr>7_Modèle par défaut</vt:lpstr>
      <vt:lpstr>8_Modèle par défaut</vt:lpstr>
      <vt:lpstr>9_Modèle par défaut</vt:lpstr>
      <vt:lpstr>10_Modèle par défaut</vt:lpstr>
      <vt:lpstr>CROI 2012</vt:lpstr>
      <vt:lpstr>Thème Office</vt:lpstr>
      <vt:lpstr>Modèle diapos COREVIH</vt:lpstr>
      <vt:lpstr>11_Modèle par défaut</vt:lpstr>
      <vt:lpstr>1_Office Theme</vt:lpstr>
      <vt:lpstr>12_Modèle par défaut</vt:lpstr>
      <vt:lpstr>Document</vt:lpstr>
      <vt:lpstr>Présentation PowerPoint</vt:lpstr>
      <vt:lpstr>Présentation PowerPoint</vt:lpstr>
      <vt:lpstr>SOMMAIRE</vt:lpstr>
      <vt:lpstr>Présentation PowerPoint</vt:lpstr>
      <vt:lpstr>GENESE : CONTEXTE ET OBJECTIFS</vt:lpstr>
      <vt:lpstr>Que rôle imaginez vous pour le pharmacien dans la lutte contre le VIH ?</vt:lpstr>
      <vt:lpstr>ROLES DU PHARMACIEN</vt:lpstr>
      <vt:lpstr>OBJECTIFS PEDAGOGIQUES</vt:lpstr>
      <vt:lpstr>Présentation PowerPoint</vt:lpstr>
      <vt:lpstr>Que sait-on de l’origine du VIH en 2015</vt:lpstr>
      <vt:lpstr>L’émergence du VIH</vt:lpstr>
      <vt:lpstr>L’émergence du VIH</vt:lpstr>
      <vt:lpstr>Évolution de l’épidémie</vt:lpstr>
      <vt:lpstr>D’un coté, les primates non-humain…</vt:lpstr>
      <vt:lpstr>…et d’un autre côté, une révolution societale</vt:lpstr>
      <vt:lpstr>Un voyage en pirogue, puis en train, puis en bateau, puis en avion…</vt:lpstr>
      <vt:lpstr>Histoire </vt:lpstr>
      <vt:lpstr>Présentation PowerPoint</vt:lpstr>
      <vt:lpstr>Personnes vivant avec le VIH</vt:lpstr>
      <vt:lpstr>Nouvelles infections et décès liés au SIDA - 2012</vt:lpstr>
      <vt:lpstr>Evolutions de l’incidence Afrique/Asie centrale</vt:lpstr>
      <vt:lpstr>Présentation PowerPoint</vt:lpstr>
      <vt:lpstr>La file active du COREVIH</vt:lpstr>
      <vt:lpstr>ÉVOLUTION DE LA COHORTE</vt:lpstr>
      <vt:lpstr>Quelles sont les populations les plus concernées en France ?</vt:lpstr>
      <vt:lpstr>Environ 6 200 personnes [5 800-6 700]  ont découvert leur séropositivité en 2013</vt:lpstr>
      <vt:lpstr>Découvertes de séropositivité par mode de  contamination</vt:lpstr>
      <vt:lpstr>AUGMENTATION EN 2013 DU NOMBRE DE DECOUVERTES VIH CHEZ LES HSH</vt:lpstr>
      <vt:lpstr>Prévalence du VIH en 2010</vt:lpstr>
      <vt:lpstr>En France: 150 000 personnes infectées et une cascade de la prise en charge du VIH</vt:lpstr>
      <vt:lpstr>CASCADE EN FRANCE EN 2010</vt:lpstr>
      <vt:lpstr>Connaissance du statut VIH et transmission du VIH  </vt:lpstr>
      <vt:lpstr>Dépistage précoce/tardif</vt:lpstr>
      <vt:lpstr>Epidémie VIH en France: spécificités régionales</vt:lpstr>
      <vt:lpstr>CARACTÉRISTIQUES : ÂGE ET SUIVI</vt:lpstr>
      <vt:lpstr>CARACTÉRISTIQUES : MODES DE CONTAMINATION</vt:lpstr>
      <vt:lpstr>Nouveaux patients</vt:lpstr>
      <vt:lpstr>…ET IL N’Y A PAS QUE LE VIH…</vt:lpstr>
      <vt:lpstr>CO-INFECTIONS IST</vt:lpstr>
      <vt:lpstr>CAS DE SYPHILIS ET DE GONOCOCCIES</vt:lpstr>
      <vt:lpstr>LGV*</vt:lpstr>
      <vt:lpstr>HÉPATITES</vt:lpstr>
      <vt:lpstr>Quel est le risque de transmission du VIH</vt:lpstr>
      <vt:lpstr>Albert</vt:lpstr>
      <vt:lpstr>Quelle est la probabilité que sa copine (bretonne) soit infectée par le VIH</vt:lpstr>
      <vt:lpstr>Quelle est la probabilité que sa copine (bretonne) soit infectée par le VIH</vt:lpstr>
      <vt:lpstr>Si elle est effectivement infectée par le VIH, quelle est la probabilité de contamination d’Albert ?</vt:lpstr>
      <vt:lpstr>Si elle est effectivement infectée par le VIH, quelle est la probabilité de contamination d’Albert ?</vt:lpstr>
      <vt:lpstr>Risque de transmission du VIH</vt:lpstr>
      <vt:lpstr>QUANTIFICATION DU RISQUE SEXUEL</vt:lpstr>
      <vt:lpstr>Adelaïde</vt:lpstr>
      <vt:lpstr>En France, le dépistage pendant la grossesse est :</vt:lpstr>
      <vt:lpstr>En France, le dépistage pendant la grossesse est :</vt:lpstr>
      <vt:lpstr>Pour le traitement antirétroviral d’Adelaïde</vt:lpstr>
      <vt:lpstr>Pour le traitement antirétroviral d’Adelaïde</vt:lpstr>
      <vt:lpstr>En cas de prise en charge selon les recommandations actuelles en France, le risque de transmission à l’enfant est de :</vt:lpstr>
      <vt:lpstr>En cas de prise en charge selon les recommandations actuelles en France, le risque de transmission à l’enfant est de :</vt:lpstr>
      <vt:lpstr>Moment de la transmission du VIH de la mère à l’enfant</vt:lpstr>
      <vt:lpstr>Taux de TME sous multithérapie selon le moment de début de traitement et la charge virale à l’accouchement, 2000-2010</vt:lpstr>
      <vt:lpstr>RECOMMANDATIONS 2013</vt:lpstr>
      <vt:lpstr>Individuellement, quel est le moyen de prévention du VIH le plus efficace en 2015 ?</vt:lpstr>
      <vt:lpstr>Individuellement, quel est le moyen de prévention du VIH le plus efficace en 2015 ?</vt:lpstr>
      <vt:lpstr>Dans l’ordre !</vt:lpstr>
      <vt:lpstr>Risque de transmission sexuelle</vt:lpstr>
      <vt:lpstr>Présentation PowerPoint</vt:lpstr>
      <vt:lpstr>PAS DE TRANSMISSION</vt:lpstr>
      <vt:lpstr>VRAI OU FAUX ? TRANSMISSION VIH</vt:lpstr>
      <vt:lpstr>Présentation PowerPoint</vt:lpstr>
      <vt:lpstr>AUJOURD’HUI</vt:lpstr>
      <vt:lpstr>Quelles sont les occasions manquées de dépistage</vt:lpstr>
      <vt:lpstr>Détection des opportunités manquées de dépistage du VIH</vt:lpstr>
      <vt:lpstr>Opportunités manquées…</vt:lpstr>
      <vt:lpstr>DETECTION DES OPPORTUNITES MANQUEES DE DEPISTAGE DU VIH 1/3</vt:lpstr>
      <vt:lpstr>RECOMMANDATIONS HAS (2009) 1/2</vt:lpstr>
      <vt:lpstr>RECOMMANDATIONS HAS (2009) 2/2</vt:lpstr>
      <vt:lpstr>Représentation schématique des marqueurs virologiques au cours de la primo-infection par le VIH en l'absence de traitement</vt:lpstr>
      <vt:lpstr>ELEMENTS DE DIAGNOSTIC BIOLOGIQUE</vt:lpstr>
      <vt:lpstr>EVOLUTION DU DEPISTAGE - 09/06/2010</vt:lpstr>
      <vt:lpstr>TROD VIH* CADRE REGLEMENTAIRE 1/2</vt:lpstr>
      <vt:lpstr>TROD VIH*CADRE REGLEMENTAIRE 2/2</vt:lpstr>
      <vt:lpstr>TROD VIH: SYNTHESE</vt:lpstr>
      <vt:lpstr>COMPARAISON TEST SANGUIN/SALIVAIRE</vt:lpstr>
      <vt:lpstr>AUTOTESTS DIAGNOSTIC VIH : ADVIH</vt:lpstr>
      <vt:lpstr>Présentation PowerPoint</vt:lpstr>
      <vt:lpstr>Présentation PowerPoint</vt:lpstr>
      <vt:lpstr>AUTOTEST POURQUOI FAIRE ?</vt:lpstr>
      <vt:lpstr>DESCRIPTION DE L’AUTOTEST VIH* 1/3</vt:lpstr>
      <vt:lpstr>DESCRIPTION DE L’ AUTOTEST VIH*2/3</vt:lpstr>
      <vt:lpstr>DESCRIPTION DE L’AUTOTEST VIH* 3/3</vt:lpstr>
      <vt:lpstr>CONDUITE A TENIR A L’OFFICINE</vt:lpstr>
      <vt:lpstr>TRAITEMENT D ’URGENCE/ AES</vt:lpstr>
      <vt:lpstr>Présentation PowerPoint</vt:lpstr>
      <vt:lpstr>CONDUITE A TENIR A L’OFFICINE 3/3</vt:lpstr>
      <vt:lpstr>ROLE DU PHARMACIEN</vt:lpstr>
      <vt:lpstr>RESEAU D’ACCOMPAGNEMENT</vt:lpstr>
      <vt:lpstr>OU TROUVER DES CONTACTS UTILES ?</vt:lpstr>
      <vt:lpstr>RESSOURCES</vt:lpstr>
      <vt:lpstr>Présentation PowerPoint</vt:lpstr>
      <vt:lpstr>QUESTIONS FREQUENTES 1/3</vt:lpstr>
      <vt:lpstr>QUESTIONS FREQUENTES 1/3</vt:lpstr>
      <vt:lpstr>QUESTIONS FREQUENTES 2/3</vt:lpstr>
      <vt:lpstr>QUESTIONS FREQUENTES 2/3</vt:lpstr>
      <vt:lpstr>QUESTIONS FREQUENTES 3/3</vt:lpstr>
      <vt:lpstr>QUESTIONS FREQUENTES 3/3</vt:lpstr>
      <vt:lpstr>Présentation PowerPoint</vt:lpstr>
      <vt:lpstr>UN HOMME, LA QUARANTAINE, SE PRESENTE AU COMPTOIR…</vt:lpstr>
      <vt:lpstr>Présentation PowerPoint</vt:lpstr>
      <vt:lpstr>UN HOMME, LA QUARANTAINE, SE PRESENTE AU COMPTOIR…</vt:lpstr>
      <vt:lpstr>TRAITEMENT POST-EXPOSITION VITE !!!</vt:lpstr>
      <vt:lpstr>Présentation PowerPoint</vt:lpstr>
      <vt:lpstr>UN HOMME , A PEU PRES 40 ANS, SE PRESENTE AU COMPTOIR…</vt:lpstr>
      <vt:lpstr>UN HOMME,LA QUARANTAINE, SE PRESENTE AU COMPTOIR…</vt:lpstr>
      <vt:lpstr>Présentation PowerPoint</vt:lpstr>
      <vt:lpstr>UN HOMME, LA QUARANTAINE, SE PRESENTE AU COMPTOIR…</vt:lpstr>
      <vt:lpstr>Présentation PowerPoint</vt:lpstr>
      <vt:lpstr>Présentation PowerPoint</vt:lpstr>
      <vt:lpstr>Présentation PowerPoint</vt:lpstr>
      <vt:lpstr>Présentation PowerPoint</vt:lpstr>
      <vt:lpstr>QUE POUVEZ-VOUS REPONDRE ? 1/2</vt:lpstr>
      <vt:lpstr>QUE POUVEZ-VOUS REPONDRE ? 1/2</vt:lpstr>
      <vt:lpstr>QUE POUVEZ-VOUS REPONDRE ? 2/2</vt:lpstr>
      <vt:lpstr>QUE POUVEZ-VOUS REPONDRE ? 2/2</vt:lpstr>
      <vt:lpstr>Présentation PowerPoint</vt:lpstr>
      <vt:lpstr>UN HOMME , A PEU PRES 40 ANS, SE PRESENTE AU COMPTOIR…</vt:lpstr>
      <vt:lpstr>UN HOMME , A PEU PRES 40 ANS, SE PRESENTE AU COMPTOIR…</vt:lpstr>
      <vt:lpstr>OPTION 1 : si confidentialité possible</vt:lpstr>
      <vt:lpstr>OPTION 2 : le minimum</vt:lpstr>
      <vt:lpstr>Présentation PowerPoint</vt:lpstr>
      <vt:lpstr>Présentation PowerPoint</vt:lpstr>
      <vt:lpstr>Présentation PowerPoint</vt:lpstr>
      <vt:lpstr>Présentation PowerPoint</vt:lpstr>
      <vt:lpstr>UNE JEUNE FILLE SE PRESENTE AU COMPTOIR…</vt:lpstr>
      <vt:lpstr>UNE JEUNE FILLE SE PRESENTE AU COMPTOIR…</vt:lpstr>
      <vt:lpstr>Présentation PowerPoint</vt:lpstr>
      <vt:lpstr>EXPOSITION SEXUELLE : VIH, IST, GROSSESSE</vt:lpstr>
      <vt:lpstr>EXPOSITION SEXUELLE : VIH, IST, GROSSESSE</vt:lpstr>
      <vt:lpstr>EXPOSITION SEXUELLE : VIH, IST, GROSSESSE</vt:lpstr>
      <vt:lpstr>EXPOSITION SEXUELLE : VIH, IST, GROSSESSE</vt:lpstr>
      <vt:lpstr>LES IST</vt:lpstr>
      <vt:lpstr>MEMO</vt:lpstr>
      <vt:lpstr>Présentation PowerPoint</vt:lpstr>
      <vt:lpstr>LES CELLULES CIBLES DU VIH = PORTEUSES DE RECEPTEURS CD4</vt:lpstr>
      <vt:lpstr>Présentation PowerPoint</vt:lpstr>
      <vt:lpstr>PHYSIOPATHOLOGIE</vt:lpstr>
      <vt:lpstr>Présentation PowerPoint</vt:lpstr>
      <vt:lpstr>LA CHARGE VIRALE PLASMATIQUE</vt:lpstr>
      <vt:lpstr>LE TAUX DE LYMPHOCYTES CD4</vt:lpstr>
      <vt:lpstr>Présentation PowerPoint</vt:lpstr>
      <vt:lpstr>CLINIQUE DE L’INFECTION VIRALE CHRONI</vt:lpstr>
      <vt:lpstr>La pneumocystose est la pathologie inaugurale* de sida  la plus fréquente depuis 2008 en France</vt:lpstr>
      <vt:lpstr>COMORBIDITES ET VIEILLISSEMENT</vt:lpstr>
      <vt:lpstr>De quoi meurent les séropositifs aujourd’hui ?</vt:lpstr>
      <vt:lpstr>Causes de mortalité en 2000, 2005 &amp; 2010</vt:lpstr>
      <vt:lpstr>LES CO-MORBIDITES</vt:lpstr>
      <vt:lpstr>CO-INFECTIONS PAR LES VIRUS HEPATITES</vt:lpstr>
      <vt:lpstr>BILAN CLINIQUE INITIAL PRETHERAPEUTIQUE</vt:lpstr>
      <vt:lpstr>PUIS SUIVI AU LONG COURS</vt:lpstr>
      <vt:lpstr>Présentation PowerPoint</vt:lpstr>
      <vt:lpstr>QUAND TRAITER ?(rapport MORLAT actualisé 2014)</vt:lpstr>
      <vt:lpstr>Présentation PowerPoint</vt:lpstr>
      <vt:lpstr>ARV DISPONIBLES EN 2015</vt:lpstr>
      <vt:lpstr>COMMENT TRAITER EN 1ère LIGNE ?</vt:lpstr>
      <vt:lpstr>ASSOCIATIONS ARV DE 1ère LIGNE</vt:lpstr>
      <vt:lpstr>LES TRAITEMENTS UTILISÉS (+/- 2 400 patients)</vt:lpstr>
      <vt:lpstr>Initiations de traitement en 2014</vt:lpstr>
      <vt:lpstr>ENJEUX DE L’OBSERVANCE AUX ARV</vt:lpstr>
      <vt:lpstr>MUTATIONS ET RESISTANCE</vt:lpstr>
      <vt:lpstr>RISQUE DE RESISTANCE</vt:lpstr>
      <vt:lpstr>EMERGENCE DE RESISTANCE</vt:lpstr>
      <vt:lpstr>Présentation PowerPoint</vt:lpstr>
      <vt:lpstr>MODALITES DE PRISES</vt:lpstr>
      <vt:lpstr>MODALITES DE PRISES : EN PRATIQUE</vt:lpstr>
      <vt:lpstr>QUELQUES PROBLEMES A RESOUDRE</vt:lpstr>
      <vt:lpstr>Une petite révolution en préparation</vt:lpstr>
      <vt:lpstr>Présentation PowerPoint</vt:lpstr>
      <vt:lpstr>Présentation PowerPoint</vt:lpstr>
      <vt:lpstr>Une efficacité majeure…</vt:lpstr>
      <vt:lpstr>Impact sur l’espérance de vie : Avant les traitements</vt:lpstr>
      <vt:lpstr>Présentation PowerPoint</vt:lpstr>
      <vt:lpstr>ÉVOLUTION VIRO-CLINIQUE</vt:lpstr>
      <vt:lpstr>TOXICITES ARV A COURT TERME 1/2</vt:lpstr>
      <vt:lpstr>TOXICITES ARV A COURT TERME 2/2</vt:lpstr>
      <vt:lpstr>TOXICITES A MOYEN OU LONG TERME 1/2</vt:lpstr>
      <vt:lpstr>TOXICITES A MOYEN OU LONG TERME 2/2</vt:lpstr>
      <vt:lpstr>Lipodystrophie : forme mixte</vt:lpstr>
      <vt:lpstr>CONDUITE A TENIR DEVANT DES EI</vt:lpstr>
      <vt:lpstr>Présentation PowerPoint</vt:lpstr>
      <vt:lpstr>MAILLON DU PARCOURS DE SOINS</vt:lpstr>
      <vt:lpstr>ROLE DANS LA PRISE EN CHARGE</vt:lpstr>
      <vt:lpstr>COMPETENCE DANS LE SUIVI</vt:lpstr>
      <vt:lpstr>DEPUIS LA PRESCRIPTION DES ARV…</vt:lpstr>
      <vt:lpstr>Présentation PowerPoint</vt:lpstr>
      <vt:lpstr>ROLE DU PHARMACIEN 1/4</vt:lpstr>
      <vt:lpstr>ROLE DU PHARMACIEN 2/4</vt:lpstr>
      <vt:lpstr>ROLE DU PHARMACIEN 3/4</vt:lpstr>
      <vt:lpstr>ROLE DU PHARMACIEN 4/4</vt:lpstr>
      <vt:lpstr>CONCLUSION</vt:lpstr>
      <vt:lpstr>Présentation PowerPoint</vt:lpstr>
      <vt:lpstr>VOMISSEMENTS 1/2</vt:lpstr>
      <vt:lpstr>VOMISSEMENTS 2/2</vt:lpstr>
      <vt:lpstr>OUBLI DE PRISE 1/2</vt:lpstr>
      <vt:lpstr>OUBLI DE PRISE 1/2</vt:lpstr>
      <vt:lpstr>ARV EN VACANCES 1/2</vt:lpstr>
      <vt:lpstr>ARV EN VACANCES 2/2</vt:lpstr>
      <vt:lpstr>ARV + ALCOOL ET ALIMENTS 1/2</vt:lpstr>
      <vt:lpstr>ARV + ALCOOL ET ALIMENTS 2/2</vt:lpstr>
      <vt:lpstr>ARV ET GROSSESSE 1/2</vt:lpstr>
      <vt:lpstr>ARV ET GROSSESSE 2/2</vt:lpstr>
      <vt:lpstr>ARV ET TRAITEMENT ANTI-ACIDE 1/2</vt:lpstr>
      <vt:lpstr>ARV ET TRAITEMENT ANTI-ACIDE 2/2</vt:lpstr>
      <vt:lpstr>ARV ET VOYAGES 1/5</vt:lpstr>
      <vt:lpstr>Présentation PowerPoint</vt:lpstr>
      <vt:lpstr>ARV ET VOYAGES 3/5</vt:lpstr>
      <vt:lpstr>ARV ET VOYAGES 4/5</vt:lpstr>
      <vt:lpstr>ARV ET VOYAGES 4/5</vt:lpstr>
      <vt:lpstr>ARV ET ASTHME 1/2</vt:lpstr>
      <vt:lpstr>ARV ET ASTHME 2/2</vt:lpstr>
      <vt:lpstr>INTERACTIONS AVEC LES ARV</vt:lpstr>
      <vt:lpstr>« BOOST » AVEC LE RITONAVIR</vt:lpstr>
      <vt:lpstr>INTERACTIONS ARV ET ANTI-ACIDES</vt:lpstr>
      <vt:lpstr>INTERACTIONS ARV-ANTITUBERCULOSE</vt:lpstr>
      <vt:lpstr>INTERACTIONS ARV ET STATINES</vt:lpstr>
      <vt:lpstr>INTERACTIONS ARV ET CONTRACEPTIF</vt:lpstr>
      <vt:lpstr>INTERACTIONS ARV ET 5 -PDES</vt:lpstr>
      <vt:lpstr>INHIBITEURS DE PROTEASE ET CLASSES FREQUEMMENT PRESCRITES 1/4</vt:lpstr>
      <vt:lpstr>INHIBITEURS DE PROTEASE ET CLASSES FREQUEMMENT PRESCRITES 2/4</vt:lpstr>
      <vt:lpstr>INHIBITEURS DE PROTEASE ET CLASSES FREQUEMMENT PRESCRITES 3/4</vt:lpstr>
      <vt:lpstr>Présentation PowerPoint</vt:lpstr>
      <vt:lpstr>INTERACTIONS ANTIRETROVIRAUX</vt:lpstr>
      <vt:lpstr>ACRONYMES 1/3</vt:lpstr>
      <vt:lpstr>ACRONYMES 2/3</vt:lpstr>
      <vt:lpstr>ACRONYMES 3/3</vt:lpstr>
      <vt:lpstr>Et pour en savoir plus… www.corevih-bretagne.fr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VIH, PREVENTION ET AUTOTEST</dc:title>
  <dc:creator>Marina</dc:creator>
  <cp:lastModifiedBy>Cédric Arvieux</cp:lastModifiedBy>
  <cp:revision>51</cp:revision>
  <dcterms:created xsi:type="dcterms:W3CDTF">2015-11-04T15:01:01Z</dcterms:created>
  <dcterms:modified xsi:type="dcterms:W3CDTF">2015-12-15T07:12:42Z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2015-10-26T00:00:00Z</vt:filetime>
  </property>
  <property fmtid="{D5CDD505-2E9C-101B-9397-08002B2CF9AE}" pid="3" name="LastSaved">
    <vt:filetime>2015-11-04T00:00:00Z</vt:filetime>
  </property>
</Properties>
</file>