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  <p:sldMasterId id="2147483838" r:id="rId2"/>
    <p:sldMasterId id="2147483862" r:id="rId3"/>
    <p:sldMasterId id="2147483875" r:id="rId4"/>
    <p:sldMasterId id="2147483887" r:id="rId5"/>
    <p:sldMasterId id="2147483899" r:id="rId6"/>
    <p:sldMasterId id="2147483911" r:id="rId7"/>
    <p:sldMasterId id="2147483923" r:id="rId8"/>
    <p:sldMasterId id="2147483935" r:id="rId9"/>
  </p:sldMasterIdLst>
  <p:notesMasterIdLst>
    <p:notesMasterId r:id="rId12"/>
  </p:notesMasterIdLst>
  <p:sldIdLst>
    <p:sldId id="258" r:id="rId10"/>
    <p:sldId id="259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8"/>
    <p:restoredTop sz="94718"/>
  </p:normalViewPr>
  <p:slideViewPr>
    <p:cSldViewPr snapToGrid="0" snapToObjects="1">
      <p:cViewPr varScale="1">
        <p:scale>
          <a:sx n="138" d="100"/>
          <a:sy n="138" d="100"/>
        </p:scale>
        <p:origin x="178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A72BC-4DC7-C547-BDF7-E5CA2EDEDE19}" type="datetimeFigureOut">
              <a:rPr lang="fr-FR" smtClean="0"/>
              <a:t>12/06/2017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9B6F1-D27B-B942-8DBC-BE5DD7C6C34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05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9B6D3F-B068-40CE-85F1-2253EC827A0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537F0ED-BDC3-4FEC-AB61-BAF30E1A633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EF06-F4FA-4569-A537-4F2EE66FF49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01D6F-76CF-4EC1-B98D-A65E7A2A5C6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C6A21-D3CC-4B34-909C-3CB0DF7E835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D2E7-9F41-4565-9784-F1F90100672B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A47CB-3019-40CF-9F6B-8BA301879E6C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DDB51-CE49-4BA3-B650-95C73F62D83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FEB-FA87-4AC4-ABA6-B51DC76845EE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A0CF-0AA6-4BA3-9C6D-D48326C7B6A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A29BB-2BE1-42D6-A191-2C5A99491C4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6D3F-B068-40CE-85F1-2253EC827A0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F0ED-BDC3-4FEC-AB61-BAF30E1A633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6/10/17</a:t>
            </a:fld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B01D6F-76CF-4EC1-B98D-A65E7A2A5C6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3DD2E7-9F41-4565-9784-F1F90100672B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DA47CB-3019-40CF-9F6B-8BA301879E6C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ADDB51-CE49-4BA3-B650-95C73F62D83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F5CFEB-FA87-4AC4-ABA6-B51DC76845EE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87BA0CF-0AA6-4BA3-9C6D-D48326C7B6A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0A29BB-2BE1-42D6-A191-2C5A99491C47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9B6D3F-B068-40CE-85F1-2253EC827A0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537F0ED-BDC3-4FEC-AB61-BAF30E1A633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EF06-F4FA-4569-A537-4F2EE66FF49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01D6F-76CF-4EC1-B98D-A65E7A2A5C6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C6A21-D3CC-4B34-909C-3CB0DF7E835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D2E7-9F41-4565-9784-F1F90100672B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A47CB-3019-40CF-9F6B-8BA301879E6C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DDB51-CE49-4BA3-B650-95C73F62D83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FEB-FA87-4AC4-ABA6-B51DC76845EE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A0CF-0AA6-4BA3-9C6D-D48326C7B6A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A29BB-2BE1-42D6-A191-2C5A99491C47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6D3F-B068-40CE-85F1-2253EC827A00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F0ED-BDC3-4FEC-AB61-BAF30E1A6333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6/10/17</a:t>
            </a:fld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B01D6F-76CF-4EC1-B98D-A65E7A2A5C63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3DD2E7-9F41-4565-9784-F1F90100672B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DA47CB-3019-40CF-9F6B-8BA301879E6C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ADDB51-CE49-4BA3-B650-95C73F62D830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F5CFEB-FA87-4AC4-ABA6-B51DC76845EE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87BA0CF-0AA6-4BA3-9C6D-D48326C7B6A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0A29BB-2BE1-42D6-A191-2C5A99491C47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COREVIH de la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9.xml"/><Relationship Id="rId2" Type="http://schemas.openxmlformats.org/officeDocument/2006/relationships/slideLayout" Target="../slideLayouts/slideLayout70.xml"/><Relationship Id="rId3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6.xml"/><Relationship Id="rId9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9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3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31456"/>
            <a:ext cx="8229600" cy="4994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E6F79-7E46-204C-AA8F-6DE19E72BAEC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4F81BD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1CC772-C7B3-464C-9E04-103C8F74B7C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87E-2177-CF47-8B17-2DB334B574C9}" type="datetimeFigureOut">
              <a:rPr lang="fr-FR" smtClean="0"/>
              <a:t>10/06/2017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1CC772-C7B3-464C-9E04-103C8F74B7C1}" type="datetime1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71CC772-C7B3-464C-9E04-103C8F74B7C1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10/06/2017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977"/>
            <a:ext cx="3008313" cy="428914"/>
          </a:xfrm>
        </p:spPr>
        <p:txBody>
          <a:bodyPr/>
          <a:lstStyle/>
          <a:p>
            <a:r>
              <a:rPr lang="fr-FR" dirty="0" smtClean="0"/>
              <a:t>Groupe Commentaires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>
          <a:xfrm>
            <a:off x="457200" y="581891"/>
            <a:ext cx="3597564" cy="6179127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Il est composé de 8 onglets. Le premier onglet est la messagerie. </a:t>
            </a:r>
            <a:endParaRPr lang="fr-FR" dirty="0" smtClean="0"/>
          </a:p>
          <a:p>
            <a:r>
              <a:rPr lang="fr-FR" dirty="0" smtClean="0"/>
              <a:t>Lorsqu’un </a:t>
            </a:r>
            <a:r>
              <a:rPr lang="fr-FR" dirty="0"/>
              <a:t>texte y est inscrit, un message en rouge « Lire les commentaires ! » apparaît à droite dans le groupe principal et, lorsqu’ensuite un nouveau recours est créé ce dernier s’ouvre directement sur la messagerie qu’il faut alors fermer pour avoir accès au groupe principal.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b="1" u="sng" dirty="0"/>
              <a:t>La messagerie </a:t>
            </a:r>
            <a:r>
              <a:rPr lang="fr-FR" dirty="0"/>
              <a:t>est à utiliser pour laisser des messages pratiques ou d’alerte pour le consultant suivant : grossesse en cours, proposition d’inclusion dans un essai, examen à réaliser...</a:t>
            </a:r>
          </a:p>
          <a:p>
            <a:r>
              <a:rPr lang="fr-FR" dirty="0"/>
              <a:t>Pour créer un message, cliquer sur le bouton « nouveau ». L’auteur, la date et l’heure du message seront notés automatiquement. Une fois le message lu, et l’action réalisée </a:t>
            </a:r>
            <a:r>
              <a:rPr lang="fr-FR" u="sng" dirty="0"/>
              <a:t>il faut effacer le message</a:t>
            </a:r>
            <a:r>
              <a:rPr lang="fr-FR" dirty="0"/>
              <a:t> (bouton supprimer). Dans certains cas on peut archiver le message. Il disparaitra de la fenêtre messagerie, mais sera visible dans l’onglet « Tous ». On peut aussi le déplacer dans un autre onglet (bouton Lire/Modifier, puis menu déroulant « type » en haut à gauche de la fenêtre.</a:t>
            </a:r>
          </a:p>
          <a:p>
            <a:r>
              <a:rPr lang="fr-FR" dirty="0"/>
              <a:t>La partie basse de l’onglet messagerie est réservée aux rapports d’audit du module Workflow. Il n’est pas modifiable.</a:t>
            </a:r>
            <a:r>
              <a:rPr lang="fr-FR" dirty="0"/>
              <a:t> 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764" y="2161309"/>
            <a:ext cx="4927600" cy="214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2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01205"/>
          </a:xfrm>
        </p:spPr>
        <p:txBody>
          <a:bodyPr/>
          <a:lstStyle/>
          <a:p>
            <a:r>
              <a:rPr lang="fr-FR" dirty="0" smtClean="0"/>
              <a:t>Groupe Commentaires 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674255"/>
            <a:ext cx="3514437" cy="5994399"/>
          </a:xfrm>
        </p:spPr>
        <p:txBody>
          <a:bodyPr>
            <a:normAutofit fontScale="92500" lnSpcReduction="10000"/>
          </a:bodyPr>
          <a:lstStyle/>
          <a:p>
            <a:r>
              <a:rPr lang="fr-FR" b="1" u="sng" dirty="0"/>
              <a:t>L’onglet « Médical »</a:t>
            </a:r>
            <a:r>
              <a:rPr lang="fr-FR" dirty="0"/>
              <a:t> est à utiliser pour indiquer les renseignements confidentiels (partie non communicable du dossier) ou utile à la prise en charge, </a:t>
            </a:r>
            <a:r>
              <a:rPr lang="fr-FR" dirty="0" smtClean="0"/>
              <a:t>adaptations </a:t>
            </a:r>
            <a:r>
              <a:rPr lang="fr-FR" dirty="0"/>
              <a:t>posologiques des </a:t>
            </a:r>
            <a:r>
              <a:rPr lang="fr-FR" dirty="0" smtClean="0"/>
              <a:t>antirétroviraux, calendrier de chimiothérapies</a:t>
            </a:r>
            <a:r>
              <a:rPr lang="mr-IN" dirty="0" smtClean="0"/>
              <a:t>…</a:t>
            </a:r>
            <a:r>
              <a:rPr lang="fr-FR" dirty="0" smtClean="0"/>
              <a:t> </a:t>
            </a:r>
          </a:p>
          <a:p>
            <a:r>
              <a:rPr lang="fr-FR" b="1" u="sng" dirty="0"/>
              <a:t>L’onglet « Infirmiers»</a:t>
            </a:r>
            <a:r>
              <a:rPr lang="fr-FR" dirty="0"/>
              <a:t> est à utiliser par les infirmières en dehors des consultations d’éducation thérapeutique. Il peut servir pour les transmissions faites avec une IDE libérale.</a:t>
            </a:r>
          </a:p>
          <a:p>
            <a:r>
              <a:rPr lang="fr-FR" b="1" u="sng" dirty="0"/>
              <a:t>L’onglet « Psycho»</a:t>
            </a:r>
            <a:r>
              <a:rPr lang="fr-FR" dirty="0"/>
              <a:t> est réservé à la psychologue pour ses compte-rendu d’entretiens..</a:t>
            </a:r>
          </a:p>
          <a:p>
            <a:r>
              <a:rPr lang="fr-FR" b="1" u="sng" dirty="0"/>
              <a:t>L’onglet « Socio »</a:t>
            </a:r>
            <a:r>
              <a:rPr lang="fr-FR" dirty="0"/>
              <a:t> est à utiliser pour détailler les problèmes sociaux du patient. C’est habituellement l’assistante sociale qui utilise cet onglet. </a:t>
            </a:r>
            <a:r>
              <a:rPr lang="fr-FR" u="sng" dirty="0" smtClean="0"/>
              <a:t>Pour </a:t>
            </a:r>
            <a:r>
              <a:rPr lang="fr-FR" u="sng" dirty="0"/>
              <a:t>les personnes nées ou ayant vécu en dehors de la Martinique</a:t>
            </a:r>
            <a:r>
              <a:rPr lang="fr-FR" dirty="0"/>
              <a:t>, indiquer la date d’arrivée en Martinique</a:t>
            </a:r>
          </a:p>
          <a:p>
            <a:r>
              <a:rPr lang="fr-FR" b="1" u="sng" dirty="0"/>
              <a:t>L’onglet « ETP»</a:t>
            </a:r>
            <a:r>
              <a:rPr lang="fr-FR" dirty="0"/>
              <a:t> est à utiliser pour le compte rendu détaillé de la consultation d’éducation thérapeutique.</a:t>
            </a:r>
          </a:p>
          <a:p>
            <a:r>
              <a:rPr lang="fr-FR" b="1" u="sng" dirty="0"/>
              <a:t>L’onglet « TEC»</a:t>
            </a:r>
            <a:r>
              <a:rPr lang="fr-FR" dirty="0"/>
              <a:t> est utilisé par les TEC pour suivre les actions de contrôle de qualité du dossier.</a:t>
            </a:r>
          </a:p>
          <a:p>
            <a:r>
              <a:rPr lang="fr-FR" b="1" u="sng" dirty="0"/>
              <a:t>L’onglet « Tous»</a:t>
            </a:r>
            <a:r>
              <a:rPr lang="fr-FR" dirty="0"/>
              <a:t> permet de visualiser tous les commentaires, y compris ceux qui ont été archivés</a:t>
            </a:r>
            <a:r>
              <a:rPr lang="fr-FR" dirty="0"/>
              <a:t> </a:t>
            </a:r>
          </a:p>
        </p:txBody>
      </p:sp>
      <p:pic>
        <p:nvPicPr>
          <p:cNvPr id="5" name="Espace réservé du contenu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37" y="2752436"/>
            <a:ext cx="5038436" cy="82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43991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par défau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abié_2012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othicaire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par défaut.thmx</Template>
  <TotalTime>2728</TotalTime>
  <Words>31</Words>
  <Application>Microsoft Macintosh PowerPoint</Application>
  <PresentationFormat>Présentation à l'écran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2</vt:i4>
      </vt:variant>
    </vt:vector>
  </HeadingPairs>
  <TitlesOfParts>
    <vt:vector size="18" baseType="lpstr">
      <vt:lpstr>Calibri</vt:lpstr>
      <vt:lpstr>Century Gothic</vt:lpstr>
      <vt:lpstr>Gill Sans MT</vt:lpstr>
      <vt:lpstr>Mangal</vt:lpstr>
      <vt:lpstr>Verdana</vt:lpstr>
      <vt:lpstr>Wingdings 2</vt:lpstr>
      <vt:lpstr>arial</vt:lpstr>
      <vt:lpstr>Thème par défaut</vt:lpstr>
      <vt:lpstr>1_Conception personnalisée</vt:lpstr>
      <vt:lpstr>Cabié_2012</vt:lpstr>
      <vt:lpstr>2_Conception personnalisée</vt:lpstr>
      <vt:lpstr>3_Thème Office</vt:lpstr>
      <vt:lpstr>1_Solstice</vt:lpstr>
      <vt:lpstr>3_Conception personnalisée</vt:lpstr>
      <vt:lpstr>4_Thème Office</vt:lpstr>
      <vt:lpstr>2_Solstice</vt:lpstr>
      <vt:lpstr>Groupe Commentaires</vt:lpstr>
      <vt:lpstr>Groupe Commentaires 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André Cabié</dc:creator>
  <cp:lastModifiedBy>André Cabié</cp:lastModifiedBy>
  <cp:revision>40</cp:revision>
  <dcterms:created xsi:type="dcterms:W3CDTF">2013-06-17T16:49:03Z</dcterms:created>
  <dcterms:modified xsi:type="dcterms:W3CDTF">2017-06-12T16:37:56Z</dcterms:modified>
</cp:coreProperties>
</file>