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8.xml" ContentType="application/vnd.openxmlformats-officedocument.theme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5" r:id="rId1"/>
    <p:sldMasterId id="2147483838" r:id="rId2"/>
    <p:sldMasterId id="2147483862" r:id="rId3"/>
    <p:sldMasterId id="2147483875" r:id="rId4"/>
    <p:sldMasterId id="2147483887" r:id="rId5"/>
    <p:sldMasterId id="2147483899" r:id="rId6"/>
    <p:sldMasterId id="2147483911" r:id="rId7"/>
    <p:sldMasterId id="2147483923" r:id="rId8"/>
    <p:sldMasterId id="2147483935" r:id="rId9"/>
  </p:sldMasterIdLst>
  <p:notesMasterIdLst>
    <p:notesMasterId r:id="rId14"/>
  </p:notesMasterIdLst>
  <p:sldIdLst>
    <p:sldId id="258" r:id="rId10"/>
    <p:sldId id="259" r:id="rId11"/>
    <p:sldId id="260" r:id="rId12"/>
    <p:sldId id="261" r:id="rId13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10"/>
    <p:restoredTop sz="94708"/>
  </p:normalViewPr>
  <p:slideViewPr>
    <p:cSldViewPr snapToGrid="0" snapToObjects="1">
      <p:cViewPr varScale="1">
        <p:scale>
          <a:sx n="114" d="100"/>
          <a:sy n="114" d="100"/>
        </p:scale>
        <p:origin x="1552" y="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39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2.xml"/><Relationship Id="rId12" Type="http://schemas.openxmlformats.org/officeDocument/2006/relationships/slide" Target="slides/slide3.xml"/><Relationship Id="rId13" Type="http://schemas.openxmlformats.org/officeDocument/2006/relationships/slide" Target="slides/slide4.xml"/><Relationship Id="rId14" Type="http://schemas.openxmlformats.org/officeDocument/2006/relationships/notesMaster" Target="notesMasters/notesMaster1.xml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6" Type="http://schemas.openxmlformats.org/officeDocument/2006/relationships/slideMaster" Target="slideMasters/slideMaster6.xml"/><Relationship Id="rId7" Type="http://schemas.openxmlformats.org/officeDocument/2006/relationships/slideMaster" Target="slideMasters/slideMaster7.xml"/><Relationship Id="rId8" Type="http://schemas.openxmlformats.org/officeDocument/2006/relationships/slideMaster" Target="slideMasters/slideMaster8.xml"/><Relationship Id="rId9" Type="http://schemas.openxmlformats.org/officeDocument/2006/relationships/slideMaster" Target="slideMasters/slideMaster9.xml"/><Relationship Id="rId10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EA72BC-4DC7-C547-BDF7-E5CA2EDEDE19}" type="datetimeFigureOut">
              <a:rPr lang="fr-FR" smtClean="0"/>
              <a:t>18/07/2017</a:t>
            </a:fld>
            <a:endParaRPr lang="fr-FR"/>
          </a:p>
        </p:txBody>
      </p:sp>
      <p:sp>
        <p:nvSpPr>
          <p:cNvPr id="4" name="Espace réservé de l’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F9B6F1-D27B-B942-8DBC-BE5DD7C6C34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00545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E6F79-7E46-204C-AA8F-6DE19E72BAEC}" type="datetimeFigureOut">
              <a:rPr lang="fr-FR" smtClean="0"/>
              <a:t>18/07/2017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247478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E6F79-7E46-204C-AA8F-6DE19E72BAEC}" type="datetimeFigureOut">
              <a:rPr lang="fr-FR" smtClean="0"/>
              <a:t>18/07/2017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3036298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79B6D3F-B068-40CE-85F1-2253EC827A00}" type="datetime1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18/07/2017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EA6488D-1C5D-4A6F-BBA0-CC44440AA8C7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537F0ED-BDC3-4FEC-AB61-BAF30E1A6333}" type="datetime1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18/07/2017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D97D773-6391-409F-96AC-D19B581831F1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E6F79-7E46-204C-AA8F-6DE19E72BAEC}" type="datetimeFigureOut">
              <a:rPr lang="fr-FR" smtClean="0"/>
              <a:t>18/07/2017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718364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E6F79-7E46-204C-AA8F-6DE19E72BAEC}" type="datetimeFigureOut">
              <a:rPr lang="fr-FR" smtClean="0"/>
              <a:t>18/07/2017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07936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18/07/2017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85449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18/07/2017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88486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18/07/2017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18857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18/07/2017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54226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18/07/2017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15687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18/07/2017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94153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18/07/2017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3925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E6F79-7E46-204C-AA8F-6DE19E72BAEC}" type="datetimeFigureOut">
              <a:rPr lang="fr-FR" smtClean="0"/>
              <a:t>18/07/2017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4631990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18/07/2017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450198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18/07/2017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41565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18/07/2017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344142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18/07/2017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5920329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E6F79-7E46-204C-AA8F-6DE19E72BAEC}" type="datetimeFigureOut">
              <a:rPr lang="fr-FR" smtClean="0"/>
              <a:t>18/07/2017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2474781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E6F79-7E46-204C-AA8F-6DE19E72BAEC}" type="datetimeFigureOut">
              <a:rPr lang="fr-FR" smtClean="0"/>
              <a:t>18/07/2017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4631990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E6F79-7E46-204C-AA8F-6DE19E72BAEC}" type="datetimeFigureOut">
              <a:rPr lang="fr-FR" smtClean="0"/>
              <a:t>18/07/2017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334942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E6F79-7E46-204C-AA8F-6DE19E72BAEC}" type="datetimeFigureOut">
              <a:rPr lang="fr-FR" smtClean="0"/>
              <a:t>18/07/2017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154166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E6F79-7E46-204C-AA8F-6DE19E72BAEC}" type="datetimeFigureOut">
              <a:rPr lang="fr-FR" smtClean="0"/>
              <a:t>18/07/2017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274588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E6F79-7E46-204C-AA8F-6DE19E72BAEC}" type="datetimeFigureOut">
              <a:rPr lang="fr-FR" smtClean="0"/>
              <a:t>18/07/2017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38712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E6F79-7E46-204C-AA8F-6DE19E72BAEC}" type="datetimeFigureOut">
              <a:rPr lang="fr-FR" smtClean="0"/>
              <a:t>18/07/2017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334942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E6F79-7E46-204C-AA8F-6DE19E72BAEC}" type="datetimeFigureOut">
              <a:rPr lang="fr-FR" smtClean="0"/>
              <a:t>18/07/2017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805975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E6F79-7E46-204C-AA8F-6DE19E72BAEC}" type="datetimeFigureOut">
              <a:rPr lang="fr-FR" smtClean="0"/>
              <a:t>18/07/2017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178970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Faire glisser l'image vers l'espace réservé ou cliquer sur l'icône pour l'ajouter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E6F79-7E46-204C-AA8F-6DE19E72BAEC}" type="datetimeFigureOut">
              <a:rPr lang="fr-FR" smtClean="0"/>
              <a:t>18/07/2017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026993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E6F79-7E46-204C-AA8F-6DE19E72BAEC}" type="datetimeFigureOut">
              <a:rPr lang="fr-FR" smtClean="0"/>
              <a:t>18/07/2017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303629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E6F79-7E46-204C-AA8F-6DE19E72BAEC}" type="datetimeFigureOut">
              <a:rPr lang="fr-FR" smtClean="0"/>
              <a:t>18/07/2017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7183646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E6F79-7E46-204C-AA8F-6DE19E72BAEC}" type="datetimeFigureOut">
              <a:rPr lang="fr-FR" smtClean="0"/>
              <a:t>18/07/2017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079364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18/07/2017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854497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18/07/2017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884862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18/07/2017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188574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18/07/2017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54226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E6F79-7E46-204C-AA8F-6DE19E72BAEC}" type="datetimeFigureOut">
              <a:rPr lang="fr-FR" smtClean="0"/>
              <a:t>18/07/2017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154166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18/07/2017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156870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18/07/2017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941531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18/07/2017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392572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18/07/2017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4501983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Faire glisser l'image vers l'espace réservé ou cliquer sur l'icône pour l'ajouter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18/07/2017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415654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18/07/2017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344142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18/07/2017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5920329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0EF06-F4FA-4569-A537-4F2EE66FF497}" type="datetime1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18/07/2017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932D72-C97B-4FBB-B4DD-F1492D8804C3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2923982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01D6F-76CF-4EC1-B98D-A65E7A2A5C63}" type="datetime1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18/07/2017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AF4B01-1085-463B-AFDB-DCEF6023264F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7584771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CC6A21-D3CC-4B34-909C-3CB0DF7E8353}" type="datetime1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18/07/2017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E5D27D-B8A9-4021-8956-E48A3668066A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325130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E6F79-7E46-204C-AA8F-6DE19E72BAEC}" type="datetimeFigureOut">
              <a:rPr lang="fr-FR" smtClean="0"/>
              <a:t>18/07/2017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274588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3DD2E7-9F41-4565-9784-F1F90100672B}" type="datetime1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18/07/2017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42B11-1E5D-4ECD-B584-04A523D5E00F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9580494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DA47CB-3019-40CF-9F6B-8BA301879E6C}" type="datetime1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18/07/2017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E85D4-431C-4972-AAAA-E5F9404C1918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5814892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ADDB51-CE49-4BA3-B650-95C73F62D830}" type="datetime1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18/07/2017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1E8B92-3B1E-49FA-BAA9-395F9803062E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8182622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F5CFEB-FA87-4AC4-ABA6-B51DC76845EE}" type="datetime1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18/07/2017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F55D53-D23A-484B-807F-E576A3001E34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2179747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7BA0CF-0AA6-4BA3-9C6D-D48326C7B6A1}" type="datetime1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18/07/2017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A4B1F9-A59C-4FA0-A145-CC216E5ECCA0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284264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 smtClean="0"/>
              <a:t>Faire glisser l'image vers l'espace réservé ou cliquer sur l'icône pour l'ajouter</a:t>
            </a:r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0A29BB-2BE1-42D6-A191-2C5A99491C47}" type="datetime1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18/07/2017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A2585C-515F-48E5-86D3-99479D11C04D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0311964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9B6D3F-B068-40CE-85F1-2253EC827A00}" type="datetime1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18/07/2017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6488D-1C5D-4A6F-BBA0-CC44440AA8C7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3898805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7F0ED-BDC3-4FEC-AB61-BAF30E1A6333}" type="datetime1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18/07/2017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97D773-6391-409F-96AC-D19B581831F1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6482218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r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22" name="Sous-titr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t>7/18/17</a:t>
            </a:fld>
            <a:endParaRPr lang="en-US"/>
          </a:p>
        </p:txBody>
      </p:sp>
      <p:sp>
        <p:nvSpPr>
          <p:cNvPr id="20" name="Espace réservé du pied de page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t>‹#›</a:t>
            </a:fld>
            <a:endParaRPr kumimoji="0" lang="en-US"/>
          </a:p>
        </p:txBody>
      </p:sp>
      <p:sp>
        <p:nvSpPr>
          <p:cNvPr id="8" name="Ellipse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lipse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7B01D6F-76CF-4EC1-B98D-A65E7A2A5C63}" type="datetime1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18/07/2017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0AF4B01-1085-463B-AFDB-DCEF6023264F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E6F79-7E46-204C-AA8F-6DE19E72BAEC}" type="datetimeFigureOut">
              <a:rPr lang="fr-FR" smtClean="0"/>
              <a:t>18/07/2017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387126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71CC772-C7B3-464C-9E04-103C8F74B7C1}" type="datetime1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18/07/2017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fr-FR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17661B5-924A-489A-92C6-507231226535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lipse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lipse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hf hdr="0" dt="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83DD2E7-9F41-4565-9784-F1F90100672B}" type="datetime1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18/07/2017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F542B11-1E5D-4ECD-B584-04A523D5E00F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BDDA47CB-3019-40CF-9F6B-8BA301879E6C}" type="datetime1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18/07/2017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9CE85D4-431C-4972-AAAA-E5F9404C1918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5ADDB51-CE49-4BA3-B650-95C73F62D830}" type="datetime1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18/07/2017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E1E8B92-3B1E-49FA-BAA9-395F9803062E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3F5CFEB-FA87-4AC4-ABA6-B51DC76845EE}" type="datetime1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18/07/2017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4F55D53-D23A-484B-807F-E576A3001E34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87BA0CF-0AA6-4BA3-9C6D-D48326C7B6A1}" type="datetime1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18/07/2017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EA4B1F9-A59C-4FA0-A145-CC216E5ECCA0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20A29BB-2BE1-42D6-A191-2C5A99491C47}" type="datetime1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18/07/2017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CA2585C-515F-48E5-86D3-99479D11C04D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fr-FR" smtClean="0"/>
              <a:t>Faire glisser l'image vers l'espace réservé ou cliquer sur l'icône pour l'ajouter</a:t>
            </a:r>
            <a:endParaRPr kumimoji="0" lang="en-US" dirty="0"/>
          </a:p>
        </p:txBody>
      </p:sp>
      <p:sp>
        <p:nvSpPr>
          <p:cNvPr id="9" name="Processu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Processu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79B6D3F-B068-40CE-85F1-2253EC827A00}" type="datetime1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18/07/2017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EA6488D-1C5D-4A6F-BBA0-CC44440AA8C7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537F0ED-BDC3-4FEC-AB61-BAF30E1A6333}" type="datetime1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18/07/2017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D97D773-6391-409F-96AC-D19B581831F1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18/07/2017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85449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E6F79-7E46-204C-AA8F-6DE19E72BAEC}" type="datetimeFigureOut">
              <a:rPr lang="fr-FR" smtClean="0"/>
              <a:t>18/07/2017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805975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18/07/2017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884862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18/07/2017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188574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18/07/2017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542261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18/07/2017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156870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18/07/2017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941531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18/07/2017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392572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18/07/2017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4501983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Faire glisser l'image vers l'espace réservé ou cliquer sur l'icône pour l'ajouter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18/07/2017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415654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18/07/2017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3441429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18/07/2017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59203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E6F79-7E46-204C-AA8F-6DE19E72BAEC}" type="datetimeFigureOut">
              <a:rPr lang="fr-FR" smtClean="0"/>
              <a:t>18/07/2017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178970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0EF06-F4FA-4569-A537-4F2EE66FF497}" type="datetime1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18/07/2017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932D72-C97B-4FBB-B4DD-F1492D8804C3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29239821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01D6F-76CF-4EC1-B98D-A65E7A2A5C63}" type="datetime1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18/07/2017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AF4B01-1085-463B-AFDB-DCEF6023264F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7584771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CC6A21-D3CC-4B34-909C-3CB0DF7E8353}" type="datetime1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18/07/2017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E5D27D-B8A9-4021-8956-E48A3668066A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3251304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3DD2E7-9F41-4565-9784-F1F90100672B}" type="datetime1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18/07/2017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42B11-1E5D-4ECD-B584-04A523D5E00F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9580494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DA47CB-3019-40CF-9F6B-8BA301879E6C}" type="datetime1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18/07/2017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E85D4-431C-4972-AAAA-E5F9404C1918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5814892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ADDB51-CE49-4BA3-B650-95C73F62D830}" type="datetime1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18/07/2017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1E8B92-3B1E-49FA-BAA9-395F9803062E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8182622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F5CFEB-FA87-4AC4-ABA6-B51DC76845EE}" type="datetime1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18/07/2017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F55D53-D23A-484B-807F-E576A3001E34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21797473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7BA0CF-0AA6-4BA3-9C6D-D48326C7B6A1}" type="datetime1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18/07/2017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A4B1F9-A59C-4FA0-A145-CC216E5ECCA0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284264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 smtClean="0"/>
              <a:t>Faire glisser l'image vers l'espace réservé ou cliquer sur l'icône pour l'ajouter</a:t>
            </a:r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0A29BB-2BE1-42D6-A191-2C5A99491C47}" type="datetime1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18/07/2017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A2585C-515F-48E5-86D3-99479D11C04D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0311964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9B6D3F-B068-40CE-85F1-2253EC827A00}" type="datetime1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18/07/2017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6488D-1C5D-4A6F-BBA0-CC44440AA8C7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389880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Faire glisser l'image vers l'espace réservé ou cliquer sur l'icône pour l'ajouter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E6F79-7E46-204C-AA8F-6DE19E72BAEC}" type="datetimeFigureOut">
              <a:rPr lang="fr-FR" smtClean="0"/>
              <a:t>18/07/2017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026993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7F0ED-BDC3-4FEC-AB61-BAF30E1A6333}" type="datetime1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18/07/2017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97D773-6391-409F-96AC-D19B581831F1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6482218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r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22" name="Sous-titr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t>7/18/17</a:t>
            </a:fld>
            <a:endParaRPr lang="en-US"/>
          </a:p>
        </p:txBody>
      </p:sp>
      <p:sp>
        <p:nvSpPr>
          <p:cNvPr id="20" name="Espace réservé du pied de page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t>‹#›</a:t>
            </a:fld>
            <a:endParaRPr kumimoji="0" lang="en-US"/>
          </a:p>
        </p:txBody>
      </p:sp>
      <p:sp>
        <p:nvSpPr>
          <p:cNvPr id="8" name="Ellipse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lipse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7B01D6F-76CF-4EC1-B98D-A65E7A2A5C63}" type="datetime1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18/07/2017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0AF4B01-1085-463B-AFDB-DCEF6023264F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71CC772-C7B3-464C-9E04-103C8F74B7C1}" type="datetime1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18/07/2017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fr-FR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17661B5-924A-489A-92C6-507231226535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lipse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lipse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hf hdr="0" dt="0"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83DD2E7-9F41-4565-9784-F1F90100672B}" type="datetime1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18/07/2017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F542B11-1E5D-4ECD-B584-04A523D5E00F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BDDA47CB-3019-40CF-9F6B-8BA301879E6C}" type="datetime1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18/07/2017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9CE85D4-431C-4972-AAAA-E5F9404C1918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5ADDB51-CE49-4BA3-B650-95C73F62D830}" type="datetime1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18/07/2017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E1E8B92-3B1E-49FA-BAA9-395F9803062E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3F5CFEB-FA87-4AC4-ABA6-B51DC76845EE}" type="datetime1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18/07/2017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4F55D53-D23A-484B-807F-E576A3001E34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87BA0CF-0AA6-4BA3-9C6D-D48326C7B6A1}" type="datetime1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18/07/2017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EA4B1F9-A59C-4FA0-A145-CC216E5ECCA0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20A29BB-2BE1-42D6-A191-2C5A99491C47}" type="datetime1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18/07/2017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CA2585C-515F-48E5-86D3-99479D11C04D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fr-FR" smtClean="0"/>
              <a:t>Faire glisser l'image vers l'espace réservé ou cliquer sur l'icône pour l'ajouter</a:t>
            </a:r>
            <a:endParaRPr kumimoji="0" lang="en-US" dirty="0"/>
          </a:p>
        </p:txBody>
      </p:sp>
      <p:sp>
        <p:nvSpPr>
          <p:cNvPr id="9" name="Processu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Processu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5.xml"/><Relationship Id="rId13" Type="http://schemas.openxmlformats.org/officeDocument/2006/relationships/theme" Target="../theme/theme3.xml"/><Relationship Id="rId1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6.xml"/><Relationship Id="rId12" Type="http://schemas.openxmlformats.org/officeDocument/2006/relationships/theme" Target="../theme/theme4.xml"/><Relationship Id="rId1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9.xml"/><Relationship Id="rId5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57.xml"/><Relationship Id="rId12" Type="http://schemas.openxmlformats.org/officeDocument/2006/relationships/theme" Target="../theme/theme5.xml"/><Relationship Id="rId1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9.xml"/><Relationship Id="rId4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6.xml"/></Relationships>
</file>

<file path=ppt/slideMasters/_rels/slideMaster6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68.xml"/><Relationship Id="rId12" Type="http://schemas.openxmlformats.org/officeDocument/2006/relationships/theme" Target="../theme/theme6.xml"/><Relationship Id="rId1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9.xml"/><Relationship Id="rId3" Type="http://schemas.openxmlformats.org/officeDocument/2006/relationships/slideLayout" Target="../slideLayouts/slideLayout60.xml"/><Relationship Id="rId4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5.xml"/><Relationship Id="rId9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7.xml"/></Relationships>
</file>

<file path=ppt/slideMasters/_rels/slideMaster7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79.xml"/><Relationship Id="rId12" Type="http://schemas.openxmlformats.org/officeDocument/2006/relationships/theme" Target="../theme/theme7.xml"/><Relationship Id="rId1" Type="http://schemas.openxmlformats.org/officeDocument/2006/relationships/slideLayout" Target="../slideLayouts/slideLayout69.xml"/><Relationship Id="rId2" Type="http://schemas.openxmlformats.org/officeDocument/2006/relationships/slideLayout" Target="../slideLayouts/slideLayout70.xml"/><Relationship Id="rId3" Type="http://schemas.openxmlformats.org/officeDocument/2006/relationships/slideLayout" Target="../slideLayouts/slideLayout71.xml"/><Relationship Id="rId4" Type="http://schemas.openxmlformats.org/officeDocument/2006/relationships/slideLayout" Target="../slideLayouts/slideLayout72.xml"/><Relationship Id="rId5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5.xml"/><Relationship Id="rId8" Type="http://schemas.openxmlformats.org/officeDocument/2006/relationships/slideLayout" Target="../slideLayouts/slideLayout76.xml"/><Relationship Id="rId9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78.xml"/></Relationships>
</file>

<file path=ppt/slideMasters/_rels/slideMaster8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90.xml"/><Relationship Id="rId12" Type="http://schemas.openxmlformats.org/officeDocument/2006/relationships/theme" Target="../theme/theme8.xml"/><Relationship Id="rId1" Type="http://schemas.openxmlformats.org/officeDocument/2006/relationships/slideLayout" Target="../slideLayouts/slideLayout80.xml"/><Relationship Id="rId2" Type="http://schemas.openxmlformats.org/officeDocument/2006/relationships/slideLayout" Target="../slideLayouts/slideLayout81.xml"/><Relationship Id="rId3" Type="http://schemas.openxmlformats.org/officeDocument/2006/relationships/slideLayout" Target="../slideLayouts/slideLayout82.xml"/><Relationship Id="rId4" Type="http://schemas.openxmlformats.org/officeDocument/2006/relationships/slideLayout" Target="../slideLayouts/slideLayout83.xml"/><Relationship Id="rId5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6.xml"/><Relationship Id="rId8" Type="http://schemas.openxmlformats.org/officeDocument/2006/relationships/slideLayout" Target="../slideLayouts/slideLayout87.xml"/><Relationship Id="rId9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89.xml"/></Relationships>
</file>

<file path=ppt/slideMasters/_rels/slideMaster9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01.xml"/><Relationship Id="rId12" Type="http://schemas.openxmlformats.org/officeDocument/2006/relationships/theme" Target="../theme/theme9.xml"/><Relationship Id="rId1" Type="http://schemas.openxmlformats.org/officeDocument/2006/relationships/slideLayout" Target="../slideLayouts/slideLayout91.xml"/><Relationship Id="rId2" Type="http://schemas.openxmlformats.org/officeDocument/2006/relationships/slideLayout" Target="../slideLayouts/slideLayout92.xml"/><Relationship Id="rId3" Type="http://schemas.openxmlformats.org/officeDocument/2006/relationships/slideLayout" Target="../slideLayouts/slideLayout93.xml"/><Relationship Id="rId4" Type="http://schemas.openxmlformats.org/officeDocument/2006/relationships/slideLayout" Target="../slideLayouts/slideLayout94.xml"/><Relationship Id="rId5" Type="http://schemas.openxmlformats.org/officeDocument/2006/relationships/slideLayout" Target="../slideLayouts/slideLayout95.xml"/><Relationship Id="rId6" Type="http://schemas.openxmlformats.org/officeDocument/2006/relationships/slideLayout" Target="../slideLayouts/slideLayout96.xml"/><Relationship Id="rId7" Type="http://schemas.openxmlformats.org/officeDocument/2006/relationships/slideLayout" Target="../slideLayouts/slideLayout97.xml"/><Relationship Id="rId8" Type="http://schemas.openxmlformats.org/officeDocument/2006/relationships/slideLayout" Target="../slideLayouts/slideLayout98.xml"/><Relationship Id="rId9" Type="http://schemas.openxmlformats.org/officeDocument/2006/relationships/slideLayout" Target="../slideLayouts/slideLayout99.xml"/><Relationship Id="rId10" Type="http://schemas.openxmlformats.org/officeDocument/2006/relationships/slideLayout" Target="../slideLayouts/slideLayout10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FE6F79-7E46-204C-AA8F-6DE19E72BAEC}" type="datetimeFigureOut">
              <a:rPr lang="fr-FR" smtClean="0"/>
              <a:t>18/07/2017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3531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  <p:sldLayoutId id="2147483835" r:id="rId10"/>
    <p:sldLayoutId id="2147483836" r:id="rId11"/>
    <p:sldLayoutId id="2147483837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C1387E-2177-CF47-8B17-2DB334B574C9}" type="datetimeFigureOut">
              <a:rPr lang="fr-FR" smtClean="0"/>
              <a:t>18/07/2017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2223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40" r:id="rId2"/>
    <p:sldLayoutId id="2147483841" r:id="rId3"/>
    <p:sldLayoutId id="2147483842" r:id="rId4"/>
    <p:sldLayoutId id="2147483843" r:id="rId5"/>
    <p:sldLayoutId id="2147483844" r:id="rId6"/>
    <p:sldLayoutId id="2147483845" r:id="rId7"/>
    <p:sldLayoutId id="2147483846" r:id="rId8"/>
    <p:sldLayoutId id="2147483847" r:id="rId9"/>
    <p:sldLayoutId id="2147483848" r:id="rId10"/>
    <p:sldLayoutId id="214748384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351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 smtClean="0"/>
              <a:t>Cliquez et modifiez le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131456"/>
            <a:ext cx="8229600" cy="49947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FE6F79-7E46-204C-AA8F-6DE19E72BAEC}" type="datetimeFigureOut">
              <a:rPr lang="fr-FR" smtClean="0"/>
              <a:t>18/07/2017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3531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  <p:sldLayoutId id="2147483864" r:id="rId2"/>
    <p:sldLayoutId id="2147483865" r:id="rId3"/>
    <p:sldLayoutId id="2147483866" r:id="rId4"/>
    <p:sldLayoutId id="2147483867" r:id="rId5"/>
    <p:sldLayoutId id="2147483868" r:id="rId6"/>
    <p:sldLayoutId id="2147483869" r:id="rId7"/>
    <p:sldLayoutId id="2147483870" r:id="rId8"/>
    <p:sldLayoutId id="2147483871" r:id="rId9"/>
    <p:sldLayoutId id="2147483872" r:id="rId10"/>
    <p:sldLayoutId id="2147483873" r:id="rId11"/>
    <p:sldLayoutId id="2147483874" r:id="rId12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rgbClr val="4F81BD"/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C1387E-2177-CF47-8B17-2DB334B574C9}" type="datetimeFigureOut">
              <a:rPr lang="fr-FR" smtClean="0"/>
              <a:t>18/07/2017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2223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6" r:id="rId1"/>
    <p:sldLayoutId id="2147483877" r:id="rId2"/>
    <p:sldLayoutId id="2147483878" r:id="rId3"/>
    <p:sldLayoutId id="2147483879" r:id="rId4"/>
    <p:sldLayoutId id="2147483880" r:id="rId5"/>
    <p:sldLayoutId id="2147483881" r:id="rId6"/>
    <p:sldLayoutId id="2147483882" r:id="rId7"/>
    <p:sldLayoutId id="2147483883" r:id="rId8"/>
    <p:sldLayoutId id="2147483884" r:id="rId9"/>
    <p:sldLayoutId id="2147483885" r:id="rId10"/>
    <p:sldLayoutId id="2147483886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9144000" cy="83671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 smtClean="0"/>
              <a:t>Cliquez pour modifier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124744"/>
            <a:ext cx="8229600" cy="5001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71CC772-C7B3-464C-9E04-103C8F74B7C1}" type="datetime1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18/07/2017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fr-FR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17661B5-924A-489A-92C6-507231226535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12868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8" r:id="rId1"/>
    <p:sldLayoutId id="2147483889" r:id="rId2"/>
    <p:sldLayoutId id="2147483890" r:id="rId3"/>
    <p:sldLayoutId id="2147483891" r:id="rId4"/>
    <p:sldLayoutId id="2147483892" r:id="rId5"/>
    <p:sldLayoutId id="2147483893" r:id="rId6"/>
    <p:sldLayoutId id="2147483894" r:id="rId7"/>
    <p:sldLayoutId id="2147483895" r:id="rId8"/>
    <p:sldLayoutId id="2147483896" r:id="rId9"/>
    <p:sldLayoutId id="2147483897" r:id="rId10"/>
    <p:sldLayoutId id="2147483898" r:id="rId11"/>
  </p:sldLayoutIdLst>
  <p:hf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cteurs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lipse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Bouée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Espace réservé du titre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9" name="Espace réservé du texte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24" name="Espace réservé de la date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fld id="{F71CC772-C7B3-464C-9E04-103C8F74B7C1}" type="datetime1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18/07/2017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endParaRPr lang="fr-FR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22" name="Espace réservé du numéro de diapositive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fld id="{517661B5-924A-489A-92C6-507231226535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0" r:id="rId1"/>
    <p:sldLayoutId id="2147483901" r:id="rId2"/>
    <p:sldLayoutId id="2147483902" r:id="rId3"/>
    <p:sldLayoutId id="2147483903" r:id="rId4"/>
    <p:sldLayoutId id="2147483904" r:id="rId5"/>
    <p:sldLayoutId id="2147483905" r:id="rId6"/>
    <p:sldLayoutId id="2147483906" r:id="rId7"/>
    <p:sldLayoutId id="2147483907" r:id="rId8"/>
    <p:sldLayoutId id="2147483908" r:id="rId9"/>
    <p:sldLayoutId id="2147483909" r:id="rId10"/>
    <p:sldLayoutId id="2147483910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C1387E-2177-CF47-8B17-2DB334B574C9}" type="datetimeFigureOut">
              <a:rPr lang="fr-FR" smtClean="0"/>
              <a:t>18/07/2017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2223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2" r:id="rId1"/>
    <p:sldLayoutId id="2147483913" r:id="rId2"/>
    <p:sldLayoutId id="2147483914" r:id="rId3"/>
    <p:sldLayoutId id="2147483915" r:id="rId4"/>
    <p:sldLayoutId id="2147483916" r:id="rId5"/>
    <p:sldLayoutId id="2147483917" r:id="rId6"/>
    <p:sldLayoutId id="2147483918" r:id="rId7"/>
    <p:sldLayoutId id="2147483919" r:id="rId8"/>
    <p:sldLayoutId id="2147483920" r:id="rId9"/>
    <p:sldLayoutId id="2147483921" r:id="rId10"/>
    <p:sldLayoutId id="2147483922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9144000" cy="83671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 smtClean="0"/>
              <a:t>Cliquez pour modifier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124744"/>
            <a:ext cx="8229600" cy="5001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71CC772-C7B3-464C-9E04-103C8F74B7C1}" type="datetime1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18/07/2017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fr-FR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17661B5-924A-489A-92C6-507231226535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12868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4" r:id="rId1"/>
    <p:sldLayoutId id="2147483925" r:id="rId2"/>
    <p:sldLayoutId id="2147483926" r:id="rId3"/>
    <p:sldLayoutId id="2147483927" r:id="rId4"/>
    <p:sldLayoutId id="2147483928" r:id="rId5"/>
    <p:sldLayoutId id="2147483929" r:id="rId6"/>
    <p:sldLayoutId id="2147483930" r:id="rId7"/>
    <p:sldLayoutId id="2147483931" r:id="rId8"/>
    <p:sldLayoutId id="2147483932" r:id="rId9"/>
    <p:sldLayoutId id="2147483933" r:id="rId10"/>
    <p:sldLayoutId id="2147483934" r:id="rId11"/>
  </p:sldLayoutIdLst>
  <p:hf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cteurs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lipse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Bouée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Espace réservé du titre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9" name="Espace réservé du texte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24" name="Espace réservé de la date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fld id="{F71CC772-C7B3-464C-9E04-103C8F74B7C1}" type="datetime1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18/07/2017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endParaRPr lang="fr-FR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22" name="Espace réservé du numéro de diapositive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fld id="{517661B5-924A-489A-92C6-507231226535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  <p:sldLayoutId id="2147483938" r:id="rId3"/>
    <p:sldLayoutId id="2147483939" r:id="rId4"/>
    <p:sldLayoutId id="2147483940" r:id="rId5"/>
    <p:sldLayoutId id="2147483941" r:id="rId6"/>
    <p:sldLayoutId id="2147483942" r:id="rId7"/>
    <p:sldLayoutId id="2147483943" r:id="rId8"/>
    <p:sldLayoutId id="2147483944" r:id="rId9"/>
    <p:sldLayoutId id="2147483945" r:id="rId10"/>
    <p:sldLayoutId id="2147483946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565150"/>
          </a:xfrm>
        </p:spPr>
        <p:txBody>
          <a:bodyPr/>
          <a:lstStyle/>
          <a:p>
            <a:r>
              <a:rPr lang="fr-FR" smtClean="0"/>
              <a:t>Volet social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half" idx="2"/>
          </p:nvPr>
        </p:nvSpPr>
        <p:spPr>
          <a:xfrm>
            <a:off x="457200" y="838200"/>
            <a:ext cx="3008313" cy="5841380"/>
          </a:xfrm>
        </p:spPr>
        <p:txBody>
          <a:bodyPr>
            <a:normAutofit/>
          </a:bodyPr>
          <a:lstStyle/>
          <a:p>
            <a:r>
              <a:rPr lang="fr-FR" dirty="0"/>
              <a:t>Il est complétée et actualisée par le médecin, l’assistante sociale et les secrétaires. </a:t>
            </a:r>
            <a:endParaRPr lang="fr-FR" dirty="0" smtClean="0"/>
          </a:p>
          <a:p>
            <a:r>
              <a:rPr lang="fr-FR" dirty="0" smtClean="0"/>
              <a:t>Il doit être complété au fil de l’interrogatoire </a:t>
            </a:r>
            <a:r>
              <a:rPr lang="fr-FR" b="1" dirty="0" smtClean="0"/>
              <a:t>dès la première consultation</a:t>
            </a:r>
            <a:endParaRPr lang="fr-FR" b="1" dirty="0" smtClean="0"/>
          </a:p>
          <a:p>
            <a:r>
              <a:rPr lang="fr-FR" b="1" i="1" dirty="0"/>
              <a:t>Synthèse</a:t>
            </a:r>
          </a:p>
          <a:p>
            <a:r>
              <a:rPr lang="fr-FR" dirty="0"/>
              <a:t>Dans les « difficultés principales » on peut indiquer des handicaps physiques, psychiques ou sociaux importants (illettrisme, surdité, SDF…) </a:t>
            </a:r>
          </a:p>
          <a:p>
            <a:r>
              <a:rPr lang="fr-FR" dirty="0"/>
              <a:t>On pourra aussi indiquer dans cette fenêtre s’il y a une aide à domicile, une IDE, un logement Croix Rouge…</a:t>
            </a:r>
          </a:p>
          <a:p>
            <a:r>
              <a:rPr lang="fr-FR" b="1" i="1" dirty="0"/>
              <a:t>Situation</a:t>
            </a:r>
          </a:p>
          <a:p>
            <a:r>
              <a:rPr lang="fr-FR" dirty="0"/>
              <a:t>A renseigner </a:t>
            </a:r>
            <a:r>
              <a:rPr lang="fr-FR" dirty="0" smtClean="0"/>
              <a:t>par </a:t>
            </a:r>
            <a:r>
              <a:rPr lang="fr-FR" dirty="0"/>
              <a:t>le médecin. Tous les items doivent être </a:t>
            </a:r>
            <a:r>
              <a:rPr lang="fr-FR" dirty="0" smtClean="0"/>
              <a:t>complétés</a:t>
            </a:r>
            <a:r>
              <a:rPr lang="fr-FR" dirty="0"/>
              <a:t>.</a:t>
            </a:r>
          </a:p>
          <a:p>
            <a:r>
              <a:rPr lang="fr-FR" dirty="0"/>
              <a:t>L’item « situation sur le territoire » doit toujours être complété en indiquant « sans objet » pour les ressortissants de l’Union européenne.</a:t>
            </a:r>
          </a:p>
          <a:p>
            <a:endParaRPr lang="fr-FR" dirty="0"/>
          </a:p>
        </p:txBody>
      </p:sp>
      <p:pic>
        <p:nvPicPr>
          <p:cNvPr id="6" name="Espace réservé du contenu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050" y="897235"/>
            <a:ext cx="5111750" cy="4604742"/>
          </a:xfrm>
        </p:spPr>
      </p:pic>
    </p:spTree>
    <p:extLst>
      <p:ext uri="{BB962C8B-B14F-4D97-AF65-F5344CB8AC3E}">
        <p14:creationId xmlns:p14="http://schemas.microsoft.com/office/powerpoint/2010/main" val="898323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Volet social</a:t>
            </a:r>
            <a:endParaRPr lang="fr-FR" dirty="0"/>
          </a:p>
        </p:txBody>
      </p:sp>
      <p:pic>
        <p:nvPicPr>
          <p:cNvPr id="5" name="Espace réservé du contenu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6829" y="130102"/>
            <a:ext cx="4169228" cy="3870621"/>
          </a:xfrm>
        </p:spPr>
      </p:pic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fr-FR" b="1" i="1" dirty="0"/>
              <a:t>Accès aux soins et ressources	</a:t>
            </a:r>
          </a:p>
          <a:p>
            <a:r>
              <a:rPr lang="fr-FR" dirty="0"/>
              <a:t>A remplir par médecins, assistante sociale, secrétaires.</a:t>
            </a:r>
          </a:p>
          <a:p>
            <a:r>
              <a:rPr lang="fr-FR" dirty="0"/>
              <a:t>Vérifier la cohérence entre la situation professionnelle et les revenus (pas de chômeurs salariés…)</a:t>
            </a:r>
          </a:p>
          <a:p>
            <a:endParaRPr lang="fr-FR" dirty="0"/>
          </a:p>
        </p:txBody>
      </p:sp>
      <p:pic>
        <p:nvPicPr>
          <p:cNvPr id="6" name="Espace réservé du contenu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4771" y="3221344"/>
            <a:ext cx="3842658" cy="3565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54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708257"/>
          </a:xfrm>
        </p:spPr>
        <p:txBody>
          <a:bodyPr/>
          <a:lstStyle/>
          <a:p>
            <a:r>
              <a:rPr lang="fr-FR" dirty="0" smtClean="0"/>
              <a:t>Volet social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981307"/>
            <a:ext cx="3008313" cy="5561007"/>
          </a:xfrm>
        </p:spPr>
        <p:txBody>
          <a:bodyPr>
            <a:normAutofit lnSpcReduction="10000"/>
          </a:bodyPr>
          <a:lstStyle/>
          <a:p>
            <a:r>
              <a:rPr lang="fr-FR" b="1" i="1" dirty="0"/>
              <a:t>Évaluation</a:t>
            </a:r>
          </a:p>
          <a:p>
            <a:r>
              <a:rPr lang="fr-FR" dirty="0"/>
              <a:t>A compléter </a:t>
            </a:r>
            <a:r>
              <a:rPr lang="fr-FR" u="sng" dirty="0"/>
              <a:t>systématiquement</a:t>
            </a:r>
            <a:r>
              <a:rPr lang="fr-FR" dirty="0"/>
              <a:t> par le médecin à l’aide du bloc note « évaluation sociale »: </a:t>
            </a:r>
          </a:p>
          <a:p>
            <a:r>
              <a:rPr lang="fr-FR" dirty="0"/>
              <a:t>La dernière profession en clair (item indispensable pour remplir les DO VIH et Sida),</a:t>
            </a:r>
          </a:p>
          <a:p>
            <a:r>
              <a:rPr lang="fr-FR" dirty="0"/>
              <a:t>Les personnes informées du diagnostic, la personne de confiance, les personnes autorisés à accéder au dossier patient après le décès, les professionnels de santé que le patient ne souhaite pas informer du diagnostic de l’infection VIH. </a:t>
            </a:r>
          </a:p>
          <a:p>
            <a:r>
              <a:rPr lang="fr-FR" dirty="0"/>
              <a:t>Les choix liés aux convictions et au mode de vie (refus de transfusion chez les témoins de Jehova par exemple)</a:t>
            </a:r>
          </a:p>
          <a:p>
            <a:r>
              <a:rPr lang="fr-FR" dirty="0"/>
              <a:t>Les moyens de rappel en cas d’absence aux rendez-vous</a:t>
            </a:r>
            <a:r>
              <a:rPr lang="fr-FR" dirty="0" smtClean="0"/>
              <a:t>.</a:t>
            </a:r>
          </a:p>
          <a:p>
            <a:endParaRPr lang="fr-FR" dirty="0" smtClean="0"/>
          </a:p>
          <a:p>
            <a:r>
              <a:rPr lang="fr-FR" b="1" i="1" dirty="0" smtClean="0"/>
              <a:t>Le Score Epice</a:t>
            </a:r>
          </a:p>
          <a:p>
            <a:r>
              <a:rPr lang="fr-FR" dirty="0" smtClean="0"/>
              <a:t>cliquer sur le bouton pour le faire apparaitre</a:t>
            </a:r>
            <a:endParaRPr lang="fr-FR" dirty="0"/>
          </a:p>
          <a:p>
            <a:endParaRPr lang="fr-FR" dirty="0"/>
          </a:p>
        </p:txBody>
      </p:sp>
      <p:pic>
        <p:nvPicPr>
          <p:cNvPr id="7" name="Espace réservé du contenu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050" y="823820"/>
            <a:ext cx="5111750" cy="4751572"/>
          </a:xfrm>
        </p:spPr>
      </p:pic>
    </p:spTree>
    <p:extLst>
      <p:ext uri="{BB962C8B-B14F-4D97-AF65-F5344CB8AC3E}">
        <p14:creationId xmlns:p14="http://schemas.microsoft.com/office/powerpoint/2010/main" val="437708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Volet social</a:t>
            </a:r>
            <a:endParaRPr lang="fr-FR" dirty="0"/>
          </a:p>
        </p:txBody>
      </p:sp>
      <p:pic>
        <p:nvPicPr>
          <p:cNvPr id="5" name="Espace réservé du contenu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050" y="1967024"/>
            <a:ext cx="5111750" cy="2465165"/>
          </a:xfrm>
        </p:spPr>
      </p:pic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fr-FR" b="1" i="1" dirty="0" smtClean="0"/>
              <a:t>Le Score Epice</a:t>
            </a:r>
          </a:p>
          <a:p>
            <a:r>
              <a:rPr lang="fr-FR" dirty="0" smtClean="0"/>
              <a:t>Ce score permet de mesurer le niveau de précarité des patients. Les  résultats sont historisés et les score précédent sont consultables en utilisant le menu déroulant « Historique » en haut à gauche.</a:t>
            </a:r>
          </a:p>
          <a:p>
            <a:r>
              <a:rPr lang="fr-FR" u="sng" dirty="0" smtClean="0"/>
              <a:t>Pour les affections chroniques</a:t>
            </a:r>
          </a:p>
          <a:p>
            <a:r>
              <a:rPr lang="fr-FR" dirty="0" smtClean="0"/>
              <a:t>Il est à compléter à la première ou deuxième consultation, puis une fois par an, ou lors de survenue d’évènements important dans la vie du patient (deuil, perte d’emploi, déménagement</a:t>
            </a:r>
            <a:r>
              <a:rPr lang="mr-IN" dirty="0" smtClean="0"/>
              <a:t>…</a:t>
            </a:r>
            <a:r>
              <a:rPr lang="fr-FR" dirty="0" smtClean="0"/>
              <a:t>)</a:t>
            </a:r>
          </a:p>
          <a:p>
            <a:r>
              <a:rPr lang="fr-FR" u="sng" dirty="0" smtClean="0"/>
              <a:t>Pour le CeGIDD</a:t>
            </a:r>
          </a:p>
          <a:p>
            <a:r>
              <a:rPr lang="fr-FR" dirty="0" smtClean="0"/>
              <a:t>Il doit être complété au cours de la consultation initiale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95204625"/>
      </p:ext>
    </p:extLst>
  </p:cSld>
  <p:clrMapOvr>
    <a:masterClrMapping/>
  </p:clrMapOvr>
</p:sld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hème par défaut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onception personnalisé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Cabié_2012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pothicaire">
      <a:majorFont>
        <a:latin typeface="Book Antiqua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2_Conception personnalisé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3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3_Conception personnalisé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4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2_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Thème par défaut.thmx</Template>
  <TotalTime>2721</TotalTime>
  <Words>88</Words>
  <Application>Microsoft Macintosh PowerPoint</Application>
  <PresentationFormat>Présentation à l'écran (4:3)</PresentationFormat>
  <Paragraphs>30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9</vt:i4>
      </vt:variant>
      <vt:variant>
        <vt:lpstr>Titres des diapositives</vt:lpstr>
      </vt:variant>
      <vt:variant>
        <vt:i4>4</vt:i4>
      </vt:variant>
    </vt:vector>
  </HeadingPairs>
  <TitlesOfParts>
    <vt:vector size="20" baseType="lpstr">
      <vt:lpstr>Calibri</vt:lpstr>
      <vt:lpstr>Century Gothic</vt:lpstr>
      <vt:lpstr>Gill Sans MT</vt:lpstr>
      <vt:lpstr>Mangal</vt:lpstr>
      <vt:lpstr>Verdana</vt:lpstr>
      <vt:lpstr>Wingdings 2</vt:lpstr>
      <vt:lpstr>Arial</vt:lpstr>
      <vt:lpstr>Thème par défaut</vt:lpstr>
      <vt:lpstr>1_Conception personnalisée</vt:lpstr>
      <vt:lpstr>Cabié_2012</vt:lpstr>
      <vt:lpstr>2_Conception personnalisée</vt:lpstr>
      <vt:lpstr>3_Thème Office</vt:lpstr>
      <vt:lpstr>1_Solstice</vt:lpstr>
      <vt:lpstr>3_Conception personnalisée</vt:lpstr>
      <vt:lpstr>4_Thème Office</vt:lpstr>
      <vt:lpstr>2_Solstice</vt:lpstr>
      <vt:lpstr>Volet social</vt:lpstr>
      <vt:lpstr>Volet social</vt:lpstr>
      <vt:lpstr>Volet social</vt:lpstr>
      <vt:lpstr>Volet social</vt:lpstr>
    </vt:vector>
  </TitlesOfParts>
  <Company/>
  <LinksUpToDate>false</LinksUpToDate>
  <SharedDoc>false</SharedDoc>
  <HyperlinksChanged>false</HyperlinksChanged>
  <AppVersion>15.0036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André Cabié</dc:creator>
  <cp:lastModifiedBy>André Cabié</cp:lastModifiedBy>
  <cp:revision>42</cp:revision>
  <dcterms:created xsi:type="dcterms:W3CDTF">2013-06-17T16:49:03Z</dcterms:created>
  <dcterms:modified xsi:type="dcterms:W3CDTF">2017-07-18T19:21:31Z</dcterms:modified>
</cp:coreProperties>
</file>