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5" r:id="rId1"/>
    <p:sldMasterId id="2147483838" r:id="rId2"/>
    <p:sldMasterId id="2147483862" r:id="rId3"/>
    <p:sldMasterId id="2147483875" r:id="rId4"/>
    <p:sldMasterId id="2147483887" r:id="rId5"/>
    <p:sldMasterId id="2147483899" r:id="rId6"/>
    <p:sldMasterId id="2147483911" r:id="rId7"/>
    <p:sldMasterId id="2147483923" r:id="rId8"/>
    <p:sldMasterId id="2147483935" r:id="rId9"/>
  </p:sldMasterIdLst>
  <p:notesMasterIdLst>
    <p:notesMasterId r:id="rId16"/>
  </p:notesMasterIdLst>
  <p:sldIdLst>
    <p:sldId id="258" r:id="rId10"/>
    <p:sldId id="259" r:id="rId11"/>
    <p:sldId id="260" r:id="rId12"/>
    <p:sldId id="261" r:id="rId13"/>
    <p:sldId id="262" r:id="rId14"/>
    <p:sldId id="263" r:id="rId1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27"/>
    <p:restoredTop sz="94708"/>
  </p:normalViewPr>
  <p:slideViewPr>
    <p:cSldViewPr snapToGrid="0" snapToObjects="1">
      <p:cViewPr varScale="1">
        <p:scale>
          <a:sx n="134" d="100"/>
          <a:sy n="134" d="100"/>
        </p:scale>
        <p:origin x="520" y="176"/>
      </p:cViewPr>
      <p:guideLst>
        <p:guide orient="horz" pos="2160"/>
        <p:guide pos="2880"/>
      </p:guideLst>
    </p:cSldViewPr>
  </p:slideViewPr>
  <p:outlineViewPr>
    <p:cViewPr>
      <p:scale>
        <a:sx n="33" d="100"/>
        <a:sy n="33" d="100"/>
      </p:scale>
      <p:origin x="0" y="-392"/>
    </p:cViewPr>
  </p:outlineViewPr>
  <p:notesTextViewPr>
    <p:cViewPr>
      <p:scale>
        <a:sx n="100" d="100"/>
        <a:sy n="100" d="100"/>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9.xml"/><Relationship Id="rId20" Type="http://schemas.openxmlformats.org/officeDocument/2006/relationships/tableStyles" Target="tableStyles.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EA72BC-4DC7-C547-BDF7-E5CA2EDEDE19}" type="datetimeFigureOut">
              <a:rPr lang="fr-FR" smtClean="0"/>
              <a:t>18/07/2017</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F9B6F1-D27B-B942-8DBC-BE5DD7C6C34B}" type="slidenum">
              <a:rPr lang="fr-FR" smtClean="0"/>
              <a:t>‹#›</a:t>
            </a:fld>
            <a:endParaRPr lang="fr-FR"/>
          </a:p>
        </p:txBody>
      </p:sp>
    </p:spTree>
    <p:extLst>
      <p:ext uri="{BB962C8B-B14F-4D97-AF65-F5344CB8AC3E}">
        <p14:creationId xmlns:p14="http://schemas.microsoft.com/office/powerpoint/2010/main" val="1430054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4224747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158303629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fld id="{879B6D3F-B068-40CE-85F1-2253EC827A00}"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extLst/>
          </a:lstStyle>
          <a:p>
            <a:pPr>
              <a:defRPr/>
            </a:pPr>
            <a:fld id="{1EA6488D-1C5D-4A6F-BBA0-CC44440AA8C7}"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274639"/>
            <a:ext cx="1828800" cy="5851525"/>
          </a:xfrm>
        </p:spPr>
        <p:txBody>
          <a:bodyPr vert="eaVert"/>
          <a:lstStyle>
            <a:extLst/>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a:xfrm>
            <a:off x="1143000" y="274640"/>
            <a:ext cx="55626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fld id="{F537F0ED-BDC3-4FEC-AB61-BAF30E1A6333}"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extLst/>
          </a:lstStyle>
          <a:p>
            <a:pPr>
              <a:defRPr/>
            </a:pPr>
            <a:fld id="{7D97D773-6391-409F-96AC-D19B581831F1}"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40718364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C7FE6F79-7E46-204C-AA8F-6DE19E72BAEC}" type="datetimeFigureOut">
              <a:rPr lang="fr-FR" smtClean="0"/>
              <a:t>18/07/2017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4000793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37185449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3988486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3618857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F7C1387E-2177-CF47-8B17-2DB334B574C9}"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9654226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F7C1387E-2177-CF47-8B17-2DB334B574C9}" type="datetimeFigureOut">
              <a:rPr lang="fr-FR" smtClean="0"/>
              <a:t>18/07/2017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831568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F7C1387E-2177-CF47-8B17-2DB334B574C9}" type="datetimeFigureOut">
              <a:rPr lang="fr-FR" smtClean="0"/>
              <a:t>18/07/2017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3894153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7C1387E-2177-CF47-8B17-2DB334B574C9}" type="datetimeFigureOut">
              <a:rPr lang="fr-FR" smtClean="0"/>
              <a:t>18/07/2017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573925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23463199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7C1387E-2177-CF47-8B17-2DB334B574C9}"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4450198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7C1387E-2177-CF47-8B17-2DB334B574C9}"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5041565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7334414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38592032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42247478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23463199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7333494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C7FE6F79-7E46-204C-AA8F-6DE19E72BAEC}"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20015416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C7FE6F79-7E46-204C-AA8F-6DE19E72BAEC}" type="datetimeFigureOut">
              <a:rPr lang="fr-FR" smtClean="0"/>
              <a:t>18/07/2017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12127458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C7FE6F79-7E46-204C-AA8F-6DE19E72BAEC}" type="datetimeFigureOut">
              <a:rPr lang="fr-FR" smtClean="0"/>
              <a:t>18/07/2017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2643871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7333494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7FE6F79-7E46-204C-AA8F-6DE19E72BAEC}" type="datetimeFigureOut">
              <a:rPr lang="fr-FR" smtClean="0"/>
              <a:t>18/07/2017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40580597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7FE6F79-7E46-204C-AA8F-6DE19E72BAEC}"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25517897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Faire glisser l'image vers l'espace réservé ou cliquer sur l'icône pour l'ajouter</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7FE6F79-7E46-204C-AA8F-6DE19E72BAEC}"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11502699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15830362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40718364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C7FE6F79-7E46-204C-AA8F-6DE19E72BAEC}" type="datetimeFigureOut">
              <a:rPr lang="fr-FR" smtClean="0"/>
              <a:t>18/07/2017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40007936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37185449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3988486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3618857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F7C1387E-2177-CF47-8B17-2DB334B574C9}"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96542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C7FE6F79-7E46-204C-AA8F-6DE19E72BAEC}"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20015416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F7C1387E-2177-CF47-8B17-2DB334B574C9}" type="datetimeFigureOut">
              <a:rPr lang="fr-FR" smtClean="0"/>
              <a:t>18/07/2017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8315687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F7C1387E-2177-CF47-8B17-2DB334B574C9}" type="datetimeFigureOut">
              <a:rPr lang="fr-FR" smtClean="0"/>
              <a:t>18/07/2017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3894153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7C1387E-2177-CF47-8B17-2DB334B574C9}" type="datetimeFigureOut">
              <a:rPr lang="fr-FR" smtClean="0"/>
              <a:t>18/07/2017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5739257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7C1387E-2177-CF47-8B17-2DB334B574C9}"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4450198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Faire glisser l'image vers l'espace réservé ou cliquer sur l'icône pour l'ajouter</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7C1387E-2177-CF47-8B17-2DB334B574C9}"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5041565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7334414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38592032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05C0EF06-F4FA-4569-A537-4F2EE66FF497}"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6" name="Espace réservé du numéro de diapositive 5"/>
          <p:cNvSpPr>
            <a:spLocks noGrp="1"/>
          </p:cNvSpPr>
          <p:nvPr>
            <p:ph type="sldNum" sz="quarter" idx="12"/>
          </p:nvPr>
        </p:nvSpPr>
        <p:spPr/>
        <p:txBody>
          <a:bodyPr/>
          <a:lstStyle>
            <a:lvl1pPr>
              <a:defRPr/>
            </a:lvl1pPr>
          </a:lstStyle>
          <a:p>
            <a:pPr>
              <a:defRPr/>
            </a:pPr>
            <a:fld id="{61932D72-C97B-4FBB-B4DD-F1492D8804C3}"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25292398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67B01D6F-76CF-4EC1-B98D-A65E7A2A5C63}"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6" name="Espace réservé du numéro de diapositive 5"/>
          <p:cNvSpPr>
            <a:spLocks noGrp="1"/>
          </p:cNvSpPr>
          <p:nvPr>
            <p:ph type="sldNum" sz="quarter" idx="12"/>
          </p:nvPr>
        </p:nvSpPr>
        <p:spPr/>
        <p:txBody>
          <a:bodyPr/>
          <a:lstStyle>
            <a:lvl1pPr>
              <a:defRPr/>
            </a:lvl1pPr>
          </a:lstStyle>
          <a:p>
            <a:pPr>
              <a:defRPr/>
            </a:pPr>
            <a:fld id="{30AF4B01-1085-463B-AFDB-DCEF6023264F}"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29758477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7DCC6A21-D3CC-4B34-909C-3CB0DF7E8353}"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6" name="Espace réservé du numéro de diapositive 5"/>
          <p:cNvSpPr>
            <a:spLocks noGrp="1"/>
          </p:cNvSpPr>
          <p:nvPr>
            <p:ph type="sldNum" sz="quarter" idx="12"/>
          </p:nvPr>
        </p:nvSpPr>
        <p:spPr/>
        <p:txBody>
          <a:bodyPr/>
          <a:lstStyle>
            <a:lvl1pPr>
              <a:defRPr/>
            </a:lvl1pPr>
          </a:lstStyle>
          <a:p>
            <a:pPr>
              <a:defRPr/>
            </a:pPr>
            <a:fld id="{C7E5D27D-B8A9-4021-8956-E48A3668066A}"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3632513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C7FE6F79-7E46-204C-AA8F-6DE19E72BAEC}" type="datetimeFigureOut">
              <a:rPr lang="fr-FR" smtClean="0"/>
              <a:t>18/07/2017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12127458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783DD2E7-9F41-4565-9784-F1F90100672B}"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7" name="Espace réservé du numéro de diapositive 5"/>
          <p:cNvSpPr>
            <a:spLocks noGrp="1"/>
          </p:cNvSpPr>
          <p:nvPr>
            <p:ph type="sldNum" sz="quarter" idx="12"/>
          </p:nvPr>
        </p:nvSpPr>
        <p:spPr/>
        <p:txBody>
          <a:bodyPr/>
          <a:lstStyle>
            <a:lvl1pPr>
              <a:defRPr/>
            </a:lvl1pPr>
          </a:lstStyle>
          <a:p>
            <a:pPr>
              <a:defRPr/>
            </a:pPr>
            <a:fld id="{8F542B11-1E5D-4ECD-B584-04A523D5E00F}"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11958049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BDDA47CB-3019-40CF-9F6B-8BA301879E6C}"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8"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9" name="Espace réservé du numéro de diapositive 5"/>
          <p:cNvSpPr>
            <a:spLocks noGrp="1"/>
          </p:cNvSpPr>
          <p:nvPr>
            <p:ph type="sldNum" sz="quarter" idx="12"/>
          </p:nvPr>
        </p:nvSpPr>
        <p:spPr/>
        <p:txBody>
          <a:bodyPr/>
          <a:lstStyle>
            <a:lvl1pPr>
              <a:defRPr/>
            </a:lvl1pPr>
          </a:lstStyle>
          <a:p>
            <a:pPr>
              <a:defRPr/>
            </a:pPr>
            <a:fld id="{C9CE85D4-431C-4972-AAAA-E5F9404C1918}"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185814892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3"/>
          <p:cNvSpPr>
            <a:spLocks noGrp="1"/>
          </p:cNvSpPr>
          <p:nvPr>
            <p:ph type="dt" sz="half" idx="10"/>
          </p:nvPr>
        </p:nvSpPr>
        <p:spPr/>
        <p:txBody>
          <a:bodyPr/>
          <a:lstStyle>
            <a:lvl1pPr>
              <a:defRPr/>
            </a:lvl1pPr>
          </a:lstStyle>
          <a:p>
            <a:pPr>
              <a:defRPr/>
            </a:pPr>
            <a:fld id="{15ADDB51-CE49-4BA3-B650-95C73F62D830}"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4"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5" name="Espace réservé du numéro de diapositive 5"/>
          <p:cNvSpPr>
            <a:spLocks noGrp="1"/>
          </p:cNvSpPr>
          <p:nvPr>
            <p:ph type="sldNum" sz="quarter" idx="12"/>
          </p:nvPr>
        </p:nvSpPr>
        <p:spPr/>
        <p:txBody>
          <a:bodyPr/>
          <a:lstStyle>
            <a:lvl1pPr>
              <a:defRPr/>
            </a:lvl1pPr>
          </a:lstStyle>
          <a:p>
            <a:pPr>
              <a:defRPr/>
            </a:pPr>
            <a:fld id="{DE1E8B92-3B1E-49FA-BAA9-395F9803062E}"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25818262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F3F5CFEB-FA87-4AC4-ABA6-B51DC76845EE}"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3"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4" name="Espace réservé du numéro de diapositive 5"/>
          <p:cNvSpPr>
            <a:spLocks noGrp="1"/>
          </p:cNvSpPr>
          <p:nvPr>
            <p:ph type="sldNum" sz="quarter" idx="12"/>
          </p:nvPr>
        </p:nvSpPr>
        <p:spPr/>
        <p:txBody>
          <a:bodyPr/>
          <a:lstStyle>
            <a:lvl1pPr>
              <a:defRPr/>
            </a:lvl1pPr>
          </a:lstStyle>
          <a:p>
            <a:pPr>
              <a:defRPr/>
            </a:pPr>
            <a:fld id="{A4F55D53-D23A-484B-807F-E576A3001E34}"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17217974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687BA0CF-0AA6-4BA3-9C6D-D48326C7B6A1}"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7" name="Espace réservé du numéro de diapositive 5"/>
          <p:cNvSpPr>
            <a:spLocks noGrp="1"/>
          </p:cNvSpPr>
          <p:nvPr>
            <p:ph type="sldNum" sz="quarter" idx="12"/>
          </p:nvPr>
        </p:nvSpPr>
        <p:spPr/>
        <p:txBody>
          <a:bodyPr/>
          <a:lstStyle>
            <a:lvl1pPr>
              <a:defRPr/>
            </a:lvl1pPr>
          </a:lstStyle>
          <a:p>
            <a:pPr>
              <a:defRPr/>
            </a:pPr>
            <a:fld id="{CEA4B1F9-A59C-4FA0-A145-CC216E5ECCA0}"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3228426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Faire glisser l'image vers l'espace réservé ou cliquer sur l'icône pour l'ajouter</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120A29BB-2BE1-42D6-A191-2C5A99491C47}"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7" name="Espace réservé du numéro de diapositive 5"/>
          <p:cNvSpPr>
            <a:spLocks noGrp="1"/>
          </p:cNvSpPr>
          <p:nvPr>
            <p:ph type="sldNum" sz="quarter" idx="12"/>
          </p:nvPr>
        </p:nvSpPr>
        <p:spPr/>
        <p:txBody>
          <a:bodyPr/>
          <a:lstStyle>
            <a:lvl1pPr>
              <a:defRPr/>
            </a:lvl1pPr>
          </a:lstStyle>
          <a:p>
            <a:pPr>
              <a:defRPr/>
            </a:pPr>
            <a:fld id="{5CA2585C-515F-48E5-86D3-99479D11C04D}"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11031196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879B6D3F-B068-40CE-85F1-2253EC827A00}"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6" name="Espace réservé du numéro de diapositive 5"/>
          <p:cNvSpPr>
            <a:spLocks noGrp="1"/>
          </p:cNvSpPr>
          <p:nvPr>
            <p:ph type="sldNum" sz="quarter" idx="12"/>
          </p:nvPr>
        </p:nvSpPr>
        <p:spPr/>
        <p:txBody>
          <a:bodyPr/>
          <a:lstStyle>
            <a:lvl1pPr>
              <a:defRPr/>
            </a:lvl1pPr>
          </a:lstStyle>
          <a:p>
            <a:pPr>
              <a:defRPr/>
            </a:pPr>
            <a:fld id="{1EA6488D-1C5D-4A6F-BBA0-CC44440AA8C7}"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9389880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F537F0ED-BDC3-4FEC-AB61-BAF30E1A6333}"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6" name="Espace réservé du numéro de diapositive 5"/>
          <p:cNvSpPr>
            <a:spLocks noGrp="1"/>
          </p:cNvSpPr>
          <p:nvPr>
            <p:ph type="sldNum" sz="quarter" idx="12"/>
          </p:nvPr>
        </p:nvSpPr>
        <p:spPr/>
        <p:txBody>
          <a:bodyPr/>
          <a:lstStyle>
            <a:lvl1pPr>
              <a:defRPr/>
            </a:lvl1pPr>
          </a:lstStyle>
          <a:p>
            <a:pPr>
              <a:defRPr/>
            </a:pPr>
            <a:fld id="{7D97D773-6391-409F-96AC-D19B581831F1}"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33648221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4" name="Titre 13"/>
          <p:cNvSpPr>
            <a:spLocks noGrp="1"/>
          </p:cNvSpPr>
          <p:nvPr>
            <p:ph type="ctrTitle"/>
          </p:nvPr>
        </p:nvSpPr>
        <p:spPr>
          <a:xfrm>
            <a:off x="1432560" y="359898"/>
            <a:ext cx="7406640" cy="1472184"/>
          </a:xfrm>
        </p:spPr>
        <p:txBody>
          <a:bodyPr anchor="b"/>
          <a:lstStyle>
            <a:lvl1pPr algn="l">
              <a:defRPr/>
            </a:lvl1pPr>
            <a:extLst/>
          </a:lstStyle>
          <a:p>
            <a:r>
              <a:rPr kumimoji="0" lang="fr-FR" smtClean="0"/>
              <a:t>Cliquez et modifiez le titre</a:t>
            </a:r>
            <a:endParaRPr kumimoji="0" lang="en-US"/>
          </a:p>
        </p:txBody>
      </p:sp>
      <p:sp>
        <p:nvSpPr>
          <p:cNvPr id="22" name="Sous-titr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7" name="Espace réservé de la date 6"/>
          <p:cNvSpPr>
            <a:spLocks noGrp="1"/>
          </p:cNvSpPr>
          <p:nvPr>
            <p:ph type="dt" sz="half" idx="10"/>
          </p:nvPr>
        </p:nvSpPr>
        <p:spPr/>
        <p:txBody>
          <a:bodyPr/>
          <a:lstStyle>
            <a:extLst/>
          </a:lstStyle>
          <a:p>
            <a:fld id="{54AB02A5-4FE5-49D9-9E24-09F23B90C450}" type="datetimeFigureOut">
              <a:rPr lang="en-US" smtClean="0"/>
              <a:t>7/18/17</a:t>
            </a:fld>
            <a:endParaRPr lang="en-US"/>
          </a:p>
        </p:txBody>
      </p:sp>
      <p:sp>
        <p:nvSpPr>
          <p:cNvPr id="20" name="Espace réservé du pied de page 19"/>
          <p:cNvSpPr>
            <a:spLocks noGrp="1"/>
          </p:cNvSpPr>
          <p:nvPr>
            <p:ph type="ftr" sz="quarter" idx="11"/>
          </p:nvPr>
        </p:nvSpPr>
        <p:spPr/>
        <p:txBody>
          <a:bodyPr/>
          <a:lstStyle>
            <a:extLst/>
          </a:lstStyle>
          <a:p>
            <a:endParaRPr kumimoji="0" lang="en-US"/>
          </a:p>
        </p:txBody>
      </p:sp>
      <p:sp>
        <p:nvSpPr>
          <p:cNvPr id="10" name="Espace réservé du numéro de diapositive 9"/>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
        <p:nvSpPr>
          <p:cNvPr id="8" name="Ellips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lips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fld id="{67B01D6F-76CF-4EC1-B98D-A65E7A2A5C63}"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extLst/>
          </a:lstStyle>
          <a:p>
            <a:pPr>
              <a:defRPr/>
            </a:pPr>
            <a:fld id="{30AF4B01-1085-463B-AFDB-DCEF6023264F}"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C7FE6F79-7E46-204C-AA8F-6DE19E72BAEC}" type="datetimeFigureOut">
              <a:rPr lang="fr-FR" smtClean="0"/>
              <a:t>18/07/2017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26438712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fr-FR" smtClean="0"/>
              <a:t>Cliquez et modifiez le titre</a:t>
            </a:r>
            <a:endParaRPr kumimoji="0" lang="en-US"/>
          </a:p>
        </p:txBody>
      </p:sp>
      <p:sp>
        <p:nvSpPr>
          <p:cNvPr id="3" name="Espace réservé du texte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pPr>
              <a:defRPr/>
            </a:pPr>
            <a:fld id="{F71CC772-C7B3-464C-9E04-103C8F74B7C1}"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extLst/>
          </a:lstStyle>
          <a:p>
            <a:pPr>
              <a:defRPr/>
            </a:pPr>
            <a:endParaRPr lang="fr-FR" dirty="0">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extLst/>
          </a:lstStyle>
          <a:p>
            <a:pPr>
              <a:defRPr/>
            </a:pPr>
            <a:fld id="{517661B5-924A-489A-92C6-507231226535}"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lips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lips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hf hd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435608" y="274320"/>
            <a:ext cx="7498080" cy="1143000"/>
          </a:xfrm>
        </p:spPr>
        <p:txBody>
          <a:bodyPr/>
          <a:lstStyle>
            <a:extLst/>
          </a:lstStyle>
          <a:p>
            <a:r>
              <a:rPr kumimoji="0" lang="fr-FR" smtClean="0"/>
              <a:t>Cliquez et modifiez le titre</a:t>
            </a:r>
            <a:endParaRPr kumimoji="0" lang="en-US"/>
          </a:p>
        </p:txBody>
      </p:sp>
      <p:sp>
        <p:nvSpPr>
          <p:cNvPr id="3" name="Espace réservé du contenu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pPr>
              <a:defRPr/>
            </a:pPr>
            <a:fld id="{783DD2E7-9F41-4565-9784-F1F90100672B}"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extLst/>
          </a:lstStyle>
          <a:p>
            <a:pPr>
              <a:defRPr/>
            </a:pPr>
            <a:fld id="{8F542B11-1E5D-4ECD-B584-04A523D5E00F}"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fr-FR" smtClean="0"/>
              <a:t>Cliquez et modifiez le titre</a:t>
            </a:r>
            <a:endParaRPr kumimoji="0" lang="en-US"/>
          </a:p>
        </p:txBody>
      </p:sp>
      <p:sp>
        <p:nvSpPr>
          <p:cNvPr id="3" name="Espace réservé du texte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pPr>
              <a:defRPr/>
            </a:pPr>
            <a:fld id="{BDDA47CB-3019-40CF-9F6B-8BA301879E6C}"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8" name="Espace réservé du pied de page 7"/>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9" name="Espace réservé du numéro de diapositive 8"/>
          <p:cNvSpPr>
            <a:spLocks noGrp="1"/>
          </p:cNvSpPr>
          <p:nvPr>
            <p:ph type="sldNum" sz="quarter" idx="12"/>
          </p:nvPr>
        </p:nvSpPr>
        <p:spPr/>
        <p:txBody>
          <a:bodyPr/>
          <a:lstStyle>
            <a:extLst/>
          </a:lstStyle>
          <a:p>
            <a:pPr>
              <a:defRPr/>
            </a:pPr>
            <a:fld id="{C9CE85D4-431C-4972-AAAA-E5F9404C1918}"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435608" y="274320"/>
            <a:ext cx="7498080" cy="1143000"/>
          </a:xfrm>
        </p:spPr>
        <p:txBody>
          <a:bodyPr anchor="ctr"/>
          <a:lstStyle>
            <a:extLst/>
          </a:lstStyle>
          <a:p>
            <a:r>
              <a:rPr kumimoji="0" lang="fr-FR" smtClean="0"/>
              <a:t>Cliquez et modifiez le titre</a:t>
            </a:r>
            <a:endParaRPr kumimoji="0" lang="en-US"/>
          </a:p>
        </p:txBody>
      </p:sp>
      <p:sp>
        <p:nvSpPr>
          <p:cNvPr id="3" name="Espace réservé de la date 2"/>
          <p:cNvSpPr>
            <a:spLocks noGrp="1"/>
          </p:cNvSpPr>
          <p:nvPr>
            <p:ph type="dt" sz="half" idx="10"/>
          </p:nvPr>
        </p:nvSpPr>
        <p:spPr/>
        <p:txBody>
          <a:bodyPr/>
          <a:lstStyle>
            <a:extLst/>
          </a:lstStyle>
          <a:p>
            <a:pPr>
              <a:defRPr/>
            </a:pPr>
            <a:fld id="{15ADDB51-CE49-4BA3-B650-95C73F62D830}"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4" name="Espace réservé du pied de page 3"/>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5" name="Espace réservé du numéro de diapositive 4"/>
          <p:cNvSpPr>
            <a:spLocks noGrp="1"/>
          </p:cNvSpPr>
          <p:nvPr>
            <p:ph type="sldNum" sz="quarter" idx="12"/>
          </p:nvPr>
        </p:nvSpPr>
        <p:spPr/>
        <p:txBody>
          <a:bodyPr/>
          <a:lstStyle>
            <a:extLst/>
          </a:lstStyle>
          <a:p>
            <a:pPr>
              <a:defRPr/>
            </a:pPr>
            <a:fld id="{DE1E8B92-3B1E-49FA-BAA9-395F9803062E}"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Espace réservé de la date 1"/>
          <p:cNvSpPr>
            <a:spLocks noGrp="1"/>
          </p:cNvSpPr>
          <p:nvPr>
            <p:ph type="dt" sz="half" idx="10"/>
          </p:nvPr>
        </p:nvSpPr>
        <p:spPr/>
        <p:txBody>
          <a:bodyPr/>
          <a:lstStyle>
            <a:extLst/>
          </a:lstStyle>
          <a:p>
            <a:pPr>
              <a:defRPr/>
            </a:pPr>
            <a:fld id="{F3F5CFEB-FA87-4AC4-ABA6-B51DC76845EE}"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3" name="Espace réservé du pied de page 2"/>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4" name="Espace réservé du numéro de diapositive 3"/>
          <p:cNvSpPr>
            <a:spLocks noGrp="1"/>
          </p:cNvSpPr>
          <p:nvPr>
            <p:ph type="sldNum" sz="quarter" idx="12"/>
          </p:nvPr>
        </p:nvSpPr>
        <p:spPr/>
        <p:txBody>
          <a:bodyPr/>
          <a:lstStyle>
            <a:extLst/>
          </a:lstStyle>
          <a:p>
            <a:pPr>
              <a:defRPr/>
            </a:pPr>
            <a:fld id="{A4F55D53-D23A-484B-807F-E576A3001E34}"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fr-FR" smtClean="0"/>
              <a:t>Cliquez et modifiez le titre</a:t>
            </a:r>
            <a:endParaRPr kumimoji="0" lang="en-US"/>
          </a:p>
        </p:txBody>
      </p:sp>
      <p:sp>
        <p:nvSpPr>
          <p:cNvPr id="3" name="Espace réservé du texte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pPr>
              <a:defRPr/>
            </a:pPr>
            <a:fld id="{687BA0CF-0AA6-4BA3-9C6D-D48326C7B6A1}"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extLst/>
          </a:lstStyle>
          <a:p>
            <a:pPr>
              <a:defRPr/>
            </a:pPr>
            <a:fld id="{CEA4B1F9-A59C-4FA0-A145-CC216E5ECCA0}"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fr-FR" smtClean="0"/>
              <a:t>Cliquez et modifiez le titre</a:t>
            </a:r>
            <a:endParaRPr kumimoji="0" lang="en-US"/>
          </a:p>
        </p:txBody>
      </p:sp>
      <p:sp>
        <p:nvSpPr>
          <p:cNvPr id="5" name="Espace réservé de la date 4"/>
          <p:cNvSpPr>
            <a:spLocks noGrp="1"/>
          </p:cNvSpPr>
          <p:nvPr>
            <p:ph type="dt" sz="half" idx="10"/>
          </p:nvPr>
        </p:nvSpPr>
        <p:spPr/>
        <p:txBody>
          <a:bodyPr/>
          <a:lstStyle>
            <a:extLst/>
          </a:lstStyle>
          <a:p>
            <a:pPr>
              <a:defRPr/>
            </a:pPr>
            <a:fld id="{120A29BB-2BE1-42D6-A191-2C5A99491C47}"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extLst/>
          </a:lstStyle>
          <a:p>
            <a:pPr>
              <a:defRPr/>
            </a:pPr>
            <a:fld id="{5CA2585C-515F-48E5-86D3-99479D11C04D}"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Espace réservé pour une image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fr-FR" smtClean="0"/>
              <a:t>Faire glisser l'image vers l'espace réservé ou cliquer sur l'icône pour l'ajouter</a:t>
            </a:r>
            <a:endParaRPr kumimoji="0" lang="en-US" dirty="0"/>
          </a:p>
        </p:txBody>
      </p:sp>
      <p:sp>
        <p:nvSpPr>
          <p:cNvPr id="9" name="Processu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Processu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Espace réservé du texte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fld id="{879B6D3F-B068-40CE-85F1-2253EC827A00}"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extLst/>
          </a:lstStyle>
          <a:p>
            <a:pPr>
              <a:defRPr/>
            </a:pPr>
            <a:fld id="{1EA6488D-1C5D-4A6F-BBA0-CC44440AA8C7}"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274639"/>
            <a:ext cx="1828800" cy="5851525"/>
          </a:xfrm>
        </p:spPr>
        <p:txBody>
          <a:bodyPr vert="eaVert"/>
          <a:lstStyle>
            <a:extLst/>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a:xfrm>
            <a:off x="1143000" y="274640"/>
            <a:ext cx="55626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fld id="{F537F0ED-BDC3-4FEC-AB61-BAF30E1A6333}"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extLst/>
          </a:lstStyle>
          <a:p>
            <a:pPr>
              <a:defRPr/>
            </a:pPr>
            <a:fld id="{7D97D773-6391-409F-96AC-D19B581831F1}"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3718544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7FE6F79-7E46-204C-AA8F-6DE19E72BAEC}" type="datetimeFigureOut">
              <a:rPr lang="fr-FR" smtClean="0"/>
              <a:t>18/07/2017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40580597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39884862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36188574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F7C1387E-2177-CF47-8B17-2DB334B574C9}"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9654226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F7C1387E-2177-CF47-8B17-2DB334B574C9}" type="datetimeFigureOut">
              <a:rPr lang="fr-FR" smtClean="0"/>
              <a:t>18/07/2017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8315687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F7C1387E-2177-CF47-8B17-2DB334B574C9}" type="datetimeFigureOut">
              <a:rPr lang="fr-FR" smtClean="0"/>
              <a:t>18/07/2017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38941531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7C1387E-2177-CF47-8B17-2DB334B574C9}" type="datetimeFigureOut">
              <a:rPr lang="fr-FR" smtClean="0"/>
              <a:t>18/07/2017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57392572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7C1387E-2177-CF47-8B17-2DB334B574C9}"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44501983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Faire glisser l'image vers l'espace réservé ou cliquer sur l'icône pour l'ajouter</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7C1387E-2177-CF47-8B17-2DB334B574C9}"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150415654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273344142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2A844AC-A92E-6E49-B842-EE646AA16ABA}" type="slidenum">
              <a:rPr lang="fr-FR" smtClean="0"/>
              <a:t>‹#›</a:t>
            </a:fld>
            <a:endParaRPr lang="fr-FR"/>
          </a:p>
        </p:txBody>
      </p:sp>
    </p:spTree>
    <p:extLst>
      <p:ext uri="{BB962C8B-B14F-4D97-AF65-F5344CB8AC3E}">
        <p14:creationId xmlns:p14="http://schemas.microsoft.com/office/powerpoint/2010/main" val="3859203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7FE6F79-7E46-204C-AA8F-6DE19E72BAEC}"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255178970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05C0EF06-F4FA-4569-A537-4F2EE66FF497}"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6" name="Espace réservé du numéro de diapositive 5"/>
          <p:cNvSpPr>
            <a:spLocks noGrp="1"/>
          </p:cNvSpPr>
          <p:nvPr>
            <p:ph type="sldNum" sz="quarter" idx="12"/>
          </p:nvPr>
        </p:nvSpPr>
        <p:spPr/>
        <p:txBody>
          <a:bodyPr/>
          <a:lstStyle>
            <a:lvl1pPr>
              <a:defRPr/>
            </a:lvl1pPr>
          </a:lstStyle>
          <a:p>
            <a:pPr>
              <a:defRPr/>
            </a:pPr>
            <a:fld id="{61932D72-C97B-4FBB-B4DD-F1492D8804C3}"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252923982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67B01D6F-76CF-4EC1-B98D-A65E7A2A5C63}"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6" name="Espace réservé du numéro de diapositive 5"/>
          <p:cNvSpPr>
            <a:spLocks noGrp="1"/>
          </p:cNvSpPr>
          <p:nvPr>
            <p:ph type="sldNum" sz="quarter" idx="12"/>
          </p:nvPr>
        </p:nvSpPr>
        <p:spPr/>
        <p:txBody>
          <a:bodyPr/>
          <a:lstStyle>
            <a:lvl1pPr>
              <a:defRPr/>
            </a:lvl1pPr>
          </a:lstStyle>
          <a:p>
            <a:pPr>
              <a:defRPr/>
            </a:pPr>
            <a:fld id="{30AF4B01-1085-463B-AFDB-DCEF6023264F}"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297584771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7DCC6A21-D3CC-4B34-909C-3CB0DF7E8353}"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6" name="Espace réservé du numéro de diapositive 5"/>
          <p:cNvSpPr>
            <a:spLocks noGrp="1"/>
          </p:cNvSpPr>
          <p:nvPr>
            <p:ph type="sldNum" sz="quarter" idx="12"/>
          </p:nvPr>
        </p:nvSpPr>
        <p:spPr/>
        <p:txBody>
          <a:bodyPr/>
          <a:lstStyle>
            <a:lvl1pPr>
              <a:defRPr/>
            </a:lvl1pPr>
          </a:lstStyle>
          <a:p>
            <a:pPr>
              <a:defRPr/>
            </a:pPr>
            <a:fld id="{C7E5D27D-B8A9-4021-8956-E48A3668066A}"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363251304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783DD2E7-9F41-4565-9784-F1F90100672B}"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7" name="Espace réservé du numéro de diapositive 5"/>
          <p:cNvSpPr>
            <a:spLocks noGrp="1"/>
          </p:cNvSpPr>
          <p:nvPr>
            <p:ph type="sldNum" sz="quarter" idx="12"/>
          </p:nvPr>
        </p:nvSpPr>
        <p:spPr/>
        <p:txBody>
          <a:bodyPr/>
          <a:lstStyle>
            <a:lvl1pPr>
              <a:defRPr/>
            </a:lvl1pPr>
          </a:lstStyle>
          <a:p>
            <a:pPr>
              <a:defRPr/>
            </a:pPr>
            <a:fld id="{8F542B11-1E5D-4ECD-B584-04A523D5E00F}"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119580494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BDDA47CB-3019-40CF-9F6B-8BA301879E6C}"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8"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9" name="Espace réservé du numéro de diapositive 5"/>
          <p:cNvSpPr>
            <a:spLocks noGrp="1"/>
          </p:cNvSpPr>
          <p:nvPr>
            <p:ph type="sldNum" sz="quarter" idx="12"/>
          </p:nvPr>
        </p:nvSpPr>
        <p:spPr/>
        <p:txBody>
          <a:bodyPr/>
          <a:lstStyle>
            <a:lvl1pPr>
              <a:defRPr/>
            </a:lvl1pPr>
          </a:lstStyle>
          <a:p>
            <a:pPr>
              <a:defRPr/>
            </a:pPr>
            <a:fld id="{C9CE85D4-431C-4972-AAAA-E5F9404C1918}"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185814892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3"/>
          <p:cNvSpPr>
            <a:spLocks noGrp="1"/>
          </p:cNvSpPr>
          <p:nvPr>
            <p:ph type="dt" sz="half" idx="10"/>
          </p:nvPr>
        </p:nvSpPr>
        <p:spPr/>
        <p:txBody>
          <a:bodyPr/>
          <a:lstStyle>
            <a:lvl1pPr>
              <a:defRPr/>
            </a:lvl1pPr>
          </a:lstStyle>
          <a:p>
            <a:pPr>
              <a:defRPr/>
            </a:pPr>
            <a:fld id="{15ADDB51-CE49-4BA3-B650-95C73F62D830}"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4"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5" name="Espace réservé du numéro de diapositive 5"/>
          <p:cNvSpPr>
            <a:spLocks noGrp="1"/>
          </p:cNvSpPr>
          <p:nvPr>
            <p:ph type="sldNum" sz="quarter" idx="12"/>
          </p:nvPr>
        </p:nvSpPr>
        <p:spPr/>
        <p:txBody>
          <a:bodyPr/>
          <a:lstStyle>
            <a:lvl1pPr>
              <a:defRPr/>
            </a:lvl1pPr>
          </a:lstStyle>
          <a:p>
            <a:pPr>
              <a:defRPr/>
            </a:pPr>
            <a:fld id="{DE1E8B92-3B1E-49FA-BAA9-395F9803062E}"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258182622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F3F5CFEB-FA87-4AC4-ABA6-B51DC76845EE}"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3"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4" name="Espace réservé du numéro de diapositive 5"/>
          <p:cNvSpPr>
            <a:spLocks noGrp="1"/>
          </p:cNvSpPr>
          <p:nvPr>
            <p:ph type="sldNum" sz="quarter" idx="12"/>
          </p:nvPr>
        </p:nvSpPr>
        <p:spPr/>
        <p:txBody>
          <a:bodyPr/>
          <a:lstStyle>
            <a:lvl1pPr>
              <a:defRPr/>
            </a:lvl1pPr>
          </a:lstStyle>
          <a:p>
            <a:pPr>
              <a:defRPr/>
            </a:pPr>
            <a:fld id="{A4F55D53-D23A-484B-807F-E576A3001E34}"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172179747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687BA0CF-0AA6-4BA3-9C6D-D48326C7B6A1}"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7" name="Espace réservé du numéro de diapositive 5"/>
          <p:cNvSpPr>
            <a:spLocks noGrp="1"/>
          </p:cNvSpPr>
          <p:nvPr>
            <p:ph type="sldNum" sz="quarter" idx="12"/>
          </p:nvPr>
        </p:nvSpPr>
        <p:spPr/>
        <p:txBody>
          <a:bodyPr/>
          <a:lstStyle>
            <a:lvl1pPr>
              <a:defRPr/>
            </a:lvl1pPr>
          </a:lstStyle>
          <a:p>
            <a:pPr>
              <a:defRPr/>
            </a:pPr>
            <a:fld id="{CEA4B1F9-A59C-4FA0-A145-CC216E5ECCA0}"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32284264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Faire glisser l'image vers l'espace réservé ou cliquer sur l'icône pour l'ajouter</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120A29BB-2BE1-42D6-A191-2C5A99491C47}"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7" name="Espace réservé du numéro de diapositive 5"/>
          <p:cNvSpPr>
            <a:spLocks noGrp="1"/>
          </p:cNvSpPr>
          <p:nvPr>
            <p:ph type="sldNum" sz="quarter" idx="12"/>
          </p:nvPr>
        </p:nvSpPr>
        <p:spPr/>
        <p:txBody>
          <a:bodyPr/>
          <a:lstStyle>
            <a:lvl1pPr>
              <a:defRPr/>
            </a:lvl1pPr>
          </a:lstStyle>
          <a:p>
            <a:pPr>
              <a:defRPr/>
            </a:pPr>
            <a:fld id="{5CA2585C-515F-48E5-86D3-99479D11C04D}"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110311964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879B6D3F-B068-40CE-85F1-2253EC827A00}"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6" name="Espace réservé du numéro de diapositive 5"/>
          <p:cNvSpPr>
            <a:spLocks noGrp="1"/>
          </p:cNvSpPr>
          <p:nvPr>
            <p:ph type="sldNum" sz="quarter" idx="12"/>
          </p:nvPr>
        </p:nvSpPr>
        <p:spPr/>
        <p:txBody>
          <a:bodyPr/>
          <a:lstStyle>
            <a:lvl1pPr>
              <a:defRPr/>
            </a:lvl1pPr>
          </a:lstStyle>
          <a:p>
            <a:pPr>
              <a:defRPr/>
            </a:pPr>
            <a:fld id="{1EA6488D-1C5D-4A6F-BBA0-CC44440AA8C7}"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938988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Faire glisser l'image vers l'espace réservé ou cliquer sur l'icône pour l'ajouter</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7FE6F79-7E46-204C-AA8F-6DE19E72BAEC}" type="datetimeFigureOut">
              <a:rPr lang="fr-FR" smtClean="0"/>
              <a:t>18/07/2017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6052FA4-744A-9B40-8D62-0E7FBEA2C044}" type="slidenum">
              <a:rPr lang="fr-FR" smtClean="0"/>
              <a:t>‹#›</a:t>
            </a:fld>
            <a:endParaRPr lang="fr-FR"/>
          </a:p>
        </p:txBody>
      </p:sp>
    </p:spTree>
    <p:extLst>
      <p:ext uri="{BB962C8B-B14F-4D97-AF65-F5344CB8AC3E}">
        <p14:creationId xmlns:p14="http://schemas.microsoft.com/office/powerpoint/2010/main" val="115026993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F537F0ED-BDC3-4FEC-AB61-BAF30E1A6333}"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latin typeface="Calibri"/>
              </a:rPr>
              <a:t>COREVIH de la Martinique</a:t>
            </a:r>
          </a:p>
        </p:txBody>
      </p:sp>
      <p:sp>
        <p:nvSpPr>
          <p:cNvPr id="6" name="Espace réservé du numéro de diapositive 5"/>
          <p:cNvSpPr>
            <a:spLocks noGrp="1"/>
          </p:cNvSpPr>
          <p:nvPr>
            <p:ph type="sldNum" sz="quarter" idx="12"/>
          </p:nvPr>
        </p:nvSpPr>
        <p:spPr/>
        <p:txBody>
          <a:bodyPr/>
          <a:lstStyle>
            <a:lvl1pPr>
              <a:defRPr/>
            </a:lvl1pPr>
          </a:lstStyle>
          <a:p>
            <a:pPr>
              <a:defRPr/>
            </a:pPr>
            <a:fld id="{7D97D773-6391-409F-96AC-D19B581831F1}"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336482218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4" name="Titre 13"/>
          <p:cNvSpPr>
            <a:spLocks noGrp="1"/>
          </p:cNvSpPr>
          <p:nvPr>
            <p:ph type="ctrTitle"/>
          </p:nvPr>
        </p:nvSpPr>
        <p:spPr>
          <a:xfrm>
            <a:off x="1432560" y="359898"/>
            <a:ext cx="7406640" cy="1472184"/>
          </a:xfrm>
        </p:spPr>
        <p:txBody>
          <a:bodyPr anchor="b"/>
          <a:lstStyle>
            <a:lvl1pPr algn="l">
              <a:defRPr/>
            </a:lvl1pPr>
            <a:extLst/>
          </a:lstStyle>
          <a:p>
            <a:r>
              <a:rPr kumimoji="0" lang="fr-FR" smtClean="0"/>
              <a:t>Cliquez et modifiez le titre</a:t>
            </a:r>
            <a:endParaRPr kumimoji="0" lang="en-US"/>
          </a:p>
        </p:txBody>
      </p:sp>
      <p:sp>
        <p:nvSpPr>
          <p:cNvPr id="22" name="Sous-titr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7" name="Espace réservé de la date 6"/>
          <p:cNvSpPr>
            <a:spLocks noGrp="1"/>
          </p:cNvSpPr>
          <p:nvPr>
            <p:ph type="dt" sz="half" idx="10"/>
          </p:nvPr>
        </p:nvSpPr>
        <p:spPr/>
        <p:txBody>
          <a:bodyPr/>
          <a:lstStyle>
            <a:extLst/>
          </a:lstStyle>
          <a:p>
            <a:fld id="{54AB02A5-4FE5-49D9-9E24-09F23B90C450}" type="datetimeFigureOut">
              <a:rPr lang="en-US" smtClean="0"/>
              <a:t>7/18/17</a:t>
            </a:fld>
            <a:endParaRPr lang="en-US"/>
          </a:p>
        </p:txBody>
      </p:sp>
      <p:sp>
        <p:nvSpPr>
          <p:cNvPr id="20" name="Espace réservé du pied de page 19"/>
          <p:cNvSpPr>
            <a:spLocks noGrp="1"/>
          </p:cNvSpPr>
          <p:nvPr>
            <p:ph type="ftr" sz="quarter" idx="11"/>
          </p:nvPr>
        </p:nvSpPr>
        <p:spPr/>
        <p:txBody>
          <a:bodyPr/>
          <a:lstStyle>
            <a:extLst/>
          </a:lstStyle>
          <a:p>
            <a:endParaRPr kumimoji="0" lang="en-US"/>
          </a:p>
        </p:txBody>
      </p:sp>
      <p:sp>
        <p:nvSpPr>
          <p:cNvPr id="10" name="Espace réservé du numéro de diapositive 9"/>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
        <p:nvSpPr>
          <p:cNvPr id="8" name="Ellips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lips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fld id="{67B01D6F-76CF-4EC1-B98D-A65E7A2A5C63}"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extLst/>
          </a:lstStyle>
          <a:p>
            <a:pPr>
              <a:defRPr/>
            </a:pPr>
            <a:fld id="{30AF4B01-1085-463B-AFDB-DCEF6023264F}"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fr-FR" smtClean="0"/>
              <a:t>Cliquez et modifiez le titre</a:t>
            </a:r>
            <a:endParaRPr kumimoji="0" lang="en-US"/>
          </a:p>
        </p:txBody>
      </p:sp>
      <p:sp>
        <p:nvSpPr>
          <p:cNvPr id="3" name="Espace réservé du texte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pPr>
              <a:defRPr/>
            </a:pPr>
            <a:fld id="{F71CC772-C7B3-464C-9E04-103C8F74B7C1}"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extLst/>
          </a:lstStyle>
          <a:p>
            <a:pPr>
              <a:defRPr/>
            </a:pPr>
            <a:endParaRPr lang="fr-FR" dirty="0">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extLst/>
          </a:lstStyle>
          <a:p>
            <a:pPr>
              <a:defRPr/>
            </a:pPr>
            <a:fld id="{517661B5-924A-489A-92C6-507231226535}"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lips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lips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hf hdr="0" dt="0"/>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435608" y="274320"/>
            <a:ext cx="7498080" cy="1143000"/>
          </a:xfrm>
        </p:spPr>
        <p:txBody>
          <a:bodyPr/>
          <a:lstStyle>
            <a:extLst/>
          </a:lstStyle>
          <a:p>
            <a:r>
              <a:rPr kumimoji="0" lang="fr-FR" smtClean="0"/>
              <a:t>Cliquez et modifiez le titre</a:t>
            </a:r>
            <a:endParaRPr kumimoji="0" lang="en-US"/>
          </a:p>
        </p:txBody>
      </p:sp>
      <p:sp>
        <p:nvSpPr>
          <p:cNvPr id="3" name="Espace réservé du contenu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pPr>
              <a:defRPr/>
            </a:pPr>
            <a:fld id="{783DD2E7-9F41-4565-9784-F1F90100672B}"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extLst/>
          </a:lstStyle>
          <a:p>
            <a:pPr>
              <a:defRPr/>
            </a:pPr>
            <a:fld id="{8F542B11-1E5D-4ECD-B584-04A523D5E00F}"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fr-FR" smtClean="0"/>
              <a:t>Cliquez et modifiez le titre</a:t>
            </a:r>
            <a:endParaRPr kumimoji="0" lang="en-US"/>
          </a:p>
        </p:txBody>
      </p:sp>
      <p:sp>
        <p:nvSpPr>
          <p:cNvPr id="3" name="Espace réservé du texte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pPr>
              <a:defRPr/>
            </a:pPr>
            <a:fld id="{BDDA47CB-3019-40CF-9F6B-8BA301879E6C}"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8" name="Espace réservé du pied de page 7"/>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9" name="Espace réservé du numéro de diapositive 8"/>
          <p:cNvSpPr>
            <a:spLocks noGrp="1"/>
          </p:cNvSpPr>
          <p:nvPr>
            <p:ph type="sldNum" sz="quarter" idx="12"/>
          </p:nvPr>
        </p:nvSpPr>
        <p:spPr/>
        <p:txBody>
          <a:bodyPr/>
          <a:lstStyle>
            <a:extLst/>
          </a:lstStyle>
          <a:p>
            <a:pPr>
              <a:defRPr/>
            </a:pPr>
            <a:fld id="{C9CE85D4-431C-4972-AAAA-E5F9404C1918}"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435608" y="274320"/>
            <a:ext cx="7498080" cy="1143000"/>
          </a:xfrm>
        </p:spPr>
        <p:txBody>
          <a:bodyPr anchor="ctr"/>
          <a:lstStyle>
            <a:extLst/>
          </a:lstStyle>
          <a:p>
            <a:r>
              <a:rPr kumimoji="0" lang="fr-FR" smtClean="0"/>
              <a:t>Cliquez et modifiez le titre</a:t>
            </a:r>
            <a:endParaRPr kumimoji="0" lang="en-US"/>
          </a:p>
        </p:txBody>
      </p:sp>
      <p:sp>
        <p:nvSpPr>
          <p:cNvPr id="3" name="Espace réservé de la date 2"/>
          <p:cNvSpPr>
            <a:spLocks noGrp="1"/>
          </p:cNvSpPr>
          <p:nvPr>
            <p:ph type="dt" sz="half" idx="10"/>
          </p:nvPr>
        </p:nvSpPr>
        <p:spPr/>
        <p:txBody>
          <a:bodyPr/>
          <a:lstStyle>
            <a:extLst/>
          </a:lstStyle>
          <a:p>
            <a:pPr>
              <a:defRPr/>
            </a:pPr>
            <a:fld id="{15ADDB51-CE49-4BA3-B650-95C73F62D830}"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4" name="Espace réservé du pied de page 3"/>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5" name="Espace réservé du numéro de diapositive 4"/>
          <p:cNvSpPr>
            <a:spLocks noGrp="1"/>
          </p:cNvSpPr>
          <p:nvPr>
            <p:ph type="sldNum" sz="quarter" idx="12"/>
          </p:nvPr>
        </p:nvSpPr>
        <p:spPr/>
        <p:txBody>
          <a:bodyPr/>
          <a:lstStyle>
            <a:extLst/>
          </a:lstStyle>
          <a:p>
            <a:pPr>
              <a:defRPr/>
            </a:pPr>
            <a:fld id="{DE1E8B92-3B1E-49FA-BAA9-395F9803062E}"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Espace réservé de la date 1"/>
          <p:cNvSpPr>
            <a:spLocks noGrp="1"/>
          </p:cNvSpPr>
          <p:nvPr>
            <p:ph type="dt" sz="half" idx="10"/>
          </p:nvPr>
        </p:nvSpPr>
        <p:spPr/>
        <p:txBody>
          <a:bodyPr/>
          <a:lstStyle>
            <a:extLst/>
          </a:lstStyle>
          <a:p>
            <a:pPr>
              <a:defRPr/>
            </a:pPr>
            <a:fld id="{F3F5CFEB-FA87-4AC4-ABA6-B51DC76845EE}"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3" name="Espace réservé du pied de page 2"/>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4" name="Espace réservé du numéro de diapositive 3"/>
          <p:cNvSpPr>
            <a:spLocks noGrp="1"/>
          </p:cNvSpPr>
          <p:nvPr>
            <p:ph type="sldNum" sz="quarter" idx="12"/>
          </p:nvPr>
        </p:nvSpPr>
        <p:spPr/>
        <p:txBody>
          <a:bodyPr/>
          <a:lstStyle>
            <a:extLst/>
          </a:lstStyle>
          <a:p>
            <a:pPr>
              <a:defRPr/>
            </a:pPr>
            <a:fld id="{A4F55D53-D23A-484B-807F-E576A3001E34}"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fr-FR" smtClean="0"/>
              <a:t>Cliquez et modifiez le titre</a:t>
            </a:r>
            <a:endParaRPr kumimoji="0" lang="en-US"/>
          </a:p>
        </p:txBody>
      </p:sp>
      <p:sp>
        <p:nvSpPr>
          <p:cNvPr id="3" name="Espace réservé du texte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pPr>
              <a:defRPr/>
            </a:pPr>
            <a:fld id="{687BA0CF-0AA6-4BA3-9C6D-D48326C7B6A1}"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extLst/>
          </a:lstStyle>
          <a:p>
            <a:pPr>
              <a:defRPr/>
            </a:pPr>
            <a:fld id="{CEA4B1F9-A59C-4FA0-A145-CC216E5ECCA0}"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fr-FR" smtClean="0"/>
              <a:t>Cliquez et modifiez le titre</a:t>
            </a:r>
            <a:endParaRPr kumimoji="0" lang="en-US"/>
          </a:p>
        </p:txBody>
      </p:sp>
      <p:sp>
        <p:nvSpPr>
          <p:cNvPr id="5" name="Espace réservé de la date 4"/>
          <p:cNvSpPr>
            <a:spLocks noGrp="1"/>
          </p:cNvSpPr>
          <p:nvPr>
            <p:ph type="dt" sz="half" idx="10"/>
          </p:nvPr>
        </p:nvSpPr>
        <p:spPr/>
        <p:txBody>
          <a:bodyPr/>
          <a:lstStyle>
            <a:extLst/>
          </a:lstStyle>
          <a:p>
            <a:pPr>
              <a:defRPr/>
            </a:pPr>
            <a:fld id="{120A29BB-2BE1-42D6-A191-2C5A99491C47}"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extLst/>
          </a:lstStyle>
          <a:p>
            <a:pPr>
              <a:defRPr/>
            </a:pPr>
            <a:r>
              <a:rPr lang="fr-FR" smtClean="0">
                <a:solidFill>
                  <a:prstClr val="black">
                    <a:tint val="75000"/>
                  </a:prstClr>
                </a:solidFill>
                <a:latin typeface="Calibri"/>
              </a:rPr>
              <a:t>COREVIH de la Martinique</a:t>
            </a:r>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extLst/>
          </a:lstStyle>
          <a:p>
            <a:pPr>
              <a:defRPr/>
            </a:pPr>
            <a:fld id="{5CA2585C-515F-48E5-86D3-99479D11C04D}"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Espace réservé pour une image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fr-FR" smtClean="0"/>
              <a:t>Faire glisser l'image vers l'espace réservé ou cliquer sur l'icône pour l'ajouter</a:t>
            </a:r>
            <a:endParaRPr kumimoji="0" lang="en-US" dirty="0"/>
          </a:p>
        </p:txBody>
      </p:sp>
      <p:sp>
        <p:nvSpPr>
          <p:cNvPr id="9" name="Processu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Processu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Espace réservé du texte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6.xml"/><Relationship Id="rId12" Type="http://schemas.openxmlformats.org/officeDocument/2006/relationships/theme" Target="../theme/theme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7.xml"/><Relationship Id="rId12" Type="http://schemas.openxmlformats.org/officeDocument/2006/relationships/theme" Target="../theme/theme5.xml"/><Relationship Id="rId1" Type="http://schemas.openxmlformats.org/officeDocument/2006/relationships/slideLayout" Target="../slideLayouts/slideLayout47.xml"/><Relationship Id="rId2" Type="http://schemas.openxmlformats.org/officeDocument/2006/relationships/slideLayout" Target="../slideLayouts/slideLayout48.xml"/><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8.xml"/><Relationship Id="rId12" Type="http://schemas.openxmlformats.org/officeDocument/2006/relationships/theme" Target="../theme/theme6.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9" Type="http://schemas.openxmlformats.org/officeDocument/2006/relationships/slideLayout" Target="../slideLayouts/slideLayout66.xml"/><Relationship Id="rId10"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9.xml"/><Relationship Id="rId12" Type="http://schemas.openxmlformats.org/officeDocument/2006/relationships/theme" Target="../theme/theme7.xml"/><Relationship Id="rId1" Type="http://schemas.openxmlformats.org/officeDocument/2006/relationships/slideLayout" Target="../slideLayouts/slideLayout69.xml"/><Relationship Id="rId2" Type="http://schemas.openxmlformats.org/officeDocument/2006/relationships/slideLayout" Target="../slideLayouts/slideLayout70.xml"/><Relationship Id="rId3" Type="http://schemas.openxmlformats.org/officeDocument/2006/relationships/slideLayout" Target="../slideLayouts/slideLayout71.xml"/><Relationship Id="rId4" Type="http://schemas.openxmlformats.org/officeDocument/2006/relationships/slideLayout" Target="../slideLayouts/slideLayout72.xml"/><Relationship Id="rId5" Type="http://schemas.openxmlformats.org/officeDocument/2006/relationships/slideLayout" Target="../slideLayouts/slideLayout73.xml"/><Relationship Id="rId6" Type="http://schemas.openxmlformats.org/officeDocument/2006/relationships/slideLayout" Target="../slideLayouts/slideLayout74.xml"/><Relationship Id="rId7" Type="http://schemas.openxmlformats.org/officeDocument/2006/relationships/slideLayout" Target="../slideLayouts/slideLayout75.xml"/><Relationship Id="rId8" Type="http://schemas.openxmlformats.org/officeDocument/2006/relationships/slideLayout" Target="../slideLayouts/slideLayout76.xml"/><Relationship Id="rId9" Type="http://schemas.openxmlformats.org/officeDocument/2006/relationships/slideLayout" Target="../slideLayouts/slideLayout77.xml"/><Relationship Id="rId10"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90.xml"/><Relationship Id="rId12" Type="http://schemas.openxmlformats.org/officeDocument/2006/relationships/theme" Target="../theme/theme8.xml"/><Relationship Id="rId1" Type="http://schemas.openxmlformats.org/officeDocument/2006/relationships/slideLayout" Target="../slideLayouts/slideLayout80.xml"/><Relationship Id="rId2" Type="http://schemas.openxmlformats.org/officeDocument/2006/relationships/slideLayout" Target="../slideLayouts/slideLayout81.xml"/><Relationship Id="rId3" Type="http://schemas.openxmlformats.org/officeDocument/2006/relationships/slideLayout" Target="../slideLayouts/slideLayout82.xml"/><Relationship Id="rId4" Type="http://schemas.openxmlformats.org/officeDocument/2006/relationships/slideLayout" Target="../slideLayouts/slideLayout83.xml"/><Relationship Id="rId5" Type="http://schemas.openxmlformats.org/officeDocument/2006/relationships/slideLayout" Target="../slideLayouts/slideLayout84.xml"/><Relationship Id="rId6" Type="http://schemas.openxmlformats.org/officeDocument/2006/relationships/slideLayout" Target="../slideLayouts/slideLayout85.xml"/><Relationship Id="rId7" Type="http://schemas.openxmlformats.org/officeDocument/2006/relationships/slideLayout" Target="../slideLayouts/slideLayout86.xml"/><Relationship Id="rId8" Type="http://schemas.openxmlformats.org/officeDocument/2006/relationships/slideLayout" Target="../slideLayouts/slideLayout87.xml"/><Relationship Id="rId9" Type="http://schemas.openxmlformats.org/officeDocument/2006/relationships/slideLayout" Target="../slideLayouts/slideLayout88.xml"/><Relationship Id="rId10"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101.xml"/><Relationship Id="rId12" Type="http://schemas.openxmlformats.org/officeDocument/2006/relationships/theme" Target="../theme/theme9.xml"/><Relationship Id="rId1" Type="http://schemas.openxmlformats.org/officeDocument/2006/relationships/slideLayout" Target="../slideLayouts/slideLayout91.xml"/><Relationship Id="rId2" Type="http://schemas.openxmlformats.org/officeDocument/2006/relationships/slideLayout" Target="../slideLayouts/slideLayout92.xml"/><Relationship Id="rId3" Type="http://schemas.openxmlformats.org/officeDocument/2006/relationships/slideLayout" Target="../slideLayouts/slideLayout93.xml"/><Relationship Id="rId4" Type="http://schemas.openxmlformats.org/officeDocument/2006/relationships/slideLayout" Target="../slideLayouts/slideLayout94.xml"/><Relationship Id="rId5" Type="http://schemas.openxmlformats.org/officeDocument/2006/relationships/slideLayout" Target="../slideLayouts/slideLayout95.xml"/><Relationship Id="rId6" Type="http://schemas.openxmlformats.org/officeDocument/2006/relationships/slideLayout" Target="../slideLayouts/slideLayout96.xml"/><Relationship Id="rId7" Type="http://schemas.openxmlformats.org/officeDocument/2006/relationships/slideLayout" Target="../slideLayouts/slideLayout97.xml"/><Relationship Id="rId8" Type="http://schemas.openxmlformats.org/officeDocument/2006/relationships/slideLayout" Target="../slideLayouts/slideLayout98.xml"/><Relationship Id="rId9" Type="http://schemas.openxmlformats.org/officeDocument/2006/relationships/slideLayout" Target="../slideLayouts/slideLayout99.xml"/><Relationship Id="rId10"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52FA4-744A-9B40-8D62-0E7FBEA2C044}" type="slidenum">
              <a:rPr lang="fr-FR" smtClean="0"/>
              <a:t>‹#›</a:t>
            </a:fld>
            <a:endParaRPr lang="fr-FR"/>
          </a:p>
        </p:txBody>
      </p:sp>
    </p:spTree>
    <p:extLst>
      <p:ext uri="{BB962C8B-B14F-4D97-AF65-F5344CB8AC3E}">
        <p14:creationId xmlns:p14="http://schemas.microsoft.com/office/powerpoint/2010/main" val="1363531346"/>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A844AC-A92E-6E49-B842-EE646AA16ABA}" type="slidenum">
              <a:rPr lang="fr-FR" smtClean="0"/>
              <a:t>‹#›</a:t>
            </a:fld>
            <a:endParaRPr lang="fr-FR"/>
          </a:p>
        </p:txBody>
      </p:sp>
    </p:spTree>
    <p:extLst>
      <p:ext uri="{BB962C8B-B14F-4D97-AF65-F5344CB8AC3E}">
        <p14:creationId xmlns:p14="http://schemas.microsoft.com/office/powerpoint/2010/main" val="2092223150"/>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0" y="0"/>
            <a:ext cx="8686800" cy="935182"/>
          </a:xfrm>
          <a:prstGeom prst="rect">
            <a:avLst/>
          </a:prstGeom>
        </p:spPr>
        <p:txBody>
          <a:bodyPr vert="horz" lIns="91440" tIns="45720" rIns="91440" bIns="45720" rtlCol="0" anchor="ctr">
            <a:normAutofit/>
          </a:bodyPr>
          <a:lstStyle/>
          <a:p>
            <a:r>
              <a:rPr lang="fr-FR" dirty="0" smtClean="0"/>
              <a:t>Cliquez et modifiez le titre</a:t>
            </a:r>
            <a:endParaRPr lang="fr-FR" dirty="0"/>
          </a:p>
        </p:txBody>
      </p:sp>
      <p:sp>
        <p:nvSpPr>
          <p:cNvPr id="3" name="Espace réservé du texte 2"/>
          <p:cNvSpPr>
            <a:spLocks noGrp="1"/>
          </p:cNvSpPr>
          <p:nvPr>
            <p:ph type="body" idx="1"/>
          </p:nvPr>
        </p:nvSpPr>
        <p:spPr>
          <a:xfrm>
            <a:off x="457200" y="1131456"/>
            <a:ext cx="8229600" cy="4994708"/>
          </a:xfrm>
          <a:prstGeom prst="rect">
            <a:avLst/>
          </a:prstGeom>
        </p:spPr>
        <p:txBody>
          <a:bodyPr vert="horz" lIns="91440" tIns="45720" rIns="91440" bIns="45720" rtlCol="0">
            <a:normAutofit/>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FE6F79-7E46-204C-AA8F-6DE19E72BAEC}" type="datetimeFigureOut">
              <a:rPr lang="fr-FR" smtClean="0"/>
              <a:t>18/07/2017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52FA4-744A-9B40-8D62-0E7FBEA2C044}" type="slidenum">
              <a:rPr lang="fr-FR" smtClean="0"/>
              <a:t>‹#›</a:t>
            </a:fld>
            <a:endParaRPr lang="fr-FR"/>
          </a:p>
        </p:txBody>
      </p:sp>
    </p:spTree>
    <p:extLst>
      <p:ext uri="{BB962C8B-B14F-4D97-AF65-F5344CB8AC3E}">
        <p14:creationId xmlns:p14="http://schemas.microsoft.com/office/powerpoint/2010/main" val="1363531346"/>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Lst>
  <p:txStyles>
    <p:titleStyle>
      <a:lvl1pPr algn="l" defTabSz="457200" rtl="0" eaLnBrk="1" latinLnBrk="0" hangingPunct="1">
        <a:spcBef>
          <a:spcPct val="0"/>
        </a:spcBef>
        <a:buNone/>
        <a:defRPr sz="3600" kern="1200">
          <a:solidFill>
            <a:srgbClr val="4F81BD"/>
          </a:solidFill>
          <a:latin typeface="Century Gothic"/>
          <a:ea typeface="+mj-ea"/>
          <a:cs typeface="Century Gothic"/>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A844AC-A92E-6E49-B842-EE646AA16ABA}" type="slidenum">
              <a:rPr lang="fr-FR" smtClean="0"/>
              <a:t>‹#›</a:t>
            </a:fld>
            <a:endParaRPr lang="fr-FR"/>
          </a:p>
        </p:txBody>
      </p:sp>
    </p:spTree>
    <p:extLst>
      <p:ext uri="{BB962C8B-B14F-4D97-AF65-F5344CB8AC3E}">
        <p14:creationId xmlns:p14="http://schemas.microsoft.com/office/powerpoint/2010/main" val="2092223150"/>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0" y="0"/>
            <a:ext cx="9144000" cy="836712"/>
          </a:xfrm>
          <a:prstGeom prst="rect">
            <a:avLst/>
          </a:prstGeom>
          <a:ln>
            <a:headEnd/>
            <a:tailEnd/>
          </a:ln>
        </p:spPr>
        <p:style>
          <a:lnRef idx="2">
            <a:schemeClr val="accent1">
              <a:shade val="50000"/>
            </a:schemeClr>
          </a:lnRef>
          <a:fillRef idx="1">
            <a:schemeClr val="accent1"/>
          </a:fillRef>
          <a:effectRef idx="0">
            <a:schemeClr val="accent1"/>
          </a:effectRef>
          <a:fontRef idx="none"/>
        </p:style>
        <p:txBody>
          <a:bodyPr vert="horz" wrap="square" lIns="91440" tIns="45720" rIns="91440" bIns="45720" numCol="1" anchor="ctr" anchorCtr="0" compatLnSpc="1">
            <a:prstTxWarp prst="textNoShape">
              <a:avLst/>
            </a:prstTxWarp>
          </a:bodyPr>
          <a:lstStyle/>
          <a:p>
            <a:pPr lvl="0"/>
            <a:r>
              <a:rPr lang="fr-FR" dirty="0" smtClean="0"/>
              <a:t>Cliquez pour modifier le style du titre</a:t>
            </a:r>
          </a:p>
        </p:txBody>
      </p:sp>
      <p:sp>
        <p:nvSpPr>
          <p:cNvPr id="1027" name="Espace réservé du texte 2"/>
          <p:cNvSpPr>
            <a:spLocks noGrp="1"/>
          </p:cNvSpPr>
          <p:nvPr>
            <p:ph type="body" idx="1"/>
          </p:nvPr>
        </p:nvSpPr>
        <p:spPr bwMode="auto">
          <a:xfrm>
            <a:off x="457200" y="1124744"/>
            <a:ext cx="8229600" cy="50014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F71CC772-C7B3-464C-9E04-103C8F74B7C1}"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FR" dirty="0">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517661B5-924A-489A-92C6-507231226535}"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2312868587"/>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hf hdr="0" dt="0"/>
  <p:txStyles>
    <p:titleStyle>
      <a:lvl1pPr algn="ctr" rtl="0" eaLnBrk="1" fontAlgn="base" hangingPunct="1">
        <a:spcBef>
          <a:spcPct val="0"/>
        </a:spcBef>
        <a:spcAft>
          <a:spcPct val="0"/>
        </a:spcAft>
        <a:defRPr sz="3200" b="1" kern="1200">
          <a:solidFill>
            <a:schemeClr val="bg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sp>
        <p:nvSpPr>
          <p:cNvPr id="7" name="Secteurs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lips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Bouée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Espace réservé du titre 4"/>
          <p:cNvSpPr>
            <a:spLocks noGrp="1"/>
          </p:cNvSpPr>
          <p:nvPr>
            <p:ph type="title"/>
          </p:nvPr>
        </p:nvSpPr>
        <p:spPr>
          <a:xfrm>
            <a:off x="1435608" y="274638"/>
            <a:ext cx="7498080" cy="1143000"/>
          </a:xfrm>
          <a:prstGeom prst="rect">
            <a:avLst/>
          </a:prstGeom>
        </p:spPr>
        <p:txBody>
          <a:bodyPr anchor="ctr">
            <a:normAutofit/>
          </a:bodyPr>
          <a:lstStyle>
            <a:extLst/>
          </a:lstStyle>
          <a:p>
            <a:r>
              <a:rPr kumimoji="0" lang="fr-FR" smtClean="0"/>
              <a:t>Cliquez et modifiez le titre</a:t>
            </a:r>
            <a:endParaRPr kumimoji="0" lang="en-US"/>
          </a:p>
        </p:txBody>
      </p:sp>
      <p:sp>
        <p:nvSpPr>
          <p:cNvPr id="9" name="Espace réservé du texte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4" name="Espace réservé de la date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fld id="{F71CC772-C7B3-464C-9E04-103C8F74B7C1}"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10" name="Espace réservé du pied de page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fr-FR" dirty="0">
              <a:solidFill>
                <a:prstClr val="black">
                  <a:tint val="75000"/>
                </a:prstClr>
              </a:solidFill>
              <a:latin typeface="Calibri"/>
            </a:endParaRPr>
          </a:p>
        </p:txBody>
      </p:sp>
      <p:sp>
        <p:nvSpPr>
          <p:cNvPr id="22" name="Espace réservé du numéro de diapositive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517661B5-924A-489A-92C6-507231226535}"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hf hd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1387E-2177-CF47-8B17-2DB334B574C9}" type="datetimeFigureOut">
              <a:rPr lang="fr-FR" smtClean="0"/>
              <a:t>18/07/2017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A844AC-A92E-6E49-B842-EE646AA16ABA}" type="slidenum">
              <a:rPr lang="fr-FR" smtClean="0"/>
              <a:t>‹#›</a:t>
            </a:fld>
            <a:endParaRPr lang="fr-FR"/>
          </a:p>
        </p:txBody>
      </p:sp>
    </p:spTree>
    <p:extLst>
      <p:ext uri="{BB962C8B-B14F-4D97-AF65-F5344CB8AC3E}">
        <p14:creationId xmlns:p14="http://schemas.microsoft.com/office/powerpoint/2010/main" val="2092223150"/>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0" y="0"/>
            <a:ext cx="9144000" cy="836712"/>
          </a:xfrm>
          <a:prstGeom prst="rect">
            <a:avLst/>
          </a:prstGeom>
          <a:ln>
            <a:headEnd/>
            <a:tailEnd/>
          </a:ln>
        </p:spPr>
        <p:style>
          <a:lnRef idx="2">
            <a:schemeClr val="accent1">
              <a:shade val="50000"/>
            </a:schemeClr>
          </a:lnRef>
          <a:fillRef idx="1">
            <a:schemeClr val="accent1"/>
          </a:fillRef>
          <a:effectRef idx="0">
            <a:schemeClr val="accent1"/>
          </a:effectRef>
          <a:fontRef idx="none"/>
        </p:style>
        <p:txBody>
          <a:bodyPr vert="horz" wrap="square" lIns="91440" tIns="45720" rIns="91440" bIns="45720" numCol="1" anchor="ctr" anchorCtr="0" compatLnSpc="1">
            <a:prstTxWarp prst="textNoShape">
              <a:avLst/>
            </a:prstTxWarp>
          </a:bodyPr>
          <a:lstStyle/>
          <a:p>
            <a:pPr lvl="0"/>
            <a:r>
              <a:rPr lang="fr-FR" dirty="0" smtClean="0"/>
              <a:t>Cliquez pour modifier le style du titre</a:t>
            </a:r>
          </a:p>
        </p:txBody>
      </p:sp>
      <p:sp>
        <p:nvSpPr>
          <p:cNvPr id="1027" name="Espace réservé du texte 2"/>
          <p:cNvSpPr>
            <a:spLocks noGrp="1"/>
          </p:cNvSpPr>
          <p:nvPr>
            <p:ph type="body" idx="1"/>
          </p:nvPr>
        </p:nvSpPr>
        <p:spPr bwMode="auto">
          <a:xfrm>
            <a:off x="457200" y="1124744"/>
            <a:ext cx="8229600" cy="50014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F71CC772-C7B3-464C-9E04-103C8F74B7C1}" type="datetime1">
              <a:rPr lang="fr-FR">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FR" dirty="0">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517661B5-924A-489A-92C6-507231226535}" type="slidenum">
              <a:rPr lang="fr-FR">
                <a:solidFill>
                  <a:prstClr val="black">
                    <a:tint val="75000"/>
                  </a:prstClr>
                </a:solidFill>
                <a:latin typeface="Calibri"/>
              </a:rPr>
              <a:pPr>
                <a:defRPr/>
              </a:pPr>
              <a:t>‹#›</a:t>
            </a:fld>
            <a:endParaRPr lang="fr-FR">
              <a:solidFill>
                <a:prstClr val="black">
                  <a:tint val="75000"/>
                </a:prstClr>
              </a:solidFill>
              <a:latin typeface="Calibri"/>
            </a:endParaRPr>
          </a:p>
        </p:txBody>
      </p:sp>
    </p:spTree>
    <p:extLst>
      <p:ext uri="{BB962C8B-B14F-4D97-AF65-F5344CB8AC3E}">
        <p14:creationId xmlns:p14="http://schemas.microsoft.com/office/powerpoint/2010/main" val="2312868587"/>
      </p:ext>
    </p:extLst>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Lst>
  <p:hf hdr="0" dt="0"/>
  <p:txStyles>
    <p:titleStyle>
      <a:lvl1pPr algn="ctr" rtl="0" eaLnBrk="1" fontAlgn="base" hangingPunct="1">
        <a:spcBef>
          <a:spcPct val="0"/>
        </a:spcBef>
        <a:spcAft>
          <a:spcPct val="0"/>
        </a:spcAft>
        <a:defRPr sz="3200" b="1" kern="1200">
          <a:solidFill>
            <a:schemeClr val="bg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sp>
        <p:nvSpPr>
          <p:cNvPr id="7" name="Secteurs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lips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Bouée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Espace réservé du titre 4"/>
          <p:cNvSpPr>
            <a:spLocks noGrp="1"/>
          </p:cNvSpPr>
          <p:nvPr>
            <p:ph type="title"/>
          </p:nvPr>
        </p:nvSpPr>
        <p:spPr>
          <a:xfrm>
            <a:off x="1435608" y="274638"/>
            <a:ext cx="7498080" cy="1143000"/>
          </a:xfrm>
          <a:prstGeom prst="rect">
            <a:avLst/>
          </a:prstGeom>
        </p:spPr>
        <p:txBody>
          <a:bodyPr anchor="ctr">
            <a:normAutofit/>
          </a:bodyPr>
          <a:lstStyle>
            <a:extLst/>
          </a:lstStyle>
          <a:p>
            <a:r>
              <a:rPr kumimoji="0" lang="fr-FR" smtClean="0"/>
              <a:t>Cliquez et modifiez le titre</a:t>
            </a:r>
            <a:endParaRPr kumimoji="0" lang="en-US"/>
          </a:p>
        </p:txBody>
      </p:sp>
      <p:sp>
        <p:nvSpPr>
          <p:cNvPr id="9" name="Espace réservé du texte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4" name="Espace réservé de la date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fld id="{F71CC772-C7B3-464C-9E04-103C8F74B7C1}" type="datetime1">
              <a:rPr lang="fr-FR" smtClean="0">
                <a:solidFill>
                  <a:prstClr val="black">
                    <a:tint val="75000"/>
                  </a:prstClr>
                </a:solidFill>
                <a:latin typeface="Calibri"/>
              </a:rPr>
              <a:pPr>
                <a:defRPr/>
              </a:pPr>
              <a:t>18/07/2017</a:t>
            </a:fld>
            <a:endParaRPr lang="fr-FR">
              <a:solidFill>
                <a:prstClr val="black">
                  <a:tint val="75000"/>
                </a:prstClr>
              </a:solidFill>
              <a:latin typeface="Calibri"/>
            </a:endParaRPr>
          </a:p>
        </p:txBody>
      </p:sp>
      <p:sp>
        <p:nvSpPr>
          <p:cNvPr id="10" name="Espace réservé du pied de page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fr-FR" dirty="0">
              <a:solidFill>
                <a:prstClr val="black">
                  <a:tint val="75000"/>
                </a:prstClr>
              </a:solidFill>
              <a:latin typeface="Calibri"/>
            </a:endParaRPr>
          </a:p>
        </p:txBody>
      </p:sp>
      <p:sp>
        <p:nvSpPr>
          <p:cNvPr id="22" name="Espace réservé du numéro de diapositive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517661B5-924A-489A-92C6-507231226535}" type="slidenum">
              <a:rPr lang="fr-FR" smtClean="0">
                <a:solidFill>
                  <a:prstClr val="black">
                    <a:tint val="75000"/>
                  </a:prstClr>
                </a:solidFill>
                <a:latin typeface="Calibri"/>
              </a:rPr>
              <a:pPr>
                <a:defRPr/>
              </a:pPr>
              <a:t>‹#›</a:t>
            </a:fld>
            <a:endParaRPr lang="fr-FR">
              <a:solidFill>
                <a:prstClr val="black">
                  <a:tint val="75000"/>
                </a:prstClr>
              </a:solidFill>
              <a:latin typeface="Calibri"/>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Lst>
  <p:hf hd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2.png"/><Relationship Id="rId3" Type="http://schemas.openxmlformats.org/officeDocument/2006/relationships/image" Target="../media/image3.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31.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565150"/>
          </a:xfrm>
        </p:spPr>
        <p:txBody>
          <a:bodyPr/>
          <a:lstStyle/>
          <a:p>
            <a:r>
              <a:rPr lang="fr-FR" dirty="0" smtClean="0"/>
              <a:t>Volet VIH</a:t>
            </a:r>
            <a:endParaRPr lang="fr-FR" dirty="0"/>
          </a:p>
        </p:txBody>
      </p:sp>
      <p:sp>
        <p:nvSpPr>
          <p:cNvPr id="5" name="Espace réservé du texte 4"/>
          <p:cNvSpPr>
            <a:spLocks noGrp="1"/>
          </p:cNvSpPr>
          <p:nvPr>
            <p:ph type="body" sz="half" idx="2"/>
          </p:nvPr>
        </p:nvSpPr>
        <p:spPr>
          <a:xfrm>
            <a:off x="457200" y="838200"/>
            <a:ext cx="3008313" cy="5644487"/>
          </a:xfrm>
        </p:spPr>
        <p:txBody>
          <a:bodyPr/>
          <a:lstStyle/>
          <a:p>
            <a:r>
              <a:rPr lang="fr-FR" b="1" i="1" dirty="0"/>
              <a:t>Mode de contamination</a:t>
            </a:r>
          </a:p>
          <a:p>
            <a:r>
              <a:rPr lang="fr-FR" dirty="0"/>
              <a:t>A penser à mettre à jour en fonction des déclarations du patient</a:t>
            </a:r>
            <a:r>
              <a:rPr lang="fr-FR" dirty="0" smtClean="0"/>
              <a:t>.</a:t>
            </a:r>
          </a:p>
          <a:p>
            <a:r>
              <a:rPr lang="fr-FR" dirty="0" smtClean="0"/>
              <a:t>Si un patient est homosexuel et toxicomane par voie intraveineuse, il faut renseigner les deux champs disponibles. Dans les autres cas, ne renseigner qu’un seul champ</a:t>
            </a:r>
          </a:p>
          <a:p>
            <a:endParaRPr lang="fr-FR" dirty="0"/>
          </a:p>
          <a:p>
            <a:r>
              <a:rPr lang="fr-FR" b="1" i="1" dirty="0" smtClean="0"/>
              <a:t>Dépistage initial</a:t>
            </a:r>
          </a:p>
          <a:p>
            <a:r>
              <a:rPr lang="fr-FR" dirty="0" smtClean="0"/>
              <a:t>Il est obligatoire de renseigner le type, les circonstance et le motif de dépistage. La saisie se fait à l’aide de menus déroulant selon les règles proposées ci-contre.</a:t>
            </a:r>
            <a:endParaRPr lang="fr-FR" dirty="0"/>
          </a:p>
        </p:txBody>
      </p:sp>
      <p:pic>
        <p:nvPicPr>
          <p:cNvPr id="8" name="Espace réservé du contenu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904181"/>
            <a:ext cx="5111750" cy="4590851"/>
          </a:xfrm>
        </p:spPr>
      </p:pic>
      <p:pic>
        <p:nvPicPr>
          <p:cNvPr id="9" name="Imag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5513" y="2664361"/>
            <a:ext cx="5585825" cy="4061488"/>
          </a:xfrm>
          <a:prstGeom prst="rect">
            <a:avLst/>
          </a:prstGeom>
        </p:spPr>
      </p:pic>
    </p:spTree>
    <p:extLst>
      <p:ext uri="{BB962C8B-B14F-4D97-AF65-F5344CB8AC3E}">
        <p14:creationId xmlns:p14="http://schemas.microsoft.com/office/powerpoint/2010/main" val="8983232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565150"/>
          </a:xfrm>
        </p:spPr>
        <p:txBody>
          <a:bodyPr/>
          <a:lstStyle/>
          <a:p>
            <a:r>
              <a:rPr lang="fr-FR" dirty="0" smtClean="0"/>
              <a:t>Volet VIH</a:t>
            </a:r>
            <a:endParaRPr lang="fr-FR" dirty="0"/>
          </a:p>
        </p:txBody>
      </p:sp>
      <p:sp>
        <p:nvSpPr>
          <p:cNvPr id="5" name="Espace réservé du texte 4"/>
          <p:cNvSpPr>
            <a:spLocks noGrp="1"/>
          </p:cNvSpPr>
          <p:nvPr>
            <p:ph type="body" sz="half" idx="2"/>
          </p:nvPr>
        </p:nvSpPr>
        <p:spPr>
          <a:xfrm>
            <a:off x="457201" y="838200"/>
            <a:ext cx="2660650" cy="5644487"/>
          </a:xfrm>
        </p:spPr>
        <p:txBody>
          <a:bodyPr/>
          <a:lstStyle/>
          <a:p>
            <a:r>
              <a:rPr lang="fr-FR" b="1" i="1" dirty="0"/>
              <a:t>Mode de contamination</a:t>
            </a:r>
          </a:p>
          <a:p>
            <a:r>
              <a:rPr lang="fr-FR" dirty="0"/>
              <a:t>A penser à mettre à jour en fonction des déclarations du patient.</a:t>
            </a:r>
          </a:p>
          <a:p>
            <a:r>
              <a:rPr lang="fr-FR" b="1" i="1" dirty="0"/>
              <a:t>Synthèse biologie </a:t>
            </a:r>
          </a:p>
          <a:p>
            <a:r>
              <a:rPr lang="fr-FR" dirty="0"/>
              <a:t>Ce bouton permet d’afficher la synthèse de la biologie VIH.</a:t>
            </a:r>
          </a:p>
          <a:p>
            <a:r>
              <a:rPr lang="fr-FR" dirty="0"/>
              <a:t>Elle permet en cliquant sur la flèche d’avoir un historique des marqueurs </a:t>
            </a:r>
            <a:endParaRPr lang="fr-FR" dirty="0" smtClean="0"/>
          </a:p>
          <a:p>
            <a:r>
              <a:rPr lang="fr-FR" b="1" i="1" dirty="0"/>
              <a:t>Synthèse sérologie </a:t>
            </a:r>
            <a:endParaRPr lang="fr-FR" b="1" i="1" dirty="0" smtClean="0"/>
          </a:p>
          <a:p>
            <a:r>
              <a:rPr lang="fr-FR" dirty="0"/>
              <a:t>La mise à jour se fait dans la fenêtre biologie.</a:t>
            </a:r>
          </a:p>
          <a:p>
            <a:r>
              <a:rPr lang="fr-FR" dirty="0"/>
              <a:t>Cette fenêtre est accessible aussi depuis les boutons « biologie, onglet sérologie » et « hépatites ».</a:t>
            </a:r>
          </a:p>
          <a:p>
            <a:r>
              <a:rPr lang="fr-FR" dirty="0"/>
              <a:t>Elle permet en cliquant sur la flèche d’avoir un historique des </a:t>
            </a:r>
            <a:r>
              <a:rPr lang="fr-FR" dirty="0" smtClean="0"/>
              <a:t>sérologies</a:t>
            </a:r>
            <a:r>
              <a:rPr lang="fr-FR" dirty="0"/>
              <a:t>. </a:t>
            </a:r>
          </a:p>
        </p:txBody>
      </p:sp>
      <p:pic>
        <p:nvPicPr>
          <p:cNvPr id="8" name="Espace réservé du contenu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904181"/>
            <a:ext cx="5111750" cy="4590851"/>
          </a:xfrm>
        </p:spPr>
      </p:pic>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2171" y="3054712"/>
            <a:ext cx="3200400" cy="3703774"/>
          </a:xfrm>
          <a:prstGeom prst="rect">
            <a:avLst/>
          </a:prstGeom>
        </p:spPr>
      </p:pic>
      <p:pic>
        <p:nvPicPr>
          <p:cNvPr id="10" name="Image 9"/>
          <p:cNvPicPr/>
          <p:nvPr/>
        </p:nvPicPr>
        <p:blipFill>
          <a:blip r:embed="rId4">
            <a:extLst>
              <a:ext uri="{28A0092B-C50C-407E-A947-70E740481C1C}">
                <a14:useLocalDpi xmlns:a14="http://schemas.microsoft.com/office/drawing/2010/main" val="0"/>
              </a:ext>
            </a:extLst>
          </a:blip>
          <a:stretch>
            <a:fillRect/>
          </a:stretch>
        </p:blipFill>
        <p:spPr>
          <a:xfrm>
            <a:off x="6422572" y="3054712"/>
            <a:ext cx="2721428" cy="1713231"/>
          </a:xfrm>
          <a:prstGeom prst="rect">
            <a:avLst/>
          </a:prstGeom>
        </p:spPr>
      </p:pic>
    </p:spTree>
    <p:extLst>
      <p:ext uri="{BB962C8B-B14F-4D97-AF65-F5344CB8AC3E}">
        <p14:creationId xmlns:p14="http://schemas.microsoft.com/office/powerpoint/2010/main" val="3520488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565150"/>
          </a:xfrm>
        </p:spPr>
        <p:txBody>
          <a:bodyPr/>
          <a:lstStyle/>
          <a:p>
            <a:r>
              <a:rPr lang="fr-FR" dirty="0" smtClean="0"/>
              <a:t>Volet VIH</a:t>
            </a:r>
            <a:endParaRPr lang="fr-FR" dirty="0"/>
          </a:p>
        </p:txBody>
      </p:sp>
      <p:sp>
        <p:nvSpPr>
          <p:cNvPr id="5" name="Espace réservé du texte 4"/>
          <p:cNvSpPr>
            <a:spLocks noGrp="1"/>
          </p:cNvSpPr>
          <p:nvPr>
            <p:ph type="body" sz="half" idx="2"/>
          </p:nvPr>
        </p:nvSpPr>
        <p:spPr>
          <a:xfrm>
            <a:off x="457200" y="838200"/>
            <a:ext cx="3008313" cy="5823857"/>
          </a:xfrm>
        </p:spPr>
        <p:txBody>
          <a:bodyPr>
            <a:normAutofit fontScale="92500"/>
          </a:bodyPr>
          <a:lstStyle/>
          <a:p>
            <a:r>
              <a:rPr lang="fr-FR" u="sng" dirty="0"/>
              <a:t>La date de la dernière sérologie négative</a:t>
            </a:r>
            <a:r>
              <a:rPr lang="fr-FR" dirty="0"/>
              <a:t> correspond à la date vérifiée de dernière sérologie négative.</a:t>
            </a:r>
          </a:p>
          <a:p>
            <a:r>
              <a:rPr lang="fr-FR" u="sng" dirty="0"/>
              <a:t>La date de contamination</a:t>
            </a:r>
            <a:r>
              <a:rPr lang="fr-FR" dirty="0"/>
              <a:t> correspond à la date de contage (rapport non protégé, transfusion, AES…)</a:t>
            </a:r>
          </a:p>
          <a:p>
            <a:r>
              <a:rPr lang="fr-FR" u="sng" dirty="0"/>
              <a:t>La date de première sérologie positive</a:t>
            </a:r>
            <a:r>
              <a:rPr lang="fr-FR" dirty="0"/>
              <a:t> correspond à la date du premier test positif (même un ELISA faiblement positif). En cas de primo-infection symptomatique, on le note en antécédent à primo-infection par le VIH dans l’onglet CDC (onglet « antécédents »). Dans ce cas la date est celle du diagnostic biologique de l’infection VIH. La date de début des signes cliniques est indiquée en commentaire de l’antécédent. </a:t>
            </a:r>
          </a:p>
          <a:p>
            <a:r>
              <a:rPr lang="fr-FR" u="sng" dirty="0"/>
              <a:t>Le stade CDC</a:t>
            </a:r>
            <a:r>
              <a:rPr lang="fr-FR" dirty="0"/>
              <a:t> est calculé automatiquement en fonction du diagnostic du recours et de ce qui est indiqué dans les antécédents. Indiquer A0 lorsque le patient est vu pour la première fois. Laisser Nadis mettre à jour cet item.</a:t>
            </a:r>
          </a:p>
          <a:p>
            <a:endParaRPr lang="fr-FR" dirty="0"/>
          </a:p>
        </p:txBody>
      </p:sp>
      <p:pic>
        <p:nvPicPr>
          <p:cNvPr id="8" name="Espace réservé du contenu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904181"/>
            <a:ext cx="5111750" cy="4590851"/>
          </a:xfrm>
        </p:spPr>
      </p:pic>
    </p:spTree>
    <p:extLst>
      <p:ext uri="{BB962C8B-B14F-4D97-AF65-F5344CB8AC3E}">
        <p14:creationId xmlns:p14="http://schemas.microsoft.com/office/powerpoint/2010/main" val="9300523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565150"/>
          </a:xfrm>
        </p:spPr>
        <p:txBody>
          <a:bodyPr/>
          <a:lstStyle/>
          <a:p>
            <a:r>
              <a:rPr lang="fr-FR" dirty="0" smtClean="0"/>
              <a:t>Volet VIH</a:t>
            </a:r>
            <a:endParaRPr lang="fr-FR" dirty="0"/>
          </a:p>
        </p:txBody>
      </p:sp>
      <p:sp>
        <p:nvSpPr>
          <p:cNvPr id="5" name="Espace réservé du texte 4"/>
          <p:cNvSpPr>
            <a:spLocks noGrp="1"/>
          </p:cNvSpPr>
          <p:nvPr>
            <p:ph type="body" sz="half" idx="2"/>
          </p:nvPr>
        </p:nvSpPr>
        <p:spPr>
          <a:xfrm>
            <a:off x="457200" y="838200"/>
            <a:ext cx="3008313" cy="5924550"/>
          </a:xfrm>
        </p:spPr>
        <p:txBody>
          <a:bodyPr>
            <a:normAutofit fontScale="92500"/>
          </a:bodyPr>
          <a:lstStyle/>
          <a:p>
            <a:pPr>
              <a:lnSpc>
                <a:spcPct val="110000"/>
              </a:lnSpc>
            </a:pPr>
            <a:r>
              <a:rPr lang="fr-FR" b="1" u="sng" dirty="0"/>
              <a:t>Harmonisation des dates VIH et sida dans l’onglet VIH et dans l’onglet « Antécédents »</a:t>
            </a:r>
            <a:endParaRPr lang="fr-FR" dirty="0"/>
          </a:p>
          <a:p>
            <a:pPr>
              <a:lnSpc>
                <a:spcPct val="110000"/>
              </a:lnSpc>
            </a:pPr>
            <a:r>
              <a:rPr lang="fr-FR" dirty="0"/>
              <a:t>La date de sida ne doit jamais </a:t>
            </a:r>
            <a:r>
              <a:rPr lang="fr-FR" dirty="0" smtClean="0"/>
              <a:t>être supérieure </a:t>
            </a:r>
            <a:r>
              <a:rPr lang="fr-FR" dirty="0"/>
              <a:t>à la date VIH, même si le test diagnostic est réalisé en raison de la survenue d’une infection opportuniste. Lorsque le diagnostic de l’infection à VIH est effectuée au cours de la même démarche diagnostique (en ambulatoire ou en hospitalisation), la date VIH et la date sida doit être la même. </a:t>
            </a:r>
            <a:r>
              <a:rPr lang="fr-FR" i="1" dirty="0"/>
              <a:t>Par exemple, si un diagnostic de pneumocystose est effectué le 01/09/2009 et que le test VIH est effectué le 05/09/2010 on indiquera 05/09/2010 comme date VIH +, on ne remplira pas la date stade C, et on indiquera dans la fenêtre antécédent « Pneumonie à Pneumocystis </a:t>
            </a:r>
            <a:r>
              <a:rPr lang="fr-FR" i="1" dirty="0" err="1"/>
              <a:t>carinii</a:t>
            </a:r>
            <a:r>
              <a:rPr lang="fr-FR" i="1" dirty="0"/>
              <a:t> : B59  B59 » à l’aide de l’onglet CDC des antécédents. La date sida s’inscrira automatiquement.</a:t>
            </a:r>
            <a:endParaRPr lang="fr-FR" dirty="0"/>
          </a:p>
          <a:p>
            <a:pPr>
              <a:lnSpc>
                <a:spcPct val="110000"/>
              </a:lnSpc>
            </a:pPr>
            <a:endParaRPr lang="fr-FR" dirty="0"/>
          </a:p>
        </p:txBody>
      </p:sp>
      <p:pic>
        <p:nvPicPr>
          <p:cNvPr id="8" name="Espace réservé du contenu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904181"/>
            <a:ext cx="5111750" cy="4590851"/>
          </a:xfrm>
        </p:spPr>
      </p:pic>
    </p:spTree>
    <p:extLst>
      <p:ext uri="{BB962C8B-B14F-4D97-AF65-F5344CB8AC3E}">
        <p14:creationId xmlns:p14="http://schemas.microsoft.com/office/powerpoint/2010/main" val="1129603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565150"/>
          </a:xfrm>
        </p:spPr>
        <p:txBody>
          <a:bodyPr/>
          <a:lstStyle/>
          <a:p>
            <a:r>
              <a:rPr lang="fr-FR" dirty="0" smtClean="0"/>
              <a:t>Volet VIH</a:t>
            </a:r>
            <a:endParaRPr lang="fr-FR" dirty="0"/>
          </a:p>
        </p:txBody>
      </p:sp>
      <p:sp>
        <p:nvSpPr>
          <p:cNvPr id="5" name="Espace réservé du texte 4"/>
          <p:cNvSpPr>
            <a:spLocks noGrp="1"/>
          </p:cNvSpPr>
          <p:nvPr>
            <p:ph type="body" sz="half" idx="2"/>
          </p:nvPr>
        </p:nvSpPr>
        <p:spPr>
          <a:xfrm>
            <a:off x="457200" y="838200"/>
            <a:ext cx="3008313" cy="5823857"/>
          </a:xfrm>
        </p:spPr>
        <p:txBody>
          <a:bodyPr>
            <a:normAutofit/>
          </a:bodyPr>
          <a:lstStyle/>
          <a:p>
            <a:r>
              <a:rPr lang="fr-FR" b="1" i="1" dirty="0"/>
              <a:t>Typage HLA B5701</a:t>
            </a:r>
          </a:p>
          <a:p>
            <a:r>
              <a:rPr lang="fr-FR" dirty="0"/>
              <a:t>Le résultat complet du typage est à saisir dans « Examen complémentaires&gt;Typage HLA ». On coche dans cette fenêtre le résultat spécifique pour B*5701.</a:t>
            </a:r>
          </a:p>
          <a:p>
            <a:r>
              <a:rPr lang="fr-FR" b="1" i="1" dirty="0"/>
              <a:t>Pays (séjour &gt; 6 mois)</a:t>
            </a:r>
          </a:p>
          <a:p>
            <a:r>
              <a:rPr lang="fr-FR" dirty="0"/>
              <a:t>Ce champ servait dans les version précédentes de Nadis</a:t>
            </a:r>
            <a:r>
              <a:rPr lang="fr-FR" baseline="30000" dirty="0"/>
              <a:t>®</a:t>
            </a:r>
            <a:r>
              <a:rPr lang="fr-FR" dirty="0"/>
              <a:t> à renseigner le pays de naissance du patient. Cette variable a été créés et se trouve dans la fenêtre « administratif ». Il n’est plus utile de renseigner cette variable.</a:t>
            </a:r>
          </a:p>
          <a:p>
            <a:r>
              <a:rPr lang="fr-FR" b="1" i="1" dirty="0"/>
              <a:t>Essai/Protocole</a:t>
            </a:r>
          </a:p>
          <a:p>
            <a:r>
              <a:rPr lang="fr-FR" dirty="0"/>
              <a:t>Indiquer dans cette fenêtre les essais, </a:t>
            </a:r>
            <a:r>
              <a:rPr lang="fr-FR" dirty="0" smtClean="0"/>
              <a:t>à venir, en </a:t>
            </a:r>
            <a:r>
              <a:rPr lang="fr-FR" dirty="0"/>
              <a:t>cours ou </a:t>
            </a:r>
            <a:r>
              <a:rPr lang="fr-FR" dirty="0" smtClean="0"/>
              <a:t>terminés</a:t>
            </a:r>
            <a:r>
              <a:rPr lang="fr-FR" dirty="0"/>
              <a:t> </a:t>
            </a:r>
            <a:r>
              <a:rPr lang="fr-FR" dirty="0" smtClean="0"/>
              <a:t>pour le patient</a:t>
            </a:r>
            <a:r>
              <a:rPr lang="fr-FR" dirty="0"/>
              <a:t> </a:t>
            </a:r>
            <a:r>
              <a:rPr lang="fr-FR" dirty="0" smtClean="0"/>
              <a:t>(</a:t>
            </a:r>
            <a:r>
              <a:rPr lang="fr-FR" dirty="0" err="1" smtClean="0"/>
              <a:t>cf</a:t>
            </a:r>
            <a:r>
              <a:rPr lang="fr-FR" dirty="0" smtClean="0"/>
              <a:t> diapo suivante)</a:t>
            </a:r>
            <a:endParaRPr lang="fr-FR" dirty="0"/>
          </a:p>
        </p:txBody>
      </p:sp>
      <p:pic>
        <p:nvPicPr>
          <p:cNvPr id="8" name="Espace réservé du contenu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904181"/>
            <a:ext cx="5111750" cy="4590851"/>
          </a:xfrm>
        </p:spPr>
      </p:pic>
    </p:spTree>
    <p:extLst>
      <p:ext uri="{BB962C8B-B14F-4D97-AF65-F5344CB8AC3E}">
        <p14:creationId xmlns:p14="http://schemas.microsoft.com/office/powerpoint/2010/main" val="12844535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746125"/>
          </a:xfrm>
        </p:spPr>
        <p:txBody>
          <a:bodyPr/>
          <a:lstStyle/>
          <a:p>
            <a:r>
              <a:rPr lang="fr-FR" dirty="0" smtClean="0"/>
              <a:t>Volet VIH</a:t>
            </a:r>
            <a:endParaRPr lang="fr-FR" dirty="0"/>
          </a:p>
        </p:txBody>
      </p:sp>
      <p:pic>
        <p:nvPicPr>
          <p:cNvPr id="5" name="Espace réservé du conten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1645837"/>
            <a:ext cx="5111750" cy="3107539"/>
          </a:xfrm>
        </p:spPr>
      </p:pic>
      <p:sp>
        <p:nvSpPr>
          <p:cNvPr id="4" name="Espace réservé du texte 3"/>
          <p:cNvSpPr>
            <a:spLocks noGrp="1"/>
          </p:cNvSpPr>
          <p:nvPr>
            <p:ph type="body" sz="half" idx="2"/>
          </p:nvPr>
        </p:nvSpPr>
        <p:spPr>
          <a:xfrm>
            <a:off x="457200" y="1019176"/>
            <a:ext cx="3008313" cy="5106988"/>
          </a:xfrm>
        </p:spPr>
        <p:txBody>
          <a:bodyPr>
            <a:normAutofit lnSpcReduction="10000"/>
          </a:bodyPr>
          <a:lstStyle/>
          <a:p>
            <a:r>
              <a:rPr lang="fr-FR" b="1" i="1" dirty="0" smtClean="0"/>
              <a:t>Essai/Protocole</a:t>
            </a:r>
            <a:endParaRPr lang="fr-FR" b="1" i="1" dirty="0"/>
          </a:p>
          <a:p>
            <a:r>
              <a:rPr lang="fr-FR" dirty="0" smtClean="0"/>
              <a:t>Cliquer sur ajouter et choisir un essai. Ils sont classés par ordre alphabétiques en commençant par ceux de l’ANRS.</a:t>
            </a:r>
          </a:p>
          <a:p>
            <a:r>
              <a:rPr lang="fr-FR" dirty="0" smtClean="0"/>
              <a:t>Les </a:t>
            </a:r>
            <a:r>
              <a:rPr lang="fr-FR" dirty="0"/>
              <a:t>critères d’inclusion et de non inclusion sont </a:t>
            </a:r>
            <a:r>
              <a:rPr lang="fr-FR" dirty="0" smtClean="0"/>
              <a:t>accessible en cliquant </a:t>
            </a:r>
            <a:r>
              <a:rPr lang="fr-FR" dirty="0"/>
              <a:t>sur le bouton </a:t>
            </a:r>
            <a:r>
              <a:rPr lang="fr-FR" sz="1800" b="1" i="1" dirty="0" smtClean="0">
                <a:latin typeface="Apple Chancery" charset="0"/>
                <a:ea typeface="Apple Chancery" charset="0"/>
                <a:cs typeface="Apple Chancery" charset="0"/>
              </a:rPr>
              <a:t>i</a:t>
            </a:r>
            <a:endParaRPr lang="fr-FR" dirty="0"/>
          </a:p>
          <a:p>
            <a:r>
              <a:rPr lang="fr-FR" dirty="0"/>
              <a:t>Quand vous proposez l’étude a un patient et qu’il est d’accord sur le principe pour participer, saisir dans la fiche protocole « Protocole proposé au patient », s’il n’est pas intéressé, saisir « Refus du patient » </a:t>
            </a:r>
            <a:endParaRPr lang="fr-FR" dirty="0" smtClean="0"/>
          </a:p>
          <a:p>
            <a:r>
              <a:rPr lang="fr-FR" dirty="0" smtClean="0"/>
              <a:t>Modifier ensuite en fonction du déroulement des évènement (inclusion, non inclusion</a:t>
            </a:r>
            <a:r>
              <a:rPr lang="mr-IN" dirty="0" smtClean="0"/>
              <a:t>…</a:t>
            </a:r>
            <a:r>
              <a:rPr lang="fr-FR" dirty="0" smtClean="0"/>
              <a:t>)</a:t>
            </a:r>
            <a:endParaRPr lang="fr-FR" dirty="0"/>
          </a:p>
          <a:p>
            <a:endParaRPr lang="fr-FR" dirty="0" smtClean="0"/>
          </a:p>
          <a:p>
            <a:r>
              <a:rPr lang="fr-FR" dirty="0" smtClean="0"/>
              <a:t>Dans </a:t>
            </a:r>
            <a:r>
              <a:rPr lang="fr-FR" dirty="0"/>
              <a:t>le champ </a:t>
            </a:r>
            <a:r>
              <a:rPr lang="fr-FR" dirty="0" smtClean="0"/>
              <a:t>N° identifiant, </a:t>
            </a:r>
            <a:r>
              <a:rPr lang="fr-FR" dirty="0"/>
              <a:t>indiquer le numéro du patient dans l’essai et le bras de randomisation s’il y a lieu</a:t>
            </a:r>
            <a:r>
              <a:rPr lang="fr-FR" dirty="0" smtClean="0"/>
              <a:t>.</a:t>
            </a:r>
          </a:p>
          <a:p>
            <a:endParaRPr lang="fr-FR" dirty="0"/>
          </a:p>
          <a:p>
            <a:endParaRPr lang="fr-FR" dirty="0"/>
          </a:p>
        </p:txBody>
      </p:sp>
    </p:spTree>
    <p:extLst>
      <p:ext uri="{BB962C8B-B14F-4D97-AF65-F5344CB8AC3E}">
        <p14:creationId xmlns:p14="http://schemas.microsoft.com/office/powerpoint/2010/main" val="1210289700"/>
      </p:ext>
    </p:extLst>
  </p:cSld>
  <p:clrMapOvr>
    <a:masterClrMapping/>
  </p:clrMapOvr>
</p:sld>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ème par défaut">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abié_2012">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othicaire">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3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3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4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2_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Thème par défaut.thmx</Template>
  <TotalTime>3086</TotalTime>
  <Words>318</Words>
  <Application>Microsoft Macintosh PowerPoint</Application>
  <PresentationFormat>Présentation à l'écran (4:3)</PresentationFormat>
  <Paragraphs>40</Paragraphs>
  <Slides>6</Slides>
  <Notes>0</Notes>
  <HiddenSlides>0</HiddenSlides>
  <MMClips>0</MMClips>
  <ScaleCrop>false</ScaleCrop>
  <HeadingPairs>
    <vt:vector size="6" baseType="variant">
      <vt:variant>
        <vt:lpstr>Polices utilisées</vt:lpstr>
      </vt:variant>
      <vt:variant>
        <vt:i4>8</vt:i4>
      </vt:variant>
      <vt:variant>
        <vt:lpstr>Thème</vt:lpstr>
      </vt:variant>
      <vt:variant>
        <vt:i4>9</vt:i4>
      </vt:variant>
      <vt:variant>
        <vt:lpstr>Titres des diapositives</vt:lpstr>
      </vt:variant>
      <vt:variant>
        <vt:i4>6</vt:i4>
      </vt:variant>
    </vt:vector>
  </HeadingPairs>
  <TitlesOfParts>
    <vt:vector size="23" baseType="lpstr">
      <vt:lpstr>Apple Chancery</vt:lpstr>
      <vt:lpstr>Calibri</vt:lpstr>
      <vt:lpstr>Century Gothic</vt:lpstr>
      <vt:lpstr>Gill Sans MT</vt:lpstr>
      <vt:lpstr>Mangal</vt:lpstr>
      <vt:lpstr>Verdana</vt:lpstr>
      <vt:lpstr>Wingdings 2</vt:lpstr>
      <vt:lpstr>Arial</vt:lpstr>
      <vt:lpstr>Thème par défaut</vt:lpstr>
      <vt:lpstr>1_Conception personnalisée</vt:lpstr>
      <vt:lpstr>Cabié_2012</vt:lpstr>
      <vt:lpstr>2_Conception personnalisée</vt:lpstr>
      <vt:lpstr>3_Thème Office</vt:lpstr>
      <vt:lpstr>1_Solstice</vt:lpstr>
      <vt:lpstr>3_Conception personnalisée</vt:lpstr>
      <vt:lpstr>4_Thème Office</vt:lpstr>
      <vt:lpstr>2_Solstice</vt:lpstr>
      <vt:lpstr>Volet VIH</vt:lpstr>
      <vt:lpstr>Volet VIH</vt:lpstr>
      <vt:lpstr>Volet VIH</vt:lpstr>
      <vt:lpstr>Volet VIH</vt:lpstr>
      <vt:lpstr>Volet VIH</vt:lpstr>
      <vt:lpstr>Volet VIH</vt:lpstr>
    </vt:vector>
  </TitlesOfParts>
  <Company/>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André Cabié</dc:creator>
  <cp:lastModifiedBy>André Cabié</cp:lastModifiedBy>
  <cp:revision>50</cp:revision>
  <dcterms:created xsi:type="dcterms:W3CDTF">2013-06-17T16:49:03Z</dcterms:created>
  <dcterms:modified xsi:type="dcterms:W3CDTF">2017-07-18T20:08:52Z</dcterms:modified>
</cp:coreProperties>
</file>