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9"/>
  </p:notesMasterIdLst>
  <p:handoutMasterIdLst>
    <p:handoutMasterId r:id="rId10"/>
  </p:handoutMasterIdLst>
  <p:sldIdLst>
    <p:sldId id="565" r:id="rId2"/>
    <p:sldId id="635" r:id="rId3"/>
    <p:sldId id="641" r:id="rId4"/>
    <p:sldId id="634" r:id="rId5"/>
    <p:sldId id="642" r:id="rId6"/>
    <p:sldId id="636" r:id="rId7"/>
    <p:sldId id="643" r:id="rId8"/>
  </p:sldIdLst>
  <p:sldSz cx="9144000" cy="5715000" type="screen16x10"/>
  <p:notesSz cx="6797675" cy="9928225"/>
  <p:defaultTextStyle>
    <a:defPPr>
      <a:defRPr lang="fr-FR"/>
    </a:defPPr>
    <a:lvl1pPr marL="0" algn="l" defTabSz="356616" rtl="0" eaLnBrk="1" latinLnBrk="0" hangingPunct="1">
      <a:defRPr sz="1404" kern="1200">
        <a:solidFill>
          <a:schemeClr val="tx1"/>
        </a:solidFill>
        <a:latin typeface="+mn-lt"/>
        <a:ea typeface="+mn-ea"/>
        <a:cs typeface="+mn-cs"/>
      </a:defRPr>
    </a:lvl1pPr>
    <a:lvl2pPr marL="356616" algn="l" defTabSz="356616" rtl="0" eaLnBrk="1" latinLnBrk="0" hangingPunct="1">
      <a:defRPr sz="1404" kern="1200">
        <a:solidFill>
          <a:schemeClr val="tx1"/>
        </a:solidFill>
        <a:latin typeface="+mn-lt"/>
        <a:ea typeface="+mn-ea"/>
        <a:cs typeface="+mn-cs"/>
      </a:defRPr>
    </a:lvl2pPr>
    <a:lvl3pPr marL="713232" algn="l" defTabSz="356616" rtl="0" eaLnBrk="1" latinLnBrk="0" hangingPunct="1">
      <a:defRPr sz="1404" kern="1200">
        <a:solidFill>
          <a:schemeClr val="tx1"/>
        </a:solidFill>
        <a:latin typeface="+mn-lt"/>
        <a:ea typeface="+mn-ea"/>
        <a:cs typeface="+mn-cs"/>
      </a:defRPr>
    </a:lvl3pPr>
    <a:lvl4pPr marL="1069848" algn="l" defTabSz="356616" rtl="0" eaLnBrk="1" latinLnBrk="0" hangingPunct="1">
      <a:defRPr sz="1404" kern="1200">
        <a:solidFill>
          <a:schemeClr val="tx1"/>
        </a:solidFill>
        <a:latin typeface="+mn-lt"/>
        <a:ea typeface="+mn-ea"/>
        <a:cs typeface="+mn-cs"/>
      </a:defRPr>
    </a:lvl4pPr>
    <a:lvl5pPr marL="1426464" algn="l" defTabSz="356616" rtl="0" eaLnBrk="1" latinLnBrk="0" hangingPunct="1">
      <a:defRPr sz="1404" kern="1200">
        <a:solidFill>
          <a:schemeClr val="tx1"/>
        </a:solidFill>
        <a:latin typeface="+mn-lt"/>
        <a:ea typeface="+mn-ea"/>
        <a:cs typeface="+mn-cs"/>
      </a:defRPr>
    </a:lvl5pPr>
    <a:lvl6pPr marL="1783080" algn="l" defTabSz="356616" rtl="0" eaLnBrk="1" latinLnBrk="0" hangingPunct="1">
      <a:defRPr sz="1404" kern="1200">
        <a:solidFill>
          <a:schemeClr val="tx1"/>
        </a:solidFill>
        <a:latin typeface="+mn-lt"/>
        <a:ea typeface="+mn-ea"/>
        <a:cs typeface="+mn-cs"/>
      </a:defRPr>
    </a:lvl6pPr>
    <a:lvl7pPr marL="2139696" algn="l" defTabSz="356616" rtl="0" eaLnBrk="1" latinLnBrk="0" hangingPunct="1">
      <a:defRPr sz="1404" kern="1200">
        <a:solidFill>
          <a:schemeClr val="tx1"/>
        </a:solidFill>
        <a:latin typeface="+mn-lt"/>
        <a:ea typeface="+mn-ea"/>
        <a:cs typeface="+mn-cs"/>
      </a:defRPr>
    </a:lvl7pPr>
    <a:lvl8pPr marL="2496312" algn="l" defTabSz="356616" rtl="0" eaLnBrk="1" latinLnBrk="0" hangingPunct="1">
      <a:defRPr sz="1404" kern="1200">
        <a:solidFill>
          <a:schemeClr val="tx1"/>
        </a:solidFill>
        <a:latin typeface="+mn-lt"/>
        <a:ea typeface="+mn-ea"/>
        <a:cs typeface="+mn-cs"/>
      </a:defRPr>
    </a:lvl8pPr>
    <a:lvl9pPr marL="2852928" algn="l" defTabSz="356616" rtl="0" eaLnBrk="1" latinLnBrk="0" hangingPunct="1">
      <a:defRPr sz="1404" kern="1200">
        <a:solidFill>
          <a:schemeClr val="tx1"/>
        </a:solidFill>
        <a:latin typeface="+mn-lt"/>
        <a:ea typeface="+mn-ea"/>
        <a:cs typeface="+mn-cs"/>
      </a:defRPr>
    </a:lvl9pPr>
  </p:defaultTextStyle>
  <p:extLst>
    <p:ext uri="{521415D9-36F7-43E2-AB2F-B90AF26B5E84}">
      <p14:sectionLst xmlns:p14="http://schemas.microsoft.com/office/powerpoint/2010/main">
        <p14:section name="CeGIDD" id="{F067545E-A2DD-5443-9DAA-8C7D106B34B9}">
          <p14:sldIdLst>
            <p14:sldId id="565"/>
            <p14:sldId id="635"/>
            <p14:sldId id="641"/>
            <p14:sldId id="634"/>
            <p14:sldId id="642"/>
            <p14:sldId id="636"/>
            <p14:sldId id="643"/>
          </p14:sldIdLst>
        </p14:section>
      </p14:sectionLst>
    </p:ext>
    <p:ext uri="{EFAFB233-063F-42B5-8137-9DF3F51BA10A}">
      <p15:sldGuideLst xmlns:p15="http://schemas.microsoft.com/office/powerpoint/2012/main">
        <p15:guide id="1" orient="horz" pos="240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1613"/>
    <a:srgbClr val="527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06" autoAdjust="0"/>
    <p:restoredTop sz="77558" autoAdjust="0"/>
  </p:normalViewPr>
  <p:slideViewPr>
    <p:cSldViewPr>
      <p:cViewPr varScale="1">
        <p:scale>
          <a:sx n="106" d="100"/>
          <a:sy n="106" d="100"/>
        </p:scale>
        <p:origin x="2106" y="108"/>
      </p:cViewPr>
      <p:guideLst>
        <p:guide orient="horz" pos="240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7" d="100"/>
        <a:sy n="177" d="100"/>
      </p:scale>
      <p:origin x="0" y="6000"/>
    </p:cViewPr>
  </p:sorterViewPr>
  <p:notesViewPr>
    <p:cSldViewPr>
      <p:cViewPr varScale="1">
        <p:scale>
          <a:sx n="123" d="100"/>
          <a:sy n="123" d="100"/>
        </p:scale>
        <p:origin x="-2172"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836" y="0"/>
            <a:ext cx="2945659" cy="496411"/>
          </a:xfrm>
          <a:prstGeom prst="rect">
            <a:avLst/>
          </a:prstGeom>
        </p:spPr>
        <p:txBody>
          <a:bodyPr vert="horz" lIns="91440" tIns="45720" rIns="91440" bIns="45720" rtlCol="0"/>
          <a:lstStyle>
            <a:lvl1pPr algn="r">
              <a:defRPr sz="1200"/>
            </a:lvl1pPr>
          </a:lstStyle>
          <a:p>
            <a:fld id="{5EB47BC5-3FED-3D43-9CE5-3518D42EBF38}" type="datetimeFigureOut">
              <a:rPr lang="fr-FR" smtClean="0"/>
              <a:t>15/04/2021</a:t>
            </a:fld>
            <a:endParaRPr lang="fr-FR"/>
          </a:p>
        </p:txBody>
      </p:sp>
      <p:sp>
        <p:nvSpPr>
          <p:cNvPr id="4" name="Espace réservé du pied de page 3"/>
          <p:cNvSpPr>
            <a:spLocks noGrp="1"/>
          </p:cNvSpPr>
          <p:nvPr>
            <p:ph type="ftr" sz="quarter" idx="2"/>
          </p:nvPr>
        </p:nvSpPr>
        <p:spPr>
          <a:xfrm>
            <a:off x="0" y="9429516"/>
            <a:ext cx="2945659"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836" y="9429516"/>
            <a:ext cx="2945659" cy="496411"/>
          </a:xfrm>
          <a:prstGeom prst="rect">
            <a:avLst/>
          </a:prstGeom>
        </p:spPr>
        <p:txBody>
          <a:bodyPr vert="horz" lIns="91440" tIns="45720" rIns="91440" bIns="45720" rtlCol="0" anchor="b"/>
          <a:lstStyle>
            <a:lvl1pPr algn="r">
              <a:defRPr sz="1200"/>
            </a:lvl1pPr>
          </a:lstStyle>
          <a:p>
            <a:fld id="{6C4225A1-BC7A-B048-887C-F126BB22A8EF}" type="slidenum">
              <a:rPr lang="fr-FR" smtClean="0"/>
              <a:t>‹N°›</a:t>
            </a:fld>
            <a:endParaRPr lang="fr-FR"/>
          </a:p>
        </p:txBody>
      </p:sp>
    </p:spTree>
    <p:extLst>
      <p:ext uri="{BB962C8B-B14F-4D97-AF65-F5344CB8AC3E}">
        <p14:creationId xmlns:p14="http://schemas.microsoft.com/office/powerpoint/2010/main" val="4185019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836" y="0"/>
            <a:ext cx="2945659" cy="496411"/>
          </a:xfrm>
          <a:prstGeom prst="rect">
            <a:avLst/>
          </a:prstGeom>
        </p:spPr>
        <p:txBody>
          <a:bodyPr vert="horz" lIns="91440" tIns="45720" rIns="91440" bIns="45720" rtlCol="0"/>
          <a:lstStyle>
            <a:lvl1pPr algn="r">
              <a:defRPr sz="1200"/>
            </a:lvl1pPr>
          </a:lstStyle>
          <a:p>
            <a:fld id="{8BD15DB5-0BE4-784B-A38C-7CD4D5FB585A}" type="datetimeFigureOut">
              <a:rPr lang="fr-FR" smtClean="0"/>
              <a:t>15/04/2021</a:t>
            </a:fld>
            <a:endParaRPr lang="fr-FR"/>
          </a:p>
        </p:txBody>
      </p:sp>
      <p:sp>
        <p:nvSpPr>
          <p:cNvPr id="4" name="Espace réservé de l'image des diapositives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516"/>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836" y="9429516"/>
            <a:ext cx="2945659" cy="496411"/>
          </a:xfrm>
          <a:prstGeom prst="rect">
            <a:avLst/>
          </a:prstGeom>
        </p:spPr>
        <p:txBody>
          <a:bodyPr vert="horz" lIns="91440" tIns="45720" rIns="91440" bIns="45720" rtlCol="0" anchor="b"/>
          <a:lstStyle>
            <a:lvl1pPr algn="r">
              <a:defRPr sz="1200"/>
            </a:lvl1pPr>
          </a:lstStyle>
          <a:p>
            <a:fld id="{20CA576A-CDC8-6C49-85E7-B429A788B04A}" type="slidenum">
              <a:rPr lang="fr-FR" smtClean="0"/>
              <a:t>‹N°›</a:t>
            </a:fld>
            <a:endParaRPr lang="fr-FR"/>
          </a:p>
        </p:txBody>
      </p:sp>
    </p:spTree>
    <p:extLst>
      <p:ext uri="{BB962C8B-B14F-4D97-AF65-F5344CB8AC3E}">
        <p14:creationId xmlns:p14="http://schemas.microsoft.com/office/powerpoint/2010/main" val="3529325318"/>
      </p:ext>
    </p:extLst>
  </p:cSld>
  <p:clrMap bg1="lt1" tx1="dk1" bg2="lt2" tx2="dk2" accent1="accent1" accent2="accent2" accent3="accent3" accent4="accent4" accent5="accent5" accent6="accent6" hlink="hlink" folHlink="folHlink"/>
  <p:hf hdr="0" ftr="0" dt="0"/>
  <p:notesStyle>
    <a:lvl1pPr marL="0" algn="l" defTabSz="356616" rtl="0" eaLnBrk="1" latinLnBrk="0" hangingPunct="1">
      <a:defRPr sz="936" kern="1200">
        <a:solidFill>
          <a:schemeClr val="tx1"/>
        </a:solidFill>
        <a:latin typeface="+mn-lt"/>
        <a:ea typeface="+mn-ea"/>
        <a:cs typeface="+mn-cs"/>
      </a:defRPr>
    </a:lvl1pPr>
    <a:lvl2pPr marL="356616" algn="l" defTabSz="356616" rtl="0" eaLnBrk="1" latinLnBrk="0" hangingPunct="1">
      <a:defRPr sz="936" kern="1200">
        <a:solidFill>
          <a:schemeClr val="tx1"/>
        </a:solidFill>
        <a:latin typeface="+mn-lt"/>
        <a:ea typeface="+mn-ea"/>
        <a:cs typeface="+mn-cs"/>
      </a:defRPr>
    </a:lvl2pPr>
    <a:lvl3pPr marL="713232" algn="l" defTabSz="356616" rtl="0" eaLnBrk="1" latinLnBrk="0" hangingPunct="1">
      <a:defRPr sz="936" kern="1200">
        <a:solidFill>
          <a:schemeClr val="tx1"/>
        </a:solidFill>
        <a:latin typeface="+mn-lt"/>
        <a:ea typeface="+mn-ea"/>
        <a:cs typeface="+mn-cs"/>
      </a:defRPr>
    </a:lvl3pPr>
    <a:lvl4pPr marL="1069848" algn="l" defTabSz="356616" rtl="0" eaLnBrk="1" latinLnBrk="0" hangingPunct="1">
      <a:defRPr sz="936" kern="1200">
        <a:solidFill>
          <a:schemeClr val="tx1"/>
        </a:solidFill>
        <a:latin typeface="+mn-lt"/>
        <a:ea typeface="+mn-ea"/>
        <a:cs typeface="+mn-cs"/>
      </a:defRPr>
    </a:lvl4pPr>
    <a:lvl5pPr marL="1426464" algn="l" defTabSz="356616" rtl="0" eaLnBrk="1" latinLnBrk="0" hangingPunct="1">
      <a:defRPr sz="936" kern="1200">
        <a:solidFill>
          <a:schemeClr val="tx1"/>
        </a:solidFill>
        <a:latin typeface="+mn-lt"/>
        <a:ea typeface="+mn-ea"/>
        <a:cs typeface="+mn-cs"/>
      </a:defRPr>
    </a:lvl5pPr>
    <a:lvl6pPr marL="1783080" algn="l" defTabSz="356616" rtl="0" eaLnBrk="1" latinLnBrk="0" hangingPunct="1">
      <a:defRPr sz="936" kern="1200">
        <a:solidFill>
          <a:schemeClr val="tx1"/>
        </a:solidFill>
        <a:latin typeface="+mn-lt"/>
        <a:ea typeface="+mn-ea"/>
        <a:cs typeface="+mn-cs"/>
      </a:defRPr>
    </a:lvl6pPr>
    <a:lvl7pPr marL="2139696" algn="l" defTabSz="356616" rtl="0" eaLnBrk="1" latinLnBrk="0" hangingPunct="1">
      <a:defRPr sz="936" kern="1200">
        <a:solidFill>
          <a:schemeClr val="tx1"/>
        </a:solidFill>
        <a:latin typeface="+mn-lt"/>
        <a:ea typeface="+mn-ea"/>
        <a:cs typeface="+mn-cs"/>
      </a:defRPr>
    </a:lvl7pPr>
    <a:lvl8pPr marL="2496312" algn="l" defTabSz="356616" rtl="0" eaLnBrk="1" latinLnBrk="0" hangingPunct="1">
      <a:defRPr sz="936" kern="1200">
        <a:solidFill>
          <a:schemeClr val="tx1"/>
        </a:solidFill>
        <a:latin typeface="+mn-lt"/>
        <a:ea typeface="+mn-ea"/>
        <a:cs typeface="+mn-cs"/>
      </a:defRPr>
    </a:lvl8pPr>
    <a:lvl9pPr marL="2852928" algn="l" defTabSz="356616"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fr-FR" dirty="0"/>
              <a:t>CA</a:t>
            </a:r>
            <a:endParaRPr dirty="0"/>
          </a:p>
        </p:txBody>
      </p:sp>
    </p:spTree>
    <p:extLst>
      <p:ext uri="{BB962C8B-B14F-4D97-AF65-F5344CB8AC3E}">
        <p14:creationId xmlns:p14="http://schemas.microsoft.com/office/powerpoint/2010/main" val="80191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59034" y="140229"/>
            <a:ext cx="1996722" cy="5196417"/>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664635" y="140229"/>
            <a:ext cx="5858933" cy="51964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6"/>
            <a:ext cx="7772400" cy="1225021"/>
          </a:xfrm>
        </p:spPr>
        <p:txBody>
          <a:bodyPr/>
          <a:lstStyle/>
          <a:p>
            <a:r>
              <a:rPr lang="fr-FR"/>
              <a:t>Cliquez et modifiez le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lvl1pPr>
            <a:lvl2pPr marL="304804" indent="0" algn="ctr">
              <a:buNone/>
              <a:defRPr/>
            </a:lvl2pPr>
            <a:lvl3pPr marL="609608" indent="0" algn="ctr">
              <a:buNone/>
              <a:defRPr/>
            </a:lvl3pPr>
            <a:lvl4pPr marL="914411" indent="0" algn="ctr">
              <a:buNone/>
              <a:defRPr/>
            </a:lvl4pPr>
            <a:lvl5pPr marL="1219215" indent="0" algn="ctr">
              <a:buNone/>
              <a:defRPr/>
            </a:lvl5pPr>
            <a:lvl6pPr marL="1524019" indent="0" algn="ctr">
              <a:buNone/>
              <a:defRPr/>
            </a:lvl6pPr>
            <a:lvl7pPr marL="1828823" indent="0" algn="ctr">
              <a:buNone/>
              <a:defRPr/>
            </a:lvl7pPr>
            <a:lvl8pPr marL="2133627" indent="0" algn="ctr">
              <a:buNone/>
              <a:defRPr/>
            </a:lvl8pPr>
            <a:lvl9pPr marL="2438431" indent="0" algn="ctr">
              <a:buNone/>
              <a:defRPr/>
            </a:lvl9pPr>
          </a:lstStyle>
          <a:p>
            <a:r>
              <a:rPr lang="fr-FR"/>
              <a:t>Cliquez pour modifier le style des sous-titres du masque</a:t>
            </a:r>
          </a:p>
        </p:txBody>
      </p:sp>
      <p:sp>
        <p:nvSpPr>
          <p:cNvPr id="4" name="Rectangle 3"/>
          <p:cNvSpPr/>
          <p:nvPr/>
        </p:nvSpPr>
        <p:spPr>
          <a:xfrm>
            <a:off x="401384" y="799632"/>
            <a:ext cx="8742617" cy="266543"/>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20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722313" y="2422261"/>
            <a:ext cx="7772400" cy="1250156"/>
          </a:xfrm>
        </p:spPr>
        <p:txBody>
          <a:bodyPr anchor="ctr"/>
          <a:lstStyle>
            <a:lvl1pPr marL="0" indent="0">
              <a:buNone/>
              <a:defRPr sz="2100" b="1">
                <a:solidFill>
                  <a:srgbClr val="FFFF66"/>
                </a:solidFill>
                <a:latin typeface="Trebuchet MS"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fr-FR"/>
              <a:t>Cliquez pour modifier les styles du texte du masque</a:t>
            </a:r>
          </a:p>
        </p:txBody>
      </p:sp>
    </p:spTree>
    <p:extLst>
      <p:ext uri="{BB962C8B-B14F-4D97-AF65-F5344CB8AC3E}">
        <p14:creationId xmlns:p14="http://schemas.microsoft.com/office/powerpoint/2010/main" val="1003259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graphicFrame>
        <p:nvGraphicFramePr>
          <p:cNvPr id="3" name="Espace réservé du contenu 5"/>
          <p:cNvGraphicFramePr>
            <a:graphicFrameLocks noGrp="1"/>
          </p:cNvGraphicFramePr>
          <p:nvPr/>
        </p:nvGraphicFramePr>
        <p:xfrm>
          <a:off x="690564" y="1066801"/>
          <a:ext cx="7643812" cy="4197351"/>
        </p:xfrm>
        <a:graphic>
          <a:graphicData uri="http://schemas.openxmlformats.org/drawingml/2006/table">
            <a:tbl>
              <a:tblPr/>
              <a:tblGrid>
                <a:gridCol w="1911350">
                  <a:extLst>
                    <a:ext uri="{9D8B030D-6E8A-4147-A177-3AD203B41FA5}">
                      <a16:colId xmlns:a16="http://schemas.microsoft.com/office/drawing/2014/main" val="20000"/>
                    </a:ext>
                  </a:extLst>
                </a:gridCol>
                <a:gridCol w="1911350">
                  <a:extLst>
                    <a:ext uri="{9D8B030D-6E8A-4147-A177-3AD203B41FA5}">
                      <a16:colId xmlns:a16="http://schemas.microsoft.com/office/drawing/2014/main" val="20001"/>
                    </a:ext>
                  </a:extLst>
                </a:gridCol>
                <a:gridCol w="1909762">
                  <a:extLst>
                    <a:ext uri="{9D8B030D-6E8A-4147-A177-3AD203B41FA5}">
                      <a16:colId xmlns:a16="http://schemas.microsoft.com/office/drawing/2014/main" val="20002"/>
                    </a:ext>
                  </a:extLst>
                </a:gridCol>
                <a:gridCol w="1911350">
                  <a:extLst>
                    <a:ext uri="{9D8B030D-6E8A-4147-A177-3AD203B41FA5}">
                      <a16:colId xmlns:a16="http://schemas.microsoft.com/office/drawing/2014/main" val="20003"/>
                    </a:ext>
                  </a:extLst>
                </a:gridCol>
              </a:tblGrid>
              <a:tr h="50006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a:ln>
                            <a:noFill/>
                          </a:ln>
                          <a:solidFill>
                            <a:schemeClr val="bg1"/>
                          </a:solidFill>
                          <a:effectLst/>
                          <a:latin typeface="Arial Narrow" charset="0"/>
                          <a:ea typeface="ＭＳ Ｐゴシック" charset="0"/>
                          <a:cs typeface="ＭＳ Ｐゴシック" charset="0"/>
                        </a:rPr>
                        <a:t>Dates</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151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a:ln>
                            <a:noFill/>
                          </a:ln>
                          <a:solidFill>
                            <a:schemeClr val="bg1"/>
                          </a:solidFill>
                          <a:effectLst/>
                          <a:latin typeface="Arial Narrow" charset="0"/>
                          <a:ea typeface="ＭＳ Ｐゴシック" charset="0"/>
                          <a:cs typeface="ＭＳ Ｐゴシック" charset="0"/>
                        </a:rPr>
                        <a:t>Thèmes</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151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a:ln>
                            <a:noFill/>
                          </a:ln>
                          <a:solidFill>
                            <a:schemeClr val="bg1"/>
                          </a:solidFill>
                          <a:effectLst/>
                          <a:latin typeface="Arial Narrow" charset="0"/>
                          <a:ea typeface="ＭＳ Ｐゴシック" charset="0"/>
                          <a:cs typeface="ＭＳ Ｐゴシック" charset="0"/>
                        </a:rPr>
                        <a:t>Horaires</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1513"/>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a:ln>
                            <a:noFill/>
                          </a:ln>
                          <a:solidFill>
                            <a:schemeClr val="bg1"/>
                          </a:solidFill>
                          <a:effectLst/>
                          <a:latin typeface="Arial Narrow" charset="0"/>
                          <a:ea typeface="ＭＳ Ｐゴシック" charset="0"/>
                          <a:cs typeface="ＭＳ Ｐゴシック" charset="0"/>
                        </a:rPr>
                        <a:t>Lieux</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1513"/>
                    </a:solidFill>
                  </a:tcPr>
                </a:tc>
                <a:extLst>
                  <a:ext uri="{0D108BD9-81ED-4DB2-BD59-A6C34878D82A}">
                    <a16:rowId xmlns:a16="http://schemas.microsoft.com/office/drawing/2014/main" val="10000"/>
                  </a:ext>
                </a:extLst>
              </a:tr>
              <a:tr h="806450">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Arial Narrow" charset="0"/>
                          <a:ea typeface="ＭＳ Ｐゴシック" charset="0"/>
                          <a:cs typeface="ＭＳ Ｐゴシック" charset="0"/>
                        </a:rPr>
                        <a:t>6 juillet</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9B1513"/>
                          </a:solidFill>
                          <a:effectLst/>
                          <a:latin typeface="Arial Narrow" charset="0"/>
                          <a:ea typeface="ＭＳ Ｐゴシック" charset="0"/>
                          <a:cs typeface="ＭＳ Ｐゴシック" charset="0"/>
                        </a:rPr>
                        <a:t>Réunion Plénière</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Arial Narrow" charset="0"/>
                          <a:ea typeface="ＭＳ Ｐゴシック" charset="0"/>
                          <a:cs typeface="ＭＳ Ｐゴシック" charset="0"/>
                        </a:rPr>
                        <a:t>14h-18h</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Arial Narrow" charset="0"/>
                          <a:ea typeface="ＭＳ Ｐゴシック" charset="0"/>
                          <a:cs typeface="ＭＳ Ｐゴシック" charset="0"/>
                        </a:rPr>
                        <a:t>Quimper</a:t>
                      </a:r>
                    </a:p>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Arial Narrow" charset="0"/>
                          <a:ea typeface="ＭＳ Ｐゴシック" charset="0"/>
                          <a:cs typeface="ＭＳ Ｐゴシック" charset="0"/>
                        </a:rPr>
                        <a:t>Maison des associations</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1"/>
                  </a:ext>
                </a:extLst>
              </a:tr>
              <a:tr h="92868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rgbClr val="000000"/>
                          </a:solidFill>
                          <a:effectLst/>
                          <a:latin typeface="Arial Narrow" charset="0"/>
                          <a:ea typeface="ＭＳ Ｐゴシック" charset="0"/>
                          <a:cs typeface="ＭＳ Ｐゴシック" charset="0"/>
                        </a:rPr>
                        <a:t>24 septembre</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rgbClr val="9B1513"/>
                          </a:solidFill>
                          <a:effectLst/>
                          <a:latin typeface="Arial Narrow" charset="0"/>
                          <a:ea typeface="ＭＳ Ｐゴシック" charset="0"/>
                          <a:cs typeface="ＭＳ Ｐゴシック" charset="0"/>
                        </a:rPr>
                        <a:t>Journée Education thérapeutique du Patient </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Futura" charset="0"/>
                          <a:ea typeface="ＭＳ Ｐゴシック" charset="0"/>
                          <a:cs typeface="ＭＳ Ｐゴシック" charset="0"/>
                        </a:rPr>
                        <a:t>Journée</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000000"/>
                          </a:solidFill>
                          <a:effectLst/>
                          <a:latin typeface="Futura" charset="0"/>
                          <a:ea typeface="ＭＳ Ｐゴシック" charset="0"/>
                          <a:cs typeface="ＭＳ Ｐゴシック" charset="0"/>
                        </a:rPr>
                        <a:t> </a:t>
                      </a:r>
                      <a:r>
                        <a:rPr kumimoji="0" lang="fr-FR" sz="1500" b="0" i="0" u="none" strike="noStrike" cap="none" normalizeH="0" baseline="0">
                          <a:ln>
                            <a:noFill/>
                          </a:ln>
                          <a:solidFill>
                            <a:srgbClr val="000000"/>
                          </a:solidFill>
                          <a:effectLst/>
                          <a:latin typeface="Arial Narrow" charset="0"/>
                          <a:ea typeface="ＭＳ Ｐゴシック" charset="0"/>
                          <a:cs typeface="ＭＳ Ｐゴシック" charset="0"/>
                        </a:rPr>
                        <a:t>Rennes  </a:t>
                      </a:r>
                      <a:br>
                        <a:rPr kumimoji="0" lang="fr-FR" sz="1500" b="0" i="0" u="none" strike="noStrike" cap="none" normalizeH="0" baseline="0">
                          <a:ln>
                            <a:noFill/>
                          </a:ln>
                          <a:solidFill>
                            <a:srgbClr val="000000"/>
                          </a:solidFill>
                          <a:effectLst/>
                          <a:latin typeface="Arial Narrow" charset="0"/>
                          <a:ea typeface="ＭＳ Ｐゴシック" charset="0"/>
                          <a:cs typeface="ＭＳ Ｐゴシック" charset="0"/>
                        </a:rPr>
                      </a:br>
                      <a:r>
                        <a:rPr kumimoji="0" lang="fr-FR" sz="1500" b="0" i="0" u="none" strike="noStrike" cap="none" normalizeH="0" baseline="0">
                          <a:ln>
                            <a:noFill/>
                          </a:ln>
                          <a:solidFill>
                            <a:srgbClr val="000000"/>
                          </a:solidFill>
                          <a:effectLst/>
                          <a:latin typeface="Arial Narrow" charset="0"/>
                          <a:ea typeface="ＭＳ Ｐゴシック" charset="0"/>
                          <a:cs typeface="ＭＳ Ｐゴシック" charset="0"/>
                        </a:rPr>
                        <a:t>Hôpital Sud</a:t>
                      </a:r>
                    </a:p>
                  </a:txBody>
                  <a:tcPr marL="81283" marR="81283" marT="38099" marB="3809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2"/>
                  </a:ext>
                </a:extLst>
              </a:tr>
              <a:tr h="1071562">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chemeClr val="tx2"/>
                          </a:solidFill>
                          <a:effectLst/>
                          <a:latin typeface="Arial Narrow" charset="0"/>
                          <a:ea typeface="ＭＳ Ｐゴシック" charset="0"/>
                          <a:cs typeface="ＭＳ Ｐゴシック" charset="0"/>
                        </a:rPr>
                        <a:t>Octobre-Novembre</a:t>
                      </a:r>
                    </a:p>
                  </a:txBody>
                  <a:tcPr marL="8467" marR="8467" marT="7938" marB="79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rgbClr val="9B1513"/>
                          </a:solidFill>
                          <a:effectLst/>
                          <a:latin typeface="Arial Narrow" charset="0"/>
                          <a:ea typeface="ＭＳ Ｐゴシック" charset="0"/>
                          <a:cs typeface="ＭＳ Ｐゴシック" charset="0"/>
                        </a:rPr>
                        <a:t>Journée Inter-Corevih</a:t>
                      </a:r>
                    </a:p>
                  </a:txBody>
                  <a:tcPr marL="8467" marR="8467" marT="7938" marB="79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chemeClr val="tx2"/>
                          </a:solidFill>
                          <a:effectLst/>
                          <a:latin typeface="Arial Narrow" charset="0"/>
                          <a:ea typeface="ＭＳ Ｐゴシック" charset="0"/>
                          <a:cs typeface="ＭＳ Ｐゴシック" charset="0"/>
                        </a:rPr>
                        <a:t>Journée</a:t>
                      </a:r>
                    </a:p>
                  </a:txBody>
                  <a:tcPr marL="8467" marR="8467" marT="7938" marB="79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300" b="0" i="0" u="none" strike="noStrike" cap="none" normalizeH="0" baseline="0">
                          <a:ln>
                            <a:noFill/>
                          </a:ln>
                          <a:solidFill>
                            <a:schemeClr val="tx2"/>
                          </a:solidFill>
                          <a:effectLst/>
                          <a:latin typeface="Arial Narrow" charset="0"/>
                          <a:ea typeface="ＭＳ Ｐゴシック" charset="0"/>
                          <a:cs typeface="ＭＳ Ｐゴシック" charset="0"/>
                        </a:rPr>
                        <a:t>À Déterminer</a:t>
                      </a:r>
                    </a:p>
                  </a:txBody>
                  <a:tcPr marL="8467" marR="8467" marT="7938" marB="79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3"/>
                  </a:ext>
                </a:extLst>
              </a:tr>
              <a:tr h="890588">
                <a:tc>
                  <a:txBody>
                    <a:bodyPr/>
                    <a:lstStyle/>
                    <a:p>
                      <a:pPr marL="0" marR="0" lvl="0" indent="0" algn="ctr" defTabSz="395288"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chemeClr val="tx2"/>
                          </a:solidFill>
                          <a:effectLst/>
                          <a:latin typeface="Arial Narrow" charset="0"/>
                          <a:ea typeface="ＭＳ Ｐゴシック" charset="0"/>
                          <a:cs typeface="ＭＳ Ｐゴシック" charset="0"/>
                        </a:rPr>
                        <a:t>17 novembre</a:t>
                      </a:r>
                    </a:p>
                  </a:txBody>
                  <a:tcPr marL="33868" marR="33868" marT="31749" marB="3174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rgbClr val="9B1513"/>
                          </a:solidFill>
                          <a:effectLst/>
                          <a:latin typeface="Arial Narrow" charset="0"/>
                          <a:ea typeface="ＭＳ Ｐゴシック" charset="0"/>
                          <a:cs typeface="ＭＳ Ｐゴシック" charset="0"/>
                        </a:rPr>
                        <a:t>Plénière</a:t>
                      </a:r>
                    </a:p>
                  </a:txBody>
                  <a:tcPr marL="33868" marR="33868" marT="31749" marB="3174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chemeClr val="tx2"/>
                          </a:solidFill>
                          <a:effectLst/>
                          <a:latin typeface="Arial Narrow" charset="0"/>
                          <a:ea typeface="ＭＳ Ｐゴシック" charset="0"/>
                          <a:cs typeface="ＭＳ Ｐゴシック" charset="0"/>
                        </a:rPr>
                        <a:t>14h30-17h30</a:t>
                      </a:r>
                    </a:p>
                  </a:txBody>
                  <a:tcPr marL="33868" marR="33868" marT="31749" marB="3174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a:ln>
                            <a:noFill/>
                          </a:ln>
                          <a:solidFill>
                            <a:schemeClr val="tx2"/>
                          </a:solidFill>
                          <a:effectLst/>
                          <a:latin typeface="Arial Narrow" charset="0"/>
                          <a:ea typeface="ＭＳ Ｐゴシック" charset="0"/>
                          <a:cs typeface="ＭＳ Ｐゴシック" charset="0"/>
                        </a:rPr>
                        <a:t>Rennes</a:t>
                      </a:r>
                      <a:br>
                        <a:rPr kumimoji="0" lang="fr-FR" sz="1500" b="0" i="0" u="none" strike="noStrike" cap="none" normalizeH="0" baseline="0">
                          <a:ln>
                            <a:noFill/>
                          </a:ln>
                          <a:solidFill>
                            <a:schemeClr val="tx2"/>
                          </a:solidFill>
                          <a:effectLst/>
                          <a:latin typeface="Arial Narrow" charset="0"/>
                          <a:ea typeface="ＭＳ Ｐゴシック" charset="0"/>
                          <a:cs typeface="ＭＳ Ｐゴシック" charset="0"/>
                        </a:rPr>
                      </a:br>
                      <a:r>
                        <a:rPr kumimoji="0" lang="fr-FR" sz="1500" b="0" i="0" u="none" strike="noStrike" cap="none" normalizeH="0" baseline="0">
                          <a:ln>
                            <a:noFill/>
                          </a:ln>
                          <a:solidFill>
                            <a:schemeClr val="tx2"/>
                          </a:solidFill>
                          <a:effectLst/>
                          <a:latin typeface="Arial Narrow" charset="0"/>
                          <a:ea typeface="ＭＳ Ｐゴシック" charset="0"/>
                          <a:cs typeface="ＭＳ Ｐゴシック" charset="0"/>
                        </a:rPr>
                        <a:t>ARS</a:t>
                      </a:r>
                    </a:p>
                  </a:txBody>
                  <a:tcPr marL="33868" marR="33868" marT="31749" marB="3174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4"/>
                  </a:ext>
                </a:extLst>
              </a:tr>
            </a:tbl>
          </a:graphicData>
        </a:graphic>
      </p:graphicFrame>
      <p:sp>
        <p:nvSpPr>
          <p:cNvPr id="2" name="Titre 1"/>
          <p:cNvSpPr>
            <a:spLocks noGrp="1"/>
          </p:cNvSpPr>
          <p:nvPr>
            <p:ph type="title"/>
          </p:nvPr>
        </p:nvSpPr>
        <p:spPr/>
        <p:txBody>
          <a:bodyPr/>
          <a:lstStyle>
            <a:lvl1pPr>
              <a:defRPr lang="fr-FR" sz="2325" smtClean="0"/>
            </a:lvl1pPr>
          </a:lstStyle>
          <a:p>
            <a:r>
              <a:rPr lang="fr-FR"/>
              <a:t>Modifiez le style du titre</a:t>
            </a:r>
            <a:endParaRPr lang="fr-FR" dirty="0"/>
          </a:p>
        </p:txBody>
      </p:sp>
    </p:spTree>
    <p:extLst>
      <p:ext uri="{BB962C8B-B14F-4D97-AF65-F5344CB8AC3E}">
        <p14:creationId xmlns:p14="http://schemas.microsoft.com/office/powerpoint/2010/main" val="3975742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indent="0">
              <a:defRPr/>
            </a:lvl1pPr>
          </a:lstStyle>
          <a:p>
            <a:r>
              <a:rPr lang="fr-FR" dirty="0"/>
              <a:t>Modifiez le style du titre</a:t>
            </a:r>
          </a:p>
        </p:txBody>
      </p:sp>
      <p:sp>
        <p:nvSpPr>
          <p:cNvPr id="8" name="Espace réservé du texte 7"/>
          <p:cNvSpPr>
            <a:spLocks noGrp="1"/>
          </p:cNvSpPr>
          <p:nvPr>
            <p:ph type="body" sz="quarter" idx="12"/>
          </p:nvPr>
        </p:nvSpPr>
        <p:spPr>
          <a:xfrm>
            <a:off x="539552" y="1177315"/>
            <a:ext cx="7560840" cy="4020446"/>
          </a:xfrm>
        </p:spPr>
        <p:txBody>
          <a:bodyPr/>
          <a:lstStyle>
            <a:lvl2pPr>
              <a:defRPr>
                <a:solidFill>
                  <a:srgbClr val="373739"/>
                </a:solidFill>
              </a:defRPr>
            </a:lvl2pPr>
            <a:lvl3pPr>
              <a:defRPr>
                <a:solidFill>
                  <a:srgbClr val="373739"/>
                </a:solidFill>
              </a:defRPr>
            </a:lvl3pPr>
            <a:lvl5pPr>
              <a:defRPr>
                <a:solidFill>
                  <a:srgbClr val="373739"/>
                </a:solidFill>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e illustré">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indent="0">
              <a:defRPr/>
            </a:lvl1pPr>
          </a:lstStyle>
          <a:p>
            <a:r>
              <a:rPr lang="fr-FR" dirty="0"/>
              <a:t>Modifiez le style du titre</a:t>
            </a:r>
          </a:p>
        </p:txBody>
      </p:sp>
      <p:sp>
        <p:nvSpPr>
          <p:cNvPr id="8" name="Espace réservé du texte 7"/>
          <p:cNvSpPr>
            <a:spLocks noGrp="1"/>
          </p:cNvSpPr>
          <p:nvPr>
            <p:ph type="body" sz="quarter" idx="12"/>
          </p:nvPr>
        </p:nvSpPr>
        <p:spPr>
          <a:xfrm>
            <a:off x="539552" y="1117307"/>
            <a:ext cx="6912768" cy="4020427"/>
          </a:xfrm>
        </p:spPr>
        <p:txBody>
          <a:bodyPr/>
          <a:lstStyle>
            <a:lvl1pPr>
              <a:defRPr b="1" u="none"/>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489" y="3672419"/>
            <a:ext cx="7772400" cy="1135063"/>
          </a:xfrm>
        </p:spPr>
        <p:txBody>
          <a:bodyPr anchor="t"/>
          <a:lstStyle>
            <a:lvl1pPr algn="l">
              <a:defRPr sz="2667" b="1" cap="all"/>
            </a:lvl1pPr>
          </a:lstStyle>
          <a:p>
            <a:r>
              <a:rPr lang="fr-FR"/>
              <a:t>Cliquez et modifiez le titre</a:t>
            </a:r>
          </a:p>
        </p:txBody>
      </p:sp>
      <p:sp>
        <p:nvSpPr>
          <p:cNvPr id="3" name="Espace réservé du texte 2"/>
          <p:cNvSpPr>
            <a:spLocks noGrp="1"/>
          </p:cNvSpPr>
          <p:nvPr>
            <p:ph type="body" idx="1"/>
          </p:nvPr>
        </p:nvSpPr>
        <p:spPr>
          <a:xfrm>
            <a:off x="722489" y="2422261"/>
            <a:ext cx="7772400" cy="1250156"/>
          </a:xfrm>
        </p:spPr>
        <p:txBody>
          <a:bodyPr anchor="b"/>
          <a:lstStyle>
            <a:lvl1pPr marL="0" indent="0">
              <a:buNone/>
              <a:defRPr sz="1334"/>
            </a:lvl1pPr>
            <a:lvl2pPr marL="304804" indent="0">
              <a:buNone/>
              <a:defRPr sz="1200"/>
            </a:lvl2pPr>
            <a:lvl3pPr marL="609608" indent="0">
              <a:buNone/>
              <a:defRPr sz="1067"/>
            </a:lvl3pPr>
            <a:lvl4pPr marL="914411" indent="0">
              <a:buNone/>
              <a:defRPr sz="933"/>
            </a:lvl4pPr>
            <a:lvl5pPr marL="1219215" indent="0">
              <a:buNone/>
              <a:defRPr sz="933"/>
            </a:lvl5pPr>
            <a:lvl6pPr marL="1524019" indent="0">
              <a:buNone/>
              <a:defRPr sz="933"/>
            </a:lvl6pPr>
            <a:lvl7pPr marL="1828823" indent="0">
              <a:buNone/>
              <a:defRPr sz="933"/>
            </a:lvl7pPr>
            <a:lvl8pPr marL="2133627" indent="0">
              <a:buNone/>
              <a:defRPr sz="933"/>
            </a:lvl8pPr>
            <a:lvl9pPr marL="2438431" indent="0">
              <a:buNone/>
              <a:defRPr sz="933"/>
            </a:lvl9pPr>
          </a:lstStyle>
          <a:p>
            <a:pPr lvl="0"/>
            <a:r>
              <a:rPr lang="fr-FR"/>
              <a:t>Cliquez pour modifier les styles du texte du masque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677334" y="1185335"/>
            <a:ext cx="3921478" cy="4151313"/>
          </a:xfrm>
        </p:spPr>
        <p:txBody>
          <a:bodyPr/>
          <a:lstStyle>
            <a:lvl1pPr>
              <a:defRPr sz="1867"/>
            </a:lvl1pPr>
            <a:lvl2pPr>
              <a:defRPr sz="1600"/>
            </a:lvl2pPr>
            <a:lvl3pPr>
              <a:defRPr sz="1334"/>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34278" y="1185335"/>
            <a:ext cx="3921477" cy="4151313"/>
          </a:xfrm>
        </p:spPr>
        <p:txBody>
          <a:bodyPr/>
          <a:lstStyle>
            <a:lvl1pPr>
              <a:defRPr sz="1867"/>
            </a:lvl1pPr>
            <a:lvl2pPr>
              <a:defRPr sz="1600"/>
            </a:lvl2pPr>
            <a:lvl3pPr>
              <a:defRPr sz="1334"/>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865"/>
            <a:ext cx="8229600" cy="9525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1" y="1279261"/>
            <a:ext cx="4040012" cy="533135"/>
          </a:xfrm>
        </p:spPr>
        <p:txBody>
          <a:bodyPr anchor="b"/>
          <a:lstStyle>
            <a:lvl1pPr marL="0" indent="0">
              <a:buNone/>
              <a:defRPr sz="1600" b="1"/>
            </a:lvl1pPr>
            <a:lvl2pPr marL="304804" indent="0">
              <a:buNone/>
              <a:defRPr sz="1334" b="1"/>
            </a:lvl2pPr>
            <a:lvl3pPr marL="609608" indent="0">
              <a:buNone/>
              <a:defRPr sz="1200" b="1"/>
            </a:lvl3pPr>
            <a:lvl4pPr marL="914411" indent="0">
              <a:buNone/>
              <a:defRPr sz="1067" b="1"/>
            </a:lvl4pPr>
            <a:lvl5pPr marL="1219215" indent="0">
              <a:buNone/>
              <a:defRPr sz="1067" b="1"/>
            </a:lvl5pPr>
            <a:lvl6pPr marL="1524019" indent="0">
              <a:buNone/>
              <a:defRPr sz="1067" b="1"/>
            </a:lvl6pPr>
            <a:lvl7pPr marL="1828823" indent="0">
              <a:buNone/>
              <a:defRPr sz="1067" b="1"/>
            </a:lvl7pPr>
            <a:lvl8pPr marL="2133627" indent="0">
              <a:buNone/>
              <a:defRPr sz="1067" b="1"/>
            </a:lvl8pPr>
            <a:lvl9pPr marL="2438431" indent="0">
              <a:buNone/>
              <a:defRPr sz="1067" b="1"/>
            </a:lvl9pPr>
          </a:lstStyle>
          <a:p>
            <a:pPr lvl="0"/>
            <a:r>
              <a:rPr lang="fr-FR"/>
              <a:t>Cliquez pour modifier les styles du texte du masque</a:t>
            </a:r>
          </a:p>
        </p:txBody>
      </p:sp>
      <p:sp>
        <p:nvSpPr>
          <p:cNvPr id="4" name="Espace réservé du contenu 3"/>
          <p:cNvSpPr>
            <a:spLocks noGrp="1"/>
          </p:cNvSpPr>
          <p:nvPr>
            <p:ph sz="half" idx="2"/>
          </p:nvPr>
        </p:nvSpPr>
        <p:spPr>
          <a:xfrm>
            <a:off x="457201" y="1812396"/>
            <a:ext cx="4040012" cy="3292740"/>
          </a:xfrm>
        </p:spPr>
        <p:txBody>
          <a:bodyPr/>
          <a:lstStyle>
            <a:lvl1pPr>
              <a:defRPr sz="1600"/>
            </a:lvl1pPr>
            <a:lvl2pPr>
              <a:defRPr sz="1334"/>
            </a:lvl2pPr>
            <a:lvl3pPr>
              <a:defRPr sz="1200"/>
            </a:lvl3pPr>
            <a:lvl4pPr>
              <a:defRPr sz="1067"/>
            </a:lvl4pPr>
            <a:lvl5pPr>
              <a:defRPr sz="1067"/>
            </a:lvl5pPr>
            <a:lvl6pPr>
              <a:defRPr sz="1067"/>
            </a:lvl6pPr>
            <a:lvl7pPr>
              <a:defRPr sz="1067"/>
            </a:lvl7pPr>
            <a:lvl8pPr>
              <a:defRPr sz="1067"/>
            </a:lvl8pPr>
            <a:lvl9pPr>
              <a:defRPr sz="10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378" y="1279261"/>
            <a:ext cx="4041422" cy="533135"/>
          </a:xfrm>
        </p:spPr>
        <p:txBody>
          <a:bodyPr anchor="b"/>
          <a:lstStyle>
            <a:lvl1pPr marL="0" indent="0">
              <a:buNone/>
              <a:defRPr sz="1600" b="1"/>
            </a:lvl1pPr>
            <a:lvl2pPr marL="304804" indent="0">
              <a:buNone/>
              <a:defRPr sz="1334" b="1"/>
            </a:lvl2pPr>
            <a:lvl3pPr marL="609608" indent="0">
              <a:buNone/>
              <a:defRPr sz="1200" b="1"/>
            </a:lvl3pPr>
            <a:lvl4pPr marL="914411" indent="0">
              <a:buNone/>
              <a:defRPr sz="1067" b="1"/>
            </a:lvl4pPr>
            <a:lvl5pPr marL="1219215" indent="0">
              <a:buNone/>
              <a:defRPr sz="1067" b="1"/>
            </a:lvl5pPr>
            <a:lvl6pPr marL="1524019" indent="0">
              <a:buNone/>
              <a:defRPr sz="1067" b="1"/>
            </a:lvl6pPr>
            <a:lvl7pPr marL="1828823" indent="0">
              <a:buNone/>
              <a:defRPr sz="1067" b="1"/>
            </a:lvl7pPr>
            <a:lvl8pPr marL="2133627" indent="0">
              <a:buNone/>
              <a:defRPr sz="1067" b="1"/>
            </a:lvl8pPr>
            <a:lvl9pPr marL="2438431" indent="0">
              <a:buNone/>
              <a:defRPr sz="1067" b="1"/>
            </a:lvl9pPr>
          </a:lstStyle>
          <a:p>
            <a:pPr lvl="0"/>
            <a:r>
              <a:rPr lang="fr-FR"/>
              <a:t>Cliquez pour modifier les styles du texte du masque</a:t>
            </a:r>
          </a:p>
        </p:txBody>
      </p:sp>
      <p:sp>
        <p:nvSpPr>
          <p:cNvPr id="6" name="Espace réservé du contenu 5"/>
          <p:cNvSpPr>
            <a:spLocks noGrp="1"/>
          </p:cNvSpPr>
          <p:nvPr>
            <p:ph sz="quarter" idx="4"/>
          </p:nvPr>
        </p:nvSpPr>
        <p:spPr>
          <a:xfrm>
            <a:off x="4645378" y="1812396"/>
            <a:ext cx="4041422" cy="3292740"/>
          </a:xfrm>
        </p:spPr>
        <p:txBody>
          <a:bodyPr/>
          <a:lstStyle>
            <a:lvl1pPr>
              <a:defRPr sz="1600"/>
            </a:lvl1pPr>
            <a:lvl2pPr>
              <a:defRPr sz="1334"/>
            </a:lvl2pPr>
            <a:lvl3pPr>
              <a:defRPr sz="1200"/>
            </a:lvl3pPr>
            <a:lvl4pPr>
              <a:defRPr sz="1067"/>
            </a:lvl4pPr>
            <a:lvl5pPr>
              <a:defRPr sz="1067"/>
            </a:lvl5pPr>
            <a:lvl6pPr>
              <a:defRPr sz="1067"/>
            </a:lvl6pPr>
            <a:lvl7pPr>
              <a:defRPr sz="1067"/>
            </a:lvl7pPr>
            <a:lvl8pPr>
              <a:defRPr sz="1067"/>
            </a:lvl8pPr>
            <a:lvl9pPr>
              <a:defRPr sz="10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27542"/>
            <a:ext cx="3008489" cy="968375"/>
          </a:xfrm>
        </p:spPr>
        <p:txBody>
          <a:bodyPr anchor="b"/>
          <a:lstStyle>
            <a:lvl1pPr algn="l">
              <a:defRPr sz="1334" b="1"/>
            </a:lvl1pPr>
          </a:lstStyle>
          <a:p>
            <a:r>
              <a:rPr lang="fr-FR"/>
              <a:t>Cliquez et modifiez le titre</a:t>
            </a:r>
          </a:p>
        </p:txBody>
      </p:sp>
      <p:sp>
        <p:nvSpPr>
          <p:cNvPr id="3" name="Espace réservé du contenu 2"/>
          <p:cNvSpPr>
            <a:spLocks noGrp="1"/>
          </p:cNvSpPr>
          <p:nvPr>
            <p:ph idx="1"/>
          </p:nvPr>
        </p:nvSpPr>
        <p:spPr>
          <a:xfrm>
            <a:off x="3575757" y="227544"/>
            <a:ext cx="5111044" cy="4877594"/>
          </a:xfrm>
        </p:spPr>
        <p:txBody>
          <a:bodyPr/>
          <a:lstStyle>
            <a:lvl1pPr>
              <a:defRPr sz="2133"/>
            </a:lvl1pPr>
            <a:lvl2pPr>
              <a:defRPr sz="1867"/>
            </a:lvl2pPr>
            <a:lvl3pPr>
              <a:defRPr sz="1600"/>
            </a:lvl3pPr>
            <a:lvl4pPr>
              <a:defRPr sz="1334"/>
            </a:lvl4pPr>
            <a:lvl5pPr>
              <a:defRPr sz="1334"/>
            </a:lvl5pPr>
            <a:lvl6pPr>
              <a:defRPr sz="1334"/>
            </a:lvl6pPr>
            <a:lvl7pPr>
              <a:defRPr sz="1334"/>
            </a:lvl7pPr>
            <a:lvl8pPr>
              <a:defRPr sz="1334"/>
            </a:lvl8pPr>
            <a:lvl9pPr>
              <a:defRPr sz="133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195919"/>
            <a:ext cx="3008489" cy="3909219"/>
          </a:xfrm>
        </p:spPr>
        <p:txBody>
          <a:bodyPr/>
          <a:lstStyle>
            <a:lvl1pPr marL="0" indent="0">
              <a:buNone/>
              <a:defRPr sz="933"/>
            </a:lvl1pPr>
            <a:lvl2pPr marL="304804" indent="0">
              <a:buNone/>
              <a:defRPr sz="800"/>
            </a:lvl2pPr>
            <a:lvl3pPr marL="609608" indent="0">
              <a:buNone/>
              <a:defRPr sz="667"/>
            </a:lvl3pPr>
            <a:lvl4pPr marL="914411" indent="0">
              <a:buNone/>
              <a:defRPr sz="600"/>
            </a:lvl4pPr>
            <a:lvl5pPr marL="1219215" indent="0">
              <a:buNone/>
              <a:defRPr sz="600"/>
            </a:lvl5pPr>
            <a:lvl6pPr marL="1524019" indent="0">
              <a:buNone/>
              <a:defRPr sz="600"/>
            </a:lvl6pPr>
            <a:lvl7pPr marL="1828823" indent="0">
              <a:buNone/>
              <a:defRPr sz="600"/>
            </a:lvl7pPr>
            <a:lvl8pPr marL="2133627" indent="0">
              <a:buNone/>
              <a:defRPr sz="600"/>
            </a:lvl8pPr>
            <a:lvl9pPr marL="2438431" indent="0">
              <a:buNone/>
              <a:defRPr sz="600"/>
            </a:lvl9pPr>
          </a:lstStyle>
          <a:p>
            <a:pPr lvl="0"/>
            <a:r>
              <a:rPr lang="fr-FR"/>
              <a:t>Cliquez pour modifier les styles du texte du masque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111" y="4000500"/>
            <a:ext cx="5486400" cy="472282"/>
          </a:xfrm>
        </p:spPr>
        <p:txBody>
          <a:bodyPr anchor="b"/>
          <a:lstStyle>
            <a:lvl1pPr algn="l">
              <a:defRPr sz="1334" b="1"/>
            </a:lvl1pPr>
          </a:lstStyle>
          <a:p>
            <a:r>
              <a:rPr lang="fr-FR"/>
              <a:t>Cliquez et modifiez le titre</a:t>
            </a:r>
          </a:p>
        </p:txBody>
      </p:sp>
      <p:sp>
        <p:nvSpPr>
          <p:cNvPr id="3" name="Espace réservé pour une image  2"/>
          <p:cNvSpPr>
            <a:spLocks noGrp="1"/>
          </p:cNvSpPr>
          <p:nvPr>
            <p:ph type="pic" idx="1"/>
          </p:nvPr>
        </p:nvSpPr>
        <p:spPr>
          <a:xfrm>
            <a:off x="1792111" y="510646"/>
            <a:ext cx="5486400" cy="3429000"/>
          </a:xfrm>
        </p:spPr>
        <p:txBody>
          <a:bodyPr/>
          <a:lstStyle>
            <a:lvl1pPr marL="0" indent="0">
              <a:buNone/>
              <a:defRPr sz="2133"/>
            </a:lvl1pPr>
            <a:lvl2pPr marL="304804" indent="0">
              <a:buNone/>
              <a:defRPr sz="1867"/>
            </a:lvl2pPr>
            <a:lvl3pPr marL="609608" indent="0">
              <a:buNone/>
              <a:defRPr sz="1600"/>
            </a:lvl3pPr>
            <a:lvl4pPr marL="914411" indent="0">
              <a:buNone/>
              <a:defRPr sz="1334"/>
            </a:lvl4pPr>
            <a:lvl5pPr marL="1219215" indent="0">
              <a:buNone/>
              <a:defRPr sz="1334"/>
            </a:lvl5pPr>
            <a:lvl6pPr marL="1524019" indent="0">
              <a:buNone/>
              <a:defRPr sz="1334"/>
            </a:lvl6pPr>
            <a:lvl7pPr marL="1828823" indent="0">
              <a:buNone/>
              <a:defRPr sz="1334"/>
            </a:lvl7pPr>
            <a:lvl8pPr marL="2133627" indent="0">
              <a:buNone/>
              <a:defRPr sz="1334"/>
            </a:lvl8pPr>
            <a:lvl9pPr marL="2438431" indent="0">
              <a:buNone/>
              <a:defRPr sz="1334"/>
            </a:lvl9pPr>
          </a:lstStyle>
          <a:p>
            <a:pPr lvl="0"/>
            <a:r>
              <a:rPr lang="fr-FR" noProof="0"/>
              <a:t>Faire glisser l'image vers l'espace réservé ou cliquer sur l'icône pour l'ajouter</a:t>
            </a:r>
          </a:p>
        </p:txBody>
      </p:sp>
      <p:sp>
        <p:nvSpPr>
          <p:cNvPr id="4" name="Espace réservé du texte 3"/>
          <p:cNvSpPr>
            <a:spLocks noGrp="1"/>
          </p:cNvSpPr>
          <p:nvPr>
            <p:ph type="body" sz="half" idx="2"/>
          </p:nvPr>
        </p:nvSpPr>
        <p:spPr>
          <a:xfrm>
            <a:off x="1792111" y="4472782"/>
            <a:ext cx="5486400" cy="670718"/>
          </a:xfrm>
        </p:spPr>
        <p:txBody>
          <a:bodyPr/>
          <a:lstStyle>
            <a:lvl1pPr marL="0" indent="0">
              <a:buNone/>
              <a:defRPr sz="933"/>
            </a:lvl1pPr>
            <a:lvl2pPr marL="304804" indent="0">
              <a:buNone/>
              <a:defRPr sz="800"/>
            </a:lvl2pPr>
            <a:lvl3pPr marL="609608" indent="0">
              <a:buNone/>
              <a:defRPr sz="667"/>
            </a:lvl3pPr>
            <a:lvl4pPr marL="914411" indent="0">
              <a:buNone/>
              <a:defRPr sz="600"/>
            </a:lvl4pPr>
            <a:lvl5pPr marL="1219215" indent="0">
              <a:buNone/>
              <a:defRPr sz="600"/>
            </a:lvl5pPr>
            <a:lvl6pPr marL="1524019" indent="0">
              <a:buNone/>
              <a:defRPr sz="600"/>
            </a:lvl6pPr>
            <a:lvl7pPr marL="1828823" indent="0">
              <a:buNone/>
              <a:defRPr sz="600"/>
            </a:lvl7pPr>
            <a:lvl8pPr marL="2133627" indent="0">
              <a:buNone/>
              <a:defRPr sz="600"/>
            </a:lvl8pPr>
            <a:lvl9pPr marL="2438431" indent="0">
              <a:buNone/>
              <a:defRPr sz="6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4642" name="Rectangle 2"/>
          <p:cNvSpPr>
            <a:spLocks noChangeArrowheads="1"/>
          </p:cNvSpPr>
          <p:nvPr/>
        </p:nvSpPr>
        <p:spPr bwMode="auto">
          <a:xfrm rot="10800000" flipH="1" flipV="1">
            <a:off x="0" y="891648"/>
            <a:ext cx="9144000" cy="60854"/>
          </a:xfrm>
          <a:prstGeom prst="rect">
            <a:avLst/>
          </a:prstGeom>
          <a:gradFill rotWithShape="0">
            <a:gsLst>
              <a:gs pos="0">
                <a:srgbClr val="9B1513"/>
              </a:gs>
              <a:gs pos="100000">
                <a:srgbClr val="9B1513">
                  <a:gamma/>
                  <a:tint val="0"/>
                  <a:invGamma/>
                </a:srgbClr>
              </a:gs>
            </a:gsLst>
            <a:lin ang="0" scaled="1"/>
          </a:gradFill>
          <a:ln w="9525">
            <a:noFill/>
            <a:miter lim="800000"/>
            <a:headEnd/>
            <a:tailEnd/>
          </a:ln>
          <a:effectLst/>
        </p:spPr>
        <p:txBody>
          <a:bodyPr wrap="none" anchor="ctr"/>
          <a:lstStyle/>
          <a:p>
            <a:pPr>
              <a:defRPr/>
            </a:pPr>
            <a:endParaRPr lang="fr-FR" sz="1200">
              <a:latin typeface="Arial" pitchFamily="34" charset="0"/>
              <a:ea typeface="+mn-ea"/>
            </a:endParaRPr>
          </a:p>
        </p:txBody>
      </p:sp>
      <p:sp>
        <p:nvSpPr>
          <p:cNvPr id="3184643" name="Rectangle 3"/>
          <p:cNvSpPr>
            <a:spLocks noChangeArrowheads="1"/>
          </p:cNvSpPr>
          <p:nvPr/>
        </p:nvSpPr>
        <p:spPr bwMode="auto">
          <a:xfrm>
            <a:off x="2" y="0"/>
            <a:ext cx="397933" cy="5715000"/>
          </a:xfrm>
          <a:prstGeom prst="rect">
            <a:avLst/>
          </a:prstGeom>
          <a:gradFill rotWithShape="0">
            <a:gsLst>
              <a:gs pos="0">
                <a:srgbClr val="0099CC"/>
              </a:gs>
              <a:gs pos="100000">
                <a:srgbClr val="FFFFFF"/>
              </a:gs>
            </a:gsLst>
            <a:lin ang="5400000" scaled="1"/>
          </a:gradFill>
          <a:ln w="9525">
            <a:noFill/>
            <a:miter lim="800000"/>
            <a:headEnd/>
            <a:tailEnd/>
          </a:ln>
          <a:effectLst/>
        </p:spPr>
        <p:txBody>
          <a:bodyPr wrap="none" anchor="ctr"/>
          <a:lstStyle/>
          <a:p>
            <a:pPr>
              <a:defRPr/>
            </a:pPr>
            <a:endParaRPr lang="fr-FR" sz="1200">
              <a:latin typeface="Arial" pitchFamily="34" charset="0"/>
              <a:ea typeface="+mn-ea"/>
            </a:endParaRPr>
          </a:p>
        </p:txBody>
      </p:sp>
      <p:sp>
        <p:nvSpPr>
          <p:cNvPr id="3184644" name="Rectangle 4"/>
          <p:cNvSpPr>
            <a:spLocks noChangeArrowheads="1"/>
          </p:cNvSpPr>
          <p:nvPr/>
        </p:nvSpPr>
        <p:spPr bwMode="auto">
          <a:xfrm>
            <a:off x="2" y="0"/>
            <a:ext cx="397933" cy="5715000"/>
          </a:xfrm>
          <a:prstGeom prst="rect">
            <a:avLst/>
          </a:prstGeom>
          <a:solidFill>
            <a:srgbClr val="9B1513"/>
          </a:solidFill>
          <a:ln w="9525">
            <a:noFill/>
            <a:miter lim="800000"/>
            <a:headEnd/>
            <a:tailEnd/>
          </a:ln>
          <a:effectLst/>
        </p:spPr>
        <p:txBody>
          <a:bodyPr wrap="none" anchor="ctr"/>
          <a:lstStyle/>
          <a:p>
            <a:pPr>
              <a:defRPr/>
            </a:pPr>
            <a:endParaRPr lang="fr-FR" sz="1200">
              <a:latin typeface="Arial" pitchFamily="34" charset="0"/>
              <a:ea typeface="+mn-ea"/>
            </a:endParaRPr>
          </a:p>
        </p:txBody>
      </p:sp>
      <p:sp>
        <p:nvSpPr>
          <p:cNvPr id="3184646" name="Text Box 6"/>
          <p:cNvSpPr txBox="1">
            <a:spLocks noChangeArrowheads="1"/>
          </p:cNvSpPr>
          <p:nvPr/>
        </p:nvSpPr>
        <p:spPr bwMode="auto">
          <a:xfrm rot="16200000">
            <a:off x="-1307213" y="2751496"/>
            <a:ext cx="3012363" cy="246221"/>
          </a:xfrm>
          <a:prstGeom prst="rect">
            <a:avLst/>
          </a:prstGeom>
          <a:noFill/>
          <a:ln w="11176">
            <a:noFill/>
            <a:miter lim="800000"/>
            <a:headEnd/>
            <a:tailEnd/>
          </a:ln>
          <a:effectLst/>
        </p:spPr>
        <p:txBody>
          <a:bodyPr wrap="none">
            <a:spAutoFit/>
          </a:bodyPr>
          <a:lstStyle>
            <a:lvl1pPr eaLnBrk="0" hangingPunct="0">
              <a:defRPr sz="1200">
                <a:solidFill>
                  <a:schemeClr val="tx1"/>
                </a:solidFill>
                <a:latin typeface="Arial" charset="0"/>
                <a:ea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0"/>
              </a:spcBef>
              <a:spcAft>
                <a:spcPct val="0"/>
              </a:spcAft>
              <a:defRPr sz="1200">
                <a:solidFill>
                  <a:schemeClr val="tx1"/>
                </a:solidFill>
                <a:latin typeface="Arial" charset="0"/>
                <a:ea typeface="ＭＳ Ｐゴシック" charset="0"/>
              </a:defRPr>
            </a:lvl6pPr>
            <a:lvl7pPr marL="2971800" indent="-228600" eaLnBrk="0" fontAlgn="base" hangingPunct="0">
              <a:spcBef>
                <a:spcPct val="0"/>
              </a:spcBef>
              <a:spcAft>
                <a:spcPct val="0"/>
              </a:spcAft>
              <a:defRPr sz="1200">
                <a:solidFill>
                  <a:schemeClr val="tx1"/>
                </a:solidFill>
                <a:latin typeface="Arial" charset="0"/>
                <a:ea typeface="ＭＳ Ｐゴシック" charset="0"/>
              </a:defRPr>
            </a:lvl7pPr>
            <a:lvl8pPr marL="3429000" indent="-228600" eaLnBrk="0" fontAlgn="base" hangingPunct="0">
              <a:spcBef>
                <a:spcPct val="0"/>
              </a:spcBef>
              <a:spcAft>
                <a:spcPct val="0"/>
              </a:spcAft>
              <a:defRPr sz="1200">
                <a:solidFill>
                  <a:schemeClr val="tx1"/>
                </a:solidFill>
                <a:latin typeface="Arial" charset="0"/>
                <a:ea typeface="ＭＳ Ｐゴシック" charset="0"/>
              </a:defRPr>
            </a:lvl8pPr>
            <a:lvl9pPr marL="3886200" indent="-228600" eaLnBrk="0" fontAlgn="base" hangingPunct="0">
              <a:spcBef>
                <a:spcPct val="0"/>
              </a:spcBef>
              <a:spcAft>
                <a:spcPct val="0"/>
              </a:spcAft>
              <a:defRPr sz="1200">
                <a:solidFill>
                  <a:schemeClr val="tx1"/>
                </a:solidFill>
                <a:latin typeface="Arial" charset="0"/>
                <a:ea typeface="ＭＳ Ｐゴシック" charset="0"/>
              </a:defRPr>
            </a:lvl9pPr>
          </a:lstStyle>
          <a:p>
            <a:pPr marL="0" indent="0" algn="ctr" eaLnBrk="1" hangingPunct="1">
              <a:spcBef>
                <a:spcPct val="50000"/>
              </a:spcBef>
              <a:tabLst>
                <a:tab pos="3057525" algn="l"/>
              </a:tabLst>
            </a:pPr>
            <a:r>
              <a:rPr lang="fr-FR" sz="1000" b="1" dirty="0" smtClean="0">
                <a:solidFill>
                  <a:schemeClr val="bg1"/>
                </a:solidFill>
              </a:rPr>
              <a:t>Plénière</a:t>
            </a:r>
            <a:r>
              <a:rPr lang="fr-FR" sz="1000" b="1" baseline="0" dirty="0" smtClean="0">
                <a:solidFill>
                  <a:schemeClr val="bg1"/>
                </a:solidFill>
              </a:rPr>
              <a:t>  </a:t>
            </a:r>
            <a:r>
              <a:rPr lang="fr-FR" sz="1000" b="1" dirty="0" smtClean="0">
                <a:solidFill>
                  <a:schemeClr val="bg1"/>
                </a:solidFill>
              </a:rPr>
              <a:t>du </a:t>
            </a:r>
            <a:r>
              <a:rPr lang="fr-FR" sz="1000" b="1" dirty="0">
                <a:solidFill>
                  <a:schemeClr val="bg1"/>
                </a:solidFill>
              </a:rPr>
              <a:t>COREVIH Bretagne </a:t>
            </a:r>
            <a:r>
              <a:rPr lang="fr-FR" sz="1000" b="1" dirty="0" smtClean="0">
                <a:solidFill>
                  <a:schemeClr val="bg1"/>
                </a:solidFill>
              </a:rPr>
              <a:t>– 15 avril 2021</a:t>
            </a:r>
            <a:endParaRPr lang="fr-FR" sz="1000" b="1" dirty="0">
              <a:solidFill>
                <a:schemeClr val="bg1"/>
              </a:solidFill>
            </a:endParaRPr>
          </a:p>
        </p:txBody>
      </p:sp>
      <p:sp>
        <p:nvSpPr>
          <p:cNvPr id="3184648" name="Text Box 8"/>
          <p:cNvSpPr txBox="1">
            <a:spLocks noChangeArrowheads="1"/>
          </p:cNvSpPr>
          <p:nvPr/>
        </p:nvSpPr>
        <p:spPr bwMode="auto">
          <a:xfrm>
            <a:off x="1" y="5486137"/>
            <a:ext cx="373945" cy="215444"/>
          </a:xfrm>
          <a:prstGeom prst="rect">
            <a:avLst/>
          </a:prstGeom>
          <a:noFill/>
          <a:ln w="9525">
            <a:noFill/>
            <a:miter lim="800000"/>
            <a:headEnd/>
            <a:tailEnd/>
          </a:ln>
          <a:effectLst/>
        </p:spPr>
        <p:txBody>
          <a:bodyPr>
            <a:spAutoFit/>
          </a:bodyPr>
          <a:lstStyle>
            <a:lvl1pPr eaLnBrk="0" hangingPunct="0">
              <a:defRPr sz="1200">
                <a:solidFill>
                  <a:schemeClr val="tx1"/>
                </a:solidFill>
                <a:latin typeface="Arial" charset="0"/>
                <a:ea typeface="ＭＳ Ｐゴシック" charset="0"/>
              </a:defRPr>
            </a:lvl1pPr>
            <a:lvl2pPr marL="742950" indent="-285750" eaLnBrk="0" hangingPunct="0">
              <a:defRPr sz="1200">
                <a:solidFill>
                  <a:schemeClr val="tx1"/>
                </a:solidFill>
                <a:latin typeface="Arial" charset="0"/>
                <a:ea typeface="ＭＳ Ｐゴシック" charset="0"/>
              </a:defRPr>
            </a:lvl2pPr>
            <a:lvl3pPr marL="1143000" indent="-228600" eaLnBrk="0" hangingPunct="0">
              <a:defRPr sz="1200">
                <a:solidFill>
                  <a:schemeClr val="tx1"/>
                </a:solidFill>
                <a:latin typeface="Arial" charset="0"/>
                <a:ea typeface="ＭＳ Ｐゴシック" charset="0"/>
              </a:defRPr>
            </a:lvl3pPr>
            <a:lvl4pPr marL="1600200" indent="-228600" eaLnBrk="0" hangingPunct="0">
              <a:defRPr sz="1200">
                <a:solidFill>
                  <a:schemeClr val="tx1"/>
                </a:solidFill>
                <a:latin typeface="Arial" charset="0"/>
                <a:ea typeface="ＭＳ Ｐゴシック" charset="0"/>
              </a:defRPr>
            </a:lvl4pPr>
            <a:lvl5pPr marL="2057400" indent="-228600" eaLnBrk="0" hangingPunct="0">
              <a:defRPr sz="1200">
                <a:solidFill>
                  <a:schemeClr val="tx1"/>
                </a:solidFill>
                <a:latin typeface="Arial" charset="0"/>
                <a:ea typeface="ＭＳ Ｐゴシック" charset="0"/>
              </a:defRPr>
            </a:lvl5pPr>
            <a:lvl6pPr marL="2514600" indent="-228600" eaLnBrk="0" fontAlgn="base" hangingPunct="0">
              <a:spcBef>
                <a:spcPct val="0"/>
              </a:spcBef>
              <a:spcAft>
                <a:spcPct val="0"/>
              </a:spcAft>
              <a:defRPr sz="1200">
                <a:solidFill>
                  <a:schemeClr val="tx1"/>
                </a:solidFill>
                <a:latin typeface="Arial" charset="0"/>
                <a:ea typeface="ＭＳ Ｐゴシック" charset="0"/>
              </a:defRPr>
            </a:lvl6pPr>
            <a:lvl7pPr marL="2971800" indent="-228600" eaLnBrk="0" fontAlgn="base" hangingPunct="0">
              <a:spcBef>
                <a:spcPct val="0"/>
              </a:spcBef>
              <a:spcAft>
                <a:spcPct val="0"/>
              </a:spcAft>
              <a:defRPr sz="1200">
                <a:solidFill>
                  <a:schemeClr val="tx1"/>
                </a:solidFill>
                <a:latin typeface="Arial" charset="0"/>
                <a:ea typeface="ＭＳ Ｐゴシック" charset="0"/>
              </a:defRPr>
            </a:lvl7pPr>
            <a:lvl8pPr marL="3429000" indent="-228600" eaLnBrk="0" fontAlgn="base" hangingPunct="0">
              <a:spcBef>
                <a:spcPct val="0"/>
              </a:spcBef>
              <a:spcAft>
                <a:spcPct val="0"/>
              </a:spcAft>
              <a:defRPr sz="1200">
                <a:solidFill>
                  <a:schemeClr val="tx1"/>
                </a:solidFill>
                <a:latin typeface="Arial" charset="0"/>
                <a:ea typeface="ＭＳ Ｐゴシック" charset="0"/>
              </a:defRPr>
            </a:lvl8pPr>
            <a:lvl9pPr marL="3886200" indent="-228600" eaLnBrk="0" fontAlgn="base" hangingPunct="0">
              <a:spcBef>
                <a:spcPct val="0"/>
              </a:spcBef>
              <a:spcAft>
                <a:spcPct val="0"/>
              </a:spcAft>
              <a:defRPr sz="1200">
                <a:solidFill>
                  <a:schemeClr val="tx1"/>
                </a:solidFill>
                <a:latin typeface="Arial" charset="0"/>
                <a:ea typeface="ＭＳ Ｐゴシック" charset="0"/>
              </a:defRPr>
            </a:lvl9pPr>
          </a:lstStyle>
          <a:p>
            <a:pPr eaLnBrk="1" hangingPunct="1">
              <a:spcBef>
                <a:spcPct val="50000"/>
              </a:spcBef>
            </a:pPr>
            <a:fld id="{DDDAC1CF-1CCA-1846-84AE-E94644D0730E}" type="slidenum">
              <a:rPr lang="fr-FR" sz="800">
                <a:solidFill>
                  <a:schemeClr val="bg1"/>
                </a:solidFill>
              </a:rPr>
              <a:pPr eaLnBrk="1" hangingPunct="1">
                <a:spcBef>
                  <a:spcPct val="50000"/>
                </a:spcBef>
              </a:pPr>
              <a:t>‹N°›</a:t>
            </a:fld>
            <a:endParaRPr lang="fr-FR" sz="800">
              <a:solidFill>
                <a:schemeClr val="bg1"/>
              </a:solidFill>
            </a:endParaRPr>
          </a:p>
        </p:txBody>
      </p:sp>
      <p:sp>
        <p:nvSpPr>
          <p:cNvPr id="1031" name="Rectangle 10"/>
          <p:cNvSpPr>
            <a:spLocks noGrp="1" noChangeArrowheads="1"/>
          </p:cNvSpPr>
          <p:nvPr>
            <p:ph type="title"/>
          </p:nvPr>
        </p:nvSpPr>
        <p:spPr bwMode="auto">
          <a:xfrm>
            <a:off x="664635" y="140231"/>
            <a:ext cx="7789333" cy="665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FR" dirty="0"/>
              <a:t>Cliquez et modifiez le titre</a:t>
            </a:r>
          </a:p>
        </p:txBody>
      </p:sp>
      <p:sp>
        <p:nvSpPr>
          <p:cNvPr id="1032" name="Rectangle 11"/>
          <p:cNvSpPr>
            <a:spLocks noGrp="1" noChangeArrowheads="1"/>
          </p:cNvSpPr>
          <p:nvPr>
            <p:ph type="body" idx="1"/>
          </p:nvPr>
        </p:nvSpPr>
        <p:spPr bwMode="auto">
          <a:xfrm>
            <a:off x="677334" y="1185335"/>
            <a:ext cx="7978422"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1033" name="Picture 13" descr="LogoCoreVIH"/>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0" y="0"/>
            <a:ext cx="403578" cy="239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2451599"/>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787" r:id="rId12"/>
    <p:sldLayoutId id="2147483821" r:id="rId13"/>
    <p:sldLayoutId id="2147483919" r:id="rId14"/>
    <p:sldLayoutId id="2147483920" r:id="rId15"/>
    <p:sldLayoutId id="2147483921" r:id="rId16"/>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2133">
          <a:solidFill>
            <a:schemeClr val="tx2"/>
          </a:solidFill>
          <a:latin typeface="+mj-lt"/>
          <a:ea typeface="ＭＳ Ｐゴシック" charset="0"/>
          <a:cs typeface="+mj-cs"/>
        </a:defRPr>
      </a:lvl1pPr>
      <a:lvl2pPr algn="ctr" rtl="0" eaLnBrk="1" fontAlgn="base" hangingPunct="1">
        <a:spcBef>
          <a:spcPct val="0"/>
        </a:spcBef>
        <a:spcAft>
          <a:spcPct val="0"/>
        </a:spcAft>
        <a:defRPr sz="2400">
          <a:solidFill>
            <a:schemeClr val="tx2"/>
          </a:solidFill>
          <a:latin typeface="Futura" charset="0"/>
          <a:ea typeface="ＭＳ Ｐゴシック" charset="0"/>
        </a:defRPr>
      </a:lvl2pPr>
      <a:lvl3pPr algn="ctr" rtl="0" eaLnBrk="1" fontAlgn="base" hangingPunct="1">
        <a:spcBef>
          <a:spcPct val="0"/>
        </a:spcBef>
        <a:spcAft>
          <a:spcPct val="0"/>
        </a:spcAft>
        <a:defRPr sz="2400">
          <a:solidFill>
            <a:schemeClr val="tx2"/>
          </a:solidFill>
          <a:latin typeface="Futura" charset="0"/>
          <a:ea typeface="ＭＳ Ｐゴシック" charset="0"/>
        </a:defRPr>
      </a:lvl3pPr>
      <a:lvl4pPr algn="ctr" rtl="0" eaLnBrk="1" fontAlgn="base" hangingPunct="1">
        <a:spcBef>
          <a:spcPct val="0"/>
        </a:spcBef>
        <a:spcAft>
          <a:spcPct val="0"/>
        </a:spcAft>
        <a:defRPr sz="2400">
          <a:solidFill>
            <a:schemeClr val="tx2"/>
          </a:solidFill>
          <a:latin typeface="Futura" charset="0"/>
          <a:ea typeface="ＭＳ Ｐゴシック" charset="0"/>
        </a:defRPr>
      </a:lvl4pPr>
      <a:lvl5pPr algn="ctr" rtl="0" eaLnBrk="1" fontAlgn="base" hangingPunct="1">
        <a:spcBef>
          <a:spcPct val="0"/>
        </a:spcBef>
        <a:spcAft>
          <a:spcPct val="0"/>
        </a:spcAft>
        <a:defRPr sz="2400">
          <a:solidFill>
            <a:schemeClr val="tx2"/>
          </a:solidFill>
          <a:latin typeface="Futura" charset="0"/>
          <a:ea typeface="ＭＳ Ｐゴシック" charset="0"/>
        </a:defRPr>
      </a:lvl5pPr>
      <a:lvl6pPr marL="304804" algn="ctr" rtl="0" eaLnBrk="1" fontAlgn="base" hangingPunct="1">
        <a:spcBef>
          <a:spcPct val="0"/>
        </a:spcBef>
        <a:spcAft>
          <a:spcPct val="0"/>
        </a:spcAft>
        <a:defRPr sz="2400">
          <a:solidFill>
            <a:schemeClr val="tx2"/>
          </a:solidFill>
          <a:latin typeface="Futura" charset="0"/>
        </a:defRPr>
      </a:lvl6pPr>
      <a:lvl7pPr marL="609608" algn="ctr" rtl="0" eaLnBrk="1" fontAlgn="base" hangingPunct="1">
        <a:spcBef>
          <a:spcPct val="0"/>
        </a:spcBef>
        <a:spcAft>
          <a:spcPct val="0"/>
        </a:spcAft>
        <a:defRPr sz="2400">
          <a:solidFill>
            <a:schemeClr val="tx2"/>
          </a:solidFill>
          <a:latin typeface="Futura" charset="0"/>
        </a:defRPr>
      </a:lvl7pPr>
      <a:lvl8pPr marL="914411" algn="ctr" rtl="0" eaLnBrk="1" fontAlgn="base" hangingPunct="1">
        <a:spcBef>
          <a:spcPct val="0"/>
        </a:spcBef>
        <a:spcAft>
          <a:spcPct val="0"/>
        </a:spcAft>
        <a:defRPr sz="2400">
          <a:solidFill>
            <a:schemeClr val="tx2"/>
          </a:solidFill>
          <a:latin typeface="Futura" charset="0"/>
        </a:defRPr>
      </a:lvl8pPr>
      <a:lvl9pPr marL="1219215" algn="ctr" rtl="0" eaLnBrk="1" fontAlgn="base" hangingPunct="1">
        <a:spcBef>
          <a:spcPct val="0"/>
        </a:spcBef>
        <a:spcAft>
          <a:spcPct val="0"/>
        </a:spcAft>
        <a:defRPr sz="2400">
          <a:solidFill>
            <a:schemeClr val="tx2"/>
          </a:solidFill>
          <a:latin typeface="Futura" charset="0"/>
        </a:defRPr>
      </a:lvl9pPr>
    </p:titleStyle>
    <p:bodyStyle>
      <a:lvl1pPr marL="228603" indent="-228603" algn="l" rtl="0" eaLnBrk="1" fontAlgn="base" hangingPunct="1">
        <a:spcBef>
          <a:spcPct val="20000"/>
        </a:spcBef>
        <a:spcAft>
          <a:spcPct val="0"/>
        </a:spcAft>
        <a:buChar char="•"/>
        <a:defRPr sz="1867">
          <a:solidFill>
            <a:schemeClr val="tx1"/>
          </a:solidFill>
          <a:latin typeface="+mn-lt"/>
          <a:ea typeface="ＭＳ Ｐゴシック" charset="0"/>
          <a:cs typeface="+mn-cs"/>
        </a:defRPr>
      </a:lvl1pPr>
      <a:lvl2pPr marL="495306" indent="-190502" algn="l" rtl="0" eaLnBrk="1" fontAlgn="base" hangingPunct="1">
        <a:spcBef>
          <a:spcPct val="20000"/>
        </a:spcBef>
        <a:spcAft>
          <a:spcPct val="0"/>
        </a:spcAft>
        <a:buChar char="–"/>
        <a:defRPr sz="1600">
          <a:solidFill>
            <a:schemeClr val="tx1"/>
          </a:solidFill>
          <a:latin typeface="+mn-lt"/>
          <a:ea typeface="ＭＳ Ｐゴシック" charset="0"/>
        </a:defRPr>
      </a:lvl2pPr>
      <a:lvl3pPr marL="762010" indent="-152402" algn="l" rtl="0" eaLnBrk="1" fontAlgn="base" hangingPunct="1">
        <a:spcBef>
          <a:spcPct val="20000"/>
        </a:spcBef>
        <a:spcAft>
          <a:spcPct val="0"/>
        </a:spcAft>
        <a:buChar char="•"/>
        <a:defRPr sz="1334">
          <a:solidFill>
            <a:schemeClr val="tx1"/>
          </a:solidFill>
          <a:latin typeface="+mn-lt"/>
          <a:ea typeface="ＭＳ Ｐゴシック" charset="0"/>
        </a:defRPr>
      </a:lvl3pPr>
      <a:lvl4pPr marL="1066814" indent="-152402" algn="l" rtl="0" eaLnBrk="1" fontAlgn="base" hangingPunct="1">
        <a:spcBef>
          <a:spcPct val="20000"/>
        </a:spcBef>
        <a:spcAft>
          <a:spcPct val="0"/>
        </a:spcAft>
        <a:buChar char="–"/>
        <a:defRPr sz="1200">
          <a:solidFill>
            <a:schemeClr val="tx1"/>
          </a:solidFill>
          <a:latin typeface="+mn-lt"/>
          <a:ea typeface="ＭＳ Ｐゴシック" charset="0"/>
        </a:defRPr>
      </a:lvl4pPr>
      <a:lvl5pPr marL="1371617" indent="-152402" algn="l" rtl="0" eaLnBrk="1" fontAlgn="base" hangingPunct="1">
        <a:spcBef>
          <a:spcPct val="20000"/>
        </a:spcBef>
        <a:spcAft>
          <a:spcPct val="0"/>
        </a:spcAft>
        <a:buChar char="»"/>
        <a:defRPr sz="1200">
          <a:solidFill>
            <a:schemeClr val="tx1"/>
          </a:solidFill>
          <a:latin typeface="+mn-lt"/>
          <a:ea typeface="ＭＳ Ｐゴシック" charset="0"/>
        </a:defRPr>
      </a:lvl5pPr>
      <a:lvl6pPr marL="1676421" indent="-152402" algn="l" rtl="0" eaLnBrk="1" fontAlgn="base" hangingPunct="1">
        <a:spcBef>
          <a:spcPct val="20000"/>
        </a:spcBef>
        <a:spcAft>
          <a:spcPct val="0"/>
        </a:spcAft>
        <a:buChar char="»"/>
        <a:defRPr sz="1334">
          <a:solidFill>
            <a:schemeClr val="tx1"/>
          </a:solidFill>
          <a:latin typeface="+mn-lt"/>
        </a:defRPr>
      </a:lvl6pPr>
      <a:lvl7pPr marL="1981225" indent="-152402" algn="l" rtl="0" eaLnBrk="1" fontAlgn="base" hangingPunct="1">
        <a:spcBef>
          <a:spcPct val="20000"/>
        </a:spcBef>
        <a:spcAft>
          <a:spcPct val="0"/>
        </a:spcAft>
        <a:buChar char="»"/>
        <a:defRPr sz="1334">
          <a:solidFill>
            <a:schemeClr val="tx1"/>
          </a:solidFill>
          <a:latin typeface="+mn-lt"/>
        </a:defRPr>
      </a:lvl7pPr>
      <a:lvl8pPr marL="2286029" indent="-152402" algn="l" rtl="0" eaLnBrk="1" fontAlgn="base" hangingPunct="1">
        <a:spcBef>
          <a:spcPct val="20000"/>
        </a:spcBef>
        <a:spcAft>
          <a:spcPct val="0"/>
        </a:spcAft>
        <a:buChar char="»"/>
        <a:defRPr sz="1334">
          <a:solidFill>
            <a:schemeClr val="tx1"/>
          </a:solidFill>
          <a:latin typeface="+mn-lt"/>
        </a:defRPr>
      </a:lvl8pPr>
      <a:lvl9pPr marL="2590832" indent="-152402" algn="l" rtl="0" eaLnBrk="1" fontAlgn="base" hangingPunct="1">
        <a:spcBef>
          <a:spcPct val="20000"/>
        </a:spcBef>
        <a:spcAft>
          <a:spcPct val="0"/>
        </a:spcAft>
        <a:buChar char="»"/>
        <a:defRPr sz="1334">
          <a:solidFill>
            <a:schemeClr val="tx1"/>
          </a:solidFill>
          <a:latin typeface="+mn-lt"/>
        </a:defRPr>
      </a:lvl9pPr>
    </p:bodyStyle>
    <p:otherStyle>
      <a:defPPr>
        <a:defRPr lang="fr-FR"/>
      </a:defPPr>
      <a:lvl1pPr marL="0" algn="l" defTabSz="609608" rtl="0" eaLnBrk="1" latinLnBrk="0" hangingPunct="1">
        <a:defRPr sz="1200" kern="1200">
          <a:solidFill>
            <a:schemeClr val="tx1"/>
          </a:solidFill>
          <a:latin typeface="+mn-lt"/>
          <a:ea typeface="+mn-ea"/>
          <a:cs typeface="+mn-cs"/>
        </a:defRPr>
      </a:lvl1pPr>
      <a:lvl2pPr marL="304804" algn="l" defTabSz="609608" rtl="0" eaLnBrk="1" latinLnBrk="0" hangingPunct="1">
        <a:defRPr sz="1200" kern="1200">
          <a:solidFill>
            <a:schemeClr val="tx1"/>
          </a:solidFill>
          <a:latin typeface="+mn-lt"/>
          <a:ea typeface="+mn-ea"/>
          <a:cs typeface="+mn-cs"/>
        </a:defRPr>
      </a:lvl2pPr>
      <a:lvl3pPr marL="609608" algn="l" defTabSz="609608" rtl="0" eaLnBrk="1" latinLnBrk="0" hangingPunct="1">
        <a:defRPr sz="1200" kern="1200">
          <a:solidFill>
            <a:schemeClr val="tx1"/>
          </a:solidFill>
          <a:latin typeface="+mn-lt"/>
          <a:ea typeface="+mn-ea"/>
          <a:cs typeface="+mn-cs"/>
        </a:defRPr>
      </a:lvl3pPr>
      <a:lvl4pPr marL="914411" algn="l" defTabSz="609608" rtl="0" eaLnBrk="1" latinLnBrk="0" hangingPunct="1">
        <a:defRPr sz="1200" kern="1200">
          <a:solidFill>
            <a:schemeClr val="tx1"/>
          </a:solidFill>
          <a:latin typeface="+mn-lt"/>
          <a:ea typeface="+mn-ea"/>
          <a:cs typeface="+mn-cs"/>
        </a:defRPr>
      </a:lvl4pPr>
      <a:lvl5pPr marL="1219215" algn="l" defTabSz="609608" rtl="0" eaLnBrk="1" latinLnBrk="0" hangingPunct="1">
        <a:defRPr sz="1200" kern="1200">
          <a:solidFill>
            <a:schemeClr val="tx1"/>
          </a:solidFill>
          <a:latin typeface="+mn-lt"/>
          <a:ea typeface="+mn-ea"/>
          <a:cs typeface="+mn-cs"/>
        </a:defRPr>
      </a:lvl5pPr>
      <a:lvl6pPr marL="1524019" algn="l" defTabSz="609608" rtl="0" eaLnBrk="1" latinLnBrk="0" hangingPunct="1">
        <a:defRPr sz="1200" kern="1200">
          <a:solidFill>
            <a:schemeClr val="tx1"/>
          </a:solidFill>
          <a:latin typeface="+mn-lt"/>
          <a:ea typeface="+mn-ea"/>
          <a:cs typeface="+mn-cs"/>
        </a:defRPr>
      </a:lvl6pPr>
      <a:lvl7pPr marL="1828823" algn="l" defTabSz="609608" rtl="0" eaLnBrk="1" latinLnBrk="0" hangingPunct="1">
        <a:defRPr sz="1200" kern="1200">
          <a:solidFill>
            <a:schemeClr val="tx1"/>
          </a:solidFill>
          <a:latin typeface="+mn-lt"/>
          <a:ea typeface="+mn-ea"/>
          <a:cs typeface="+mn-cs"/>
        </a:defRPr>
      </a:lvl7pPr>
      <a:lvl8pPr marL="2133627" algn="l" defTabSz="609608" rtl="0" eaLnBrk="1" latinLnBrk="0" hangingPunct="1">
        <a:defRPr sz="1200" kern="1200">
          <a:solidFill>
            <a:schemeClr val="tx1"/>
          </a:solidFill>
          <a:latin typeface="+mn-lt"/>
          <a:ea typeface="+mn-ea"/>
          <a:cs typeface="+mn-cs"/>
        </a:defRPr>
      </a:lvl8pPr>
      <a:lvl9pPr marL="2438431" algn="l" defTabSz="609608"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381000" y="1604561"/>
            <a:ext cx="8763000" cy="1557340"/>
          </a:xfrm>
        </p:spPr>
        <p:txBody>
          <a:bodyPr/>
          <a:lstStyle/>
          <a:p>
            <a:r>
              <a:rPr lang="fr-FR" sz="3300" b="1" spc="-34" dirty="0" smtClean="0">
                <a:latin typeface="Calibri"/>
                <a:cs typeface="Calibri"/>
              </a:rPr>
              <a:t>Plénière du 15 avril 2021</a:t>
            </a:r>
            <a:r>
              <a:rPr lang="fr-FR" sz="3300" b="1" spc="-34" dirty="0">
                <a:latin typeface="Calibri"/>
                <a:cs typeface="Calibri"/>
              </a:rPr>
              <a:t/>
            </a:r>
            <a:br>
              <a:rPr lang="fr-FR" sz="3300" b="1" spc="-34" dirty="0">
                <a:latin typeface="Calibri"/>
                <a:cs typeface="Calibri"/>
              </a:rPr>
            </a:br>
            <a:r>
              <a:rPr lang="fr-FR" sz="3300" b="1" spc="-34" dirty="0">
                <a:latin typeface="Calibri"/>
                <a:cs typeface="Calibri"/>
              </a:rPr>
              <a:t>du</a:t>
            </a:r>
            <a:br>
              <a:rPr lang="fr-FR" sz="3300" b="1" spc="-34" dirty="0">
                <a:latin typeface="Calibri"/>
                <a:cs typeface="Calibri"/>
              </a:rPr>
            </a:br>
            <a:r>
              <a:rPr lang="fr-FR" sz="3300" b="1" spc="-34" dirty="0">
                <a:latin typeface="Calibri"/>
                <a:cs typeface="Calibri"/>
              </a:rPr>
              <a:t>COREVIH Bretagne</a:t>
            </a:r>
            <a:endParaRPr lang="fr-FR" sz="3000" dirty="0"/>
          </a:p>
        </p:txBody>
      </p:sp>
      <p:sp>
        <p:nvSpPr>
          <p:cNvPr id="2" name="object 2"/>
          <p:cNvSpPr txBox="1">
            <a:spLocks noGrp="1"/>
          </p:cNvSpPr>
          <p:nvPr>
            <p:ph type="subTitle" idx="1"/>
          </p:nvPr>
        </p:nvSpPr>
        <p:spPr>
          <a:xfrm>
            <a:off x="2057400" y="3390900"/>
            <a:ext cx="5505741" cy="1082989"/>
          </a:xfrm>
          <a:prstGeom prst="rect">
            <a:avLst/>
          </a:prstGeom>
        </p:spPr>
        <p:txBody>
          <a:bodyPr vert="horz" wrap="square" lIns="0" tIns="368427" rIns="0" bIns="0" numCol="1" rtlCol="0" anchor="t" anchorCtr="0" compatLnSpc="1">
            <a:prstTxWarp prst="textNoShape">
              <a:avLst/>
            </a:prstTxWarp>
            <a:spAutoFit/>
          </a:bodyPr>
          <a:lstStyle/>
          <a:p>
            <a:r>
              <a:rPr lang="fr-FR" sz="2100" b="1" dirty="0" smtClean="0">
                <a:latin typeface="Calibri"/>
                <a:cs typeface="Calibri"/>
              </a:rPr>
              <a:t>Relance de la Commission Recherche </a:t>
            </a:r>
          </a:p>
          <a:p>
            <a:r>
              <a:rPr lang="fr-FR" sz="2100" b="1" dirty="0" smtClean="0">
                <a:latin typeface="Calibri"/>
                <a:cs typeface="Calibri"/>
              </a:rPr>
              <a:t>du COREVIH Bretagne</a:t>
            </a:r>
            <a:endParaRPr lang="fr-FR" sz="2100" b="1" dirty="0">
              <a:latin typeface="Calibri"/>
              <a:cs typeface="Calibri"/>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7018" y="190500"/>
            <a:ext cx="2609560" cy="1518651"/>
          </a:xfrm>
          <a:prstGeom prst="rect">
            <a:avLst/>
          </a:prstGeom>
        </p:spPr>
      </p:pic>
      <p:sp>
        <p:nvSpPr>
          <p:cNvPr id="3" name="ZoneTexte 2"/>
          <p:cNvSpPr txBox="1"/>
          <p:nvPr/>
        </p:nvSpPr>
        <p:spPr>
          <a:xfrm>
            <a:off x="5692366" y="5067300"/>
            <a:ext cx="3429000" cy="492443"/>
          </a:xfrm>
          <a:prstGeom prst="rect">
            <a:avLst/>
          </a:prstGeom>
          <a:noFill/>
        </p:spPr>
        <p:txBody>
          <a:bodyPr wrap="square" rtlCol="0">
            <a:spAutoFit/>
          </a:bodyPr>
          <a:lstStyle/>
          <a:p>
            <a:r>
              <a:rPr lang="fr-FR" sz="1300" dirty="0" smtClean="0"/>
              <a:t>Dr François BENEZIT (CHU Rennes) </a:t>
            </a:r>
          </a:p>
          <a:p>
            <a:r>
              <a:rPr lang="fr-FR" sz="1300" dirty="0" smtClean="0"/>
              <a:t>Jean-Charles DUTHE (TEC COREVIH)</a:t>
            </a:r>
            <a:endParaRPr lang="fr-FR" sz="1300" dirty="0"/>
          </a:p>
        </p:txBody>
      </p:sp>
    </p:spTree>
    <p:extLst>
      <p:ext uri="{BB962C8B-B14F-4D97-AF65-F5344CB8AC3E}">
        <p14:creationId xmlns:p14="http://schemas.microsoft.com/office/powerpoint/2010/main" val="35696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6028" y="1002078"/>
            <a:ext cx="8077200" cy="4478149"/>
          </a:xfrm>
          <a:prstGeom prst="rect">
            <a:avLst/>
          </a:prstGeom>
          <a:noFill/>
        </p:spPr>
        <p:txBody>
          <a:bodyPr wrap="square" rtlCol="0">
            <a:spAutoFit/>
          </a:bodyPr>
          <a:lstStyle/>
          <a:p>
            <a:pPr algn="just"/>
            <a:r>
              <a:rPr lang="fr-FR" sz="1500" b="1" u="sng" dirty="0" smtClean="0"/>
              <a:t>Ancienne commission recherche </a:t>
            </a:r>
            <a:r>
              <a:rPr lang="fr-FR" sz="1500" b="1" dirty="0" smtClean="0"/>
              <a:t>:</a:t>
            </a:r>
            <a:r>
              <a:rPr lang="fr-FR" sz="1500" dirty="0" smtClean="0"/>
              <a:t> </a:t>
            </a:r>
          </a:p>
          <a:p>
            <a:pPr algn="just"/>
            <a:r>
              <a:rPr lang="fr-FR" sz="1500" dirty="0" smtClean="0"/>
              <a:t>-&gt; Dernière </a:t>
            </a:r>
            <a:r>
              <a:rPr lang="fr-FR" sz="1500" dirty="0"/>
              <a:t>réunion en </a:t>
            </a:r>
            <a:r>
              <a:rPr lang="fr-FR" sz="1500" dirty="0" smtClean="0"/>
              <a:t>2017, </a:t>
            </a:r>
            <a:r>
              <a:rPr lang="fr-FR" sz="1500" dirty="0"/>
              <a:t>pilotée par </a:t>
            </a:r>
            <a:r>
              <a:rPr lang="fr-FR" sz="1500" dirty="0" smtClean="0"/>
              <a:t>Pr Pierre TATTEVIN</a:t>
            </a:r>
          </a:p>
          <a:p>
            <a:pPr algn="just"/>
            <a:r>
              <a:rPr lang="fr-FR" sz="1500" dirty="0" smtClean="0"/>
              <a:t>-&gt; Quelques Travaux : Fracture </a:t>
            </a:r>
            <a:r>
              <a:rPr lang="fr-FR" sz="1500" dirty="0"/>
              <a:t>et </a:t>
            </a:r>
            <a:r>
              <a:rPr lang="fr-FR" sz="1500" dirty="0" smtClean="0"/>
              <a:t>VIH, Interactions </a:t>
            </a:r>
            <a:r>
              <a:rPr lang="fr-FR" sz="1500" dirty="0"/>
              <a:t>médicamenteuses </a:t>
            </a:r>
            <a:r>
              <a:rPr lang="fr-FR" sz="1500" dirty="0" smtClean="0"/>
              <a:t>ARV/Chimio </a:t>
            </a:r>
            <a:r>
              <a:rPr lang="fr-FR" sz="1500" dirty="0"/>
              <a:t>à partir de questionnaires patient ou d'extractions de données.</a:t>
            </a:r>
            <a:endParaRPr lang="fr-FR" sz="1500" b="1" dirty="0" smtClean="0"/>
          </a:p>
          <a:p>
            <a:pPr algn="just"/>
            <a:endParaRPr lang="fr-FR" sz="1500" dirty="0"/>
          </a:p>
          <a:p>
            <a:pPr algn="just"/>
            <a:r>
              <a:rPr lang="fr-FR" sz="1500" b="1" u="sng" dirty="0" smtClean="0"/>
              <a:t>Objectifs de cette nouvelle commission </a:t>
            </a:r>
            <a:r>
              <a:rPr lang="fr-FR" sz="1500" dirty="0" smtClean="0"/>
              <a:t>: </a:t>
            </a:r>
          </a:p>
          <a:p>
            <a:pPr algn="just"/>
            <a:r>
              <a:rPr lang="fr-FR" sz="1500" dirty="0" smtClean="0"/>
              <a:t>-&gt; </a:t>
            </a:r>
            <a:r>
              <a:rPr lang="fr-FR" sz="1500" dirty="0"/>
              <a:t>A</a:t>
            </a:r>
            <a:r>
              <a:rPr lang="fr-FR" sz="1500" dirty="0" smtClean="0"/>
              <a:t>xer la recherche sur le volet épidémiologie (analyse de données, </a:t>
            </a:r>
            <a:r>
              <a:rPr lang="fr-FR" sz="1500" dirty="0" err="1" smtClean="0"/>
              <a:t>big</a:t>
            </a:r>
            <a:r>
              <a:rPr lang="fr-FR" sz="1500" dirty="0" smtClean="0"/>
              <a:t> data)</a:t>
            </a:r>
          </a:p>
          <a:p>
            <a:pPr algn="just"/>
            <a:r>
              <a:rPr lang="fr-FR" sz="1500" dirty="0" smtClean="0"/>
              <a:t>-&gt; Valoriser </a:t>
            </a:r>
            <a:r>
              <a:rPr lang="fr-FR" sz="1500" dirty="0"/>
              <a:t>par des </a:t>
            </a:r>
            <a:r>
              <a:rPr lang="fr-FR" sz="1500" dirty="0" smtClean="0"/>
              <a:t>publications </a:t>
            </a:r>
            <a:r>
              <a:rPr lang="fr-FR" sz="1500" dirty="0"/>
              <a:t>les données collectées dans le cadre de </a:t>
            </a:r>
            <a:r>
              <a:rPr lang="fr-FR" sz="1500" dirty="0" smtClean="0"/>
              <a:t>la prise en charge </a:t>
            </a:r>
          </a:p>
          <a:p>
            <a:pPr algn="just"/>
            <a:r>
              <a:rPr lang="fr-FR" sz="1500" dirty="0" smtClean="0"/>
              <a:t>-&gt; S’appuyer </a:t>
            </a:r>
            <a:r>
              <a:rPr lang="fr-FR" sz="1500" dirty="0"/>
              <a:t>sur la qualité des données </a:t>
            </a:r>
            <a:r>
              <a:rPr lang="fr-FR" sz="1500" dirty="0" smtClean="0"/>
              <a:t>(travail </a:t>
            </a:r>
            <a:r>
              <a:rPr lang="fr-FR" sz="1500" dirty="0"/>
              <a:t>équipes médicales et des </a:t>
            </a:r>
            <a:r>
              <a:rPr lang="fr-FR" sz="1500" dirty="0" err="1"/>
              <a:t>TECs</a:t>
            </a:r>
            <a:r>
              <a:rPr lang="fr-FR" sz="1500" dirty="0"/>
              <a:t> </a:t>
            </a:r>
            <a:r>
              <a:rPr lang="fr-FR" sz="1500" dirty="0" smtClean="0"/>
              <a:t>COREVIH)</a:t>
            </a:r>
            <a:endParaRPr lang="fr-FR" sz="1500" dirty="0"/>
          </a:p>
          <a:p>
            <a:pPr algn="just"/>
            <a:endParaRPr lang="fr-FR" sz="1500" dirty="0" smtClean="0"/>
          </a:p>
          <a:p>
            <a:pPr algn="just"/>
            <a:r>
              <a:rPr lang="fr-FR" sz="1500" u="sng" dirty="0" smtClean="0"/>
              <a:t>Ce que nous avons à disposition au COREVIH en 2020 :</a:t>
            </a:r>
            <a:endParaRPr lang="fr-FR" sz="1500" u="sng" dirty="0"/>
          </a:p>
          <a:p>
            <a:pPr algn="just"/>
            <a:r>
              <a:rPr lang="fr-FR" sz="1500" dirty="0" smtClean="0"/>
              <a:t>-&gt; Prise en charge VIH </a:t>
            </a:r>
            <a:r>
              <a:rPr lang="fr-FR" sz="1500" dirty="0"/>
              <a:t>:</a:t>
            </a:r>
            <a:r>
              <a:rPr lang="fr-FR" sz="1500" dirty="0" smtClean="0"/>
              <a:t> NADIS (depuis 2010)</a:t>
            </a:r>
          </a:p>
          <a:p>
            <a:pPr algn="just"/>
            <a:r>
              <a:rPr lang="fr-FR" sz="1500" dirty="0" smtClean="0"/>
              <a:t>-&gt; </a:t>
            </a:r>
            <a:r>
              <a:rPr lang="fr-FR" sz="1500" dirty="0" err="1" smtClean="0"/>
              <a:t>PrEP</a:t>
            </a:r>
            <a:r>
              <a:rPr lang="fr-FR" sz="1500" dirty="0" smtClean="0"/>
              <a:t> : NADIS (depuis 2016)</a:t>
            </a:r>
          </a:p>
          <a:p>
            <a:pPr algn="just"/>
            <a:r>
              <a:rPr lang="fr-FR" sz="1500" dirty="0" smtClean="0"/>
              <a:t>-&gt; Dépistage VIH/IST </a:t>
            </a:r>
            <a:r>
              <a:rPr lang="fr-FR" sz="1500" dirty="0"/>
              <a:t>:</a:t>
            </a:r>
            <a:r>
              <a:rPr lang="fr-FR" sz="1500" dirty="0" smtClean="0"/>
              <a:t> SILOXANE (depuis 2016)</a:t>
            </a:r>
          </a:p>
          <a:p>
            <a:pPr algn="just"/>
            <a:endParaRPr lang="fr-FR" sz="1500" dirty="0"/>
          </a:p>
          <a:p>
            <a:pPr algn="just"/>
            <a:r>
              <a:rPr lang="fr-FR" sz="1500" u="sng" dirty="0"/>
              <a:t>Ce qui est fait à l’heure actuelle avec les données </a:t>
            </a:r>
            <a:r>
              <a:rPr lang="fr-FR" sz="1500" dirty="0"/>
              <a:t>: </a:t>
            </a:r>
            <a:endParaRPr lang="fr-FR" sz="1500" dirty="0" smtClean="0"/>
          </a:p>
          <a:p>
            <a:pPr algn="just"/>
            <a:r>
              <a:rPr lang="fr-FR" sz="1500" dirty="0" smtClean="0"/>
              <a:t>-&gt; Rapport </a:t>
            </a:r>
            <a:r>
              <a:rPr lang="fr-FR" sz="1500" dirty="0"/>
              <a:t>annuel </a:t>
            </a:r>
            <a:r>
              <a:rPr lang="fr-FR" sz="1500" dirty="0" smtClean="0"/>
              <a:t>COREVIH/Plaquette 1ier décembre (ARS / ORSB / SPF / COREVIH)</a:t>
            </a:r>
          </a:p>
          <a:p>
            <a:pPr algn="just"/>
            <a:r>
              <a:rPr lang="fr-FR" sz="1500" dirty="0" smtClean="0"/>
              <a:t>-&gt; Soirées </a:t>
            </a:r>
            <a:r>
              <a:rPr lang="fr-FR" sz="1500" dirty="0"/>
              <a:t>scientifiques (ex : VIH et </a:t>
            </a:r>
            <a:r>
              <a:rPr lang="fr-FR" sz="1500" dirty="0" err="1" smtClean="0"/>
              <a:t>co-morbidités</a:t>
            </a:r>
            <a:r>
              <a:rPr lang="fr-FR" sz="1500" dirty="0" smtClean="0"/>
              <a:t>)</a:t>
            </a:r>
          </a:p>
          <a:p>
            <a:pPr algn="just"/>
            <a:r>
              <a:rPr lang="fr-FR" sz="1500" dirty="0" smtClean="0"/>
              <a:t>-&gt; Rapport </a:t>
            </a:r>
            <a:r>
              <a:rPr lang="fr-FR" sz="1500" dirty="0"/>
              <a:t>SOLEN et </a:t>
            </a:r>
            <a:r>
              <a:rPr lang="fr-FR" sz="1500" dirty="0" smtClean="0"/>
              <a:t>Export </a:t>
            </a:r>
            <a:r>
              <a:rPr lang="fr-FR" sz="1500" dirty="0"/>
              <a:t>Santé Publique France (</a:t>
            </a:r>
            <a:r>
              <a:rPr lang="fr-FR" sz="1500" dirty="0" err="1"/>
              <a:t>CeGIDD</a:t>
            </a:r>
            <a:r>
              <a:rPr lang="fr-FR" sz="1500" dirty="0" smtClean="0"/>
              <a:t>)</a:t>
            </a:r>
          </a:p>
        </p:txBody>
      </p:sp>
      <p:sp>
        <p:nvSpPr>
          <p:cNvPr id="5" name="Titre 1"/>
          <p:cNvSpPr txBox="1">
            <a:spLocks/>
          </p:cNvSpPr>
          <p:nvPr/>
        </p:nvSpPr>
        <p:spPr bwMode="auto">
          <a:xfrm>
            <a:off x="838200" y="1143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2133">
                <a:solidFill>
                  <a:schemeClr val="tx2"/>
                </a:solidFill>
                <a:latin typeface="+mj-lt"/>
                <a:ea typeface="ＭＳ Ｐゴシック" charset="0"/>
                <a:cs typeface="+mj-cs"/>
              </a:defRPr>
            </a:lvl1pPr>
            <a:lvl2pPr algn="ctr" rtl="0" eaLnBrk="1" fontAlgn="base" hangingPunct="1">
              <a:spcBef>
                <a:spcPct val="0"/>
              </a:spcBef>
              <a:spcAft>
                <a:spcPct val="0"/>
              </a:spcAft>
              <a:defRPr sz="2400">
                <a:solidFill>
                  <a:schemeClr val="tx2"/>
                </a:solidFill>
                <a:latin typeface="Futura" charset="0"/>
                <a:ea typeface="ＭＳ Ｐゴシック" charset="0"/>
              </a:defRPr>
            </a:lvl2pPr>
            <a:lvl3pPr algn="ctr" rtl="0" eaLnBrk="1" fontAlgn="base" hangingPunct="1">
              <a:spcBef>
                <a:spcPct val="0"/>
              </a:spcBef>
              <a:spcAft>
                <a:spcPct val="0"/>
              </a:spcAft>
              <a:defRPr sz="2400">
                <a:solidFill>
                  <a:schemeClr val="tx2"/>
                </a:solidFill>
                <a:latin typeface="Futura" charset="0"/>
                <a:ea typeface="ＭＳ Ｐゴシック" charset="0"/>
              </a:defRPr>
            </a:lvl3pPr>
            <a:lvl4pPr algn="ctr" rtl="0" eaLnBrk="1" fontAlgn="base" hangingPunct="1">
              <a:spcBef>
                <a:spcPct val="0"/>
              </a:spcBef>
              <a:spcAft>
                <a:spcPct val="0"/>
              </a:spcAft>
              <a:defRPr sz="2400">
                <a:solidFill>
                  <a:schemeClr val="tx2"/>
                </a:solidFill>
                <a:latin typeface="Futura" charset="0"/>
                <a:ea typeface="ＭＳ Ｐゴシック" charset="0"/>
              </a:defRPr>
            </a:lvl4pPr>
            <a:lvl5pPr algn="ctr" rtl="0" eaLnBrk="1" fontAlgn="base" hangingPunct="1">
              <a:spcBef>
                <a:spcPct val="0"/>
              </a:spcBef>
              <a:spcAft>
                <a:spcPct val="0"/>
              </a:spcAft>
              <a:defRPr sz="2400">
                <a:solidFill>
                  <a:schemeClr val="tx2"/>
                </a:solidFill>
                <a:latin typeface="Futura" charset="0"/>
                <a:ea typeface="ＭＳ Ｐゴシック" charset="0"/>
              </a:defRPr>
            </a:lvl5pPr>
            <a:lvl6pPr marL="304804" algn="ctr" rtl="0" eaLnBrk="1" fontAlgn="base" hangingPunct="1">
              <a:spcBef>
                <a:spcPct val="0"/>
              </a:spcBef>
              <a:spcAft>
                <a:spcPct val="0"/>
              </a:spcAft>
              <a:defRPr sz="2400">
                <a:solidFill>
                  <a:schemeClr val="tx2"/>
                </a:solidFill>
                <a:latin typeface="Futura" charset="0"/>
              </a:defRPr>
            </a:lvl6pPr>
            <a:lvl7pPr marL="609608" algn="ctr" rtl="0" eaLnBrk="1" fontAlgn="base" hangingPunct="1">
              <a:spcBef>
                <a:spcPct val="0"/>
              </a:spcBef>
              <a:spcAft>
                <a:spcPct val="0"/>
              </a:spcAft>
              <a:defRPr sz="2400">
                <a:solidFill>
                  <a:schemeClr val="tx2"/>
                </a:solidFill>
                <a:latin typeface="Futura" charset="0"/>
              </a:defRPr>
            </a:lvl7pPr>
            <a:lvl8pPr marL="914411" algn="ctr" rtl="0" eaLnBrk="1" fontAlgn="base" hangingPunct="1">
              <a:spcBef>
                <a:spcPct val="0"/>
              </a:spcBef>
              <a:spcAft>
                <a:spcPct val="0"/>
              </a:spcAft>
              <a:defRPr sz="2400">
                <a:solidFill>
                  <a:schemeClr val="tx2"/>
                </a:solidFill>
                <a:latin typeface="Futura" charset="0"/>
              </a:defRPr>
            </a:lvl8pPr>
            <a:lvl9pPr marL="1219215" algn="ctr" rtl="0" eaLnBrk="1" fontAlgn="base" hangingPunct="1">
              <a:spcBef>
                <a:spcPct val="0"/>
              </a:spcBef>
              <a:spcAft>
                <a:spcPct val="0"/>
              </a:spcAft>
              <a:defRPr sz="2400">
                <a:solidFill>
                  <a:schemeClr val="tx2"/>
                </a:solidFill>
                <a:latin typeface="Futura" charset="0"/>
              </a:defRPr>
            </a:lvl9pPr>
          </a:lstStyle>
          <a:p>
            <a:pPr defTabSz="914400"/>
            <a:r>
              <a:rPr lang="fr-FR" b="1" kern="0" dirty="0" smtClean="0"/>
              <a:t>MISE EN PLACE DE LA COMMISSION</a:t>
            </a:r>
            <a:endParaRPr lang="fr-FR" b="1" kern="0" dirty="0"/>
          </a:p>
        </p:txBody>
      </p:sp>
    </p:spTree>
    <p:extLst>
      <p:ext uri="{BB962C8B-B14F-4D97-AF65-F5344CB8AC3E}">
        <p14:creationId xmlns:p14="http://schemas.microsoft.com/office/powerpoint/2010/main" val="3811892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104900"/>
            <a:ext cx="8382000" cy="4343400"/>
          </a:xfrm>
        </p:spPr>
        <p:txBody>
          <a:bodyPr/>
          <a:lstStyle/>
          <a:p>
            <a:pPr algn="l"/>
            <a:r>
              <a:rPr lang="fr-FR" sz="2000" dirty="0" smtClean="0"/>
              <a:t>-&gt; Pilotage de la commission : Dr François BENEZIT (CHU Rennes)</a:t>
            </a:r>
            <a:br>
              <a:rPr lang="fr-FR" sz="2000" dirty="0" smtClean="0"/>
            </a:br>
            <a:r>
              <a:rPr lang="fr-FR" sz="2000" dirty="0"/>
              <a:t/>
            </a:r>
            <a:br>
              <a:rPr lang="fr-FR" sz="2000" dirty="0"/>
            </a:br>
            <a:r>
              <a:rPr lang="fr-FR" sz="2000" dirty="0" smtClean="0"/>
              <a:t>-&gt; 3 </a:t>
            </a:r>
            <a:r>
              <a:rPr lang="fr-FR" sz="2000" dirty="0"/>
              <a:t>réunions </a:t>
            </a:r>
            <a:r>
              <a:rPr lang="fr-FR" sz="2000" dirty="0" smtClean="0"/>
              <a:t>de la commission/an maximum</a:t>
            </a:r>
            <a:r>
              <a:rPr lang="fr-FR" sz="2000" dirty="0"/>
              <a:t> </a:t>
            </a:r>
            <a:r>
              <a:rPr lang="fr-FR" sz="2000" dirty="0" smtClean="0"/>
              <a:t>+ petits groupes de travail entre les réunions et présentation des avancées lors des réunions de la commission </a:t>
            </a:r>
            <a:br>
              <a:rPr lang="fr-FR" sz="2000" dirty="0" smtClean="0"/>
            </a:br>
            <a:r>
              <a:rPr lang="fr-FR" sz="2000" dirty="0"/>
              <a:t/>
            </a:r>
            <a:br>
              <a:rPr lang="fr-FR" sz="2000" dirty="0"/>
            </a:br>
            <a:r>
              <a:rPr lang="fr-FR" sz="2000" dirty="0" smtClean="0"/>
              <a:t>-&gt; Au moins 1 médecin infectiologue par centre (référent)</a:t>
            </a:r>
            <a:br>
              <a:rPr lang="fr-FR" sz="2000" dirty="0" smtClean="0"/>
            </a:br>
            <a:r>
              <a:rPr lang="fr-FR" sz="2000" dirty="0" smtClean="0"/>
              <a:t>Virologue, </a:t>
            </a:r>
            <a:r>
              <a:rPr lang="fr-FR" sz="2000" dirty="0" err="1" smtClean="0"/>
              <a:t>Pharmaco-vigilance</a:t>
            </a:r>
            <a:r>
              <a:rPr lang="fr-FR" sz="2000" dirty="0" smtClean="0"/>
              <a:t>, pharmacologue</a:t>
            </a:r>
            <a:br>
              <a:rPr lang="fr-FR" sz="2000" dirty="0" smtClean="0"/>
            </a:br>
            <a:r>
              <a:rPr lang="fr-FR" sz="2000" dirty="0"/>
              <a:t/>
            </a:r>
            <a:br>
              <a:rPr lang="fr-FR" sz="2000" dirty="0"/>
            </a:br>
            <a:r>
              <a:rPr lang="fr-FR" sz="2000" dirty="0" smtClean="0"/>
              <a:t>-&gt; 1 TEC de chaque département</a:t>
            </a:r>
            <a:br>
              <a:rPr lang="fr-FR" sz="2000" dirty="0" smtClean="0"/>
            </a:br>
            <a:r>
              <a:rPr lang="fr-FR" sz="2000" dirty="0"/>
              <a:t/>
            </a:r>
            <a:br>
              <a:rPr lang="fr-FR" sz="2000" dirty="0"/>
            </a:br>
            <a:r>
              <a:rPr lang="fr-FR" sz="2000" dirty="0" smtClean="0"/>
              <a:t>-&gt; Intégrer et valoriser la recherche IDE </a:t>
            </a:r>
            <a:endParaRPr lang="fr-FR" sz="2000" dirty="0"/>
          </a:p>
        </p:txBody>
      </p:sp>
      <p:sp>
        <p:nvSpPr>
          <p:cNvPr id="4" name="Titre 1"/>
          <p:cNvSpPr txBox="1">
            <a:spLocks/>
          </p:cNvSpPr>
          <p:nvPr/>
        </p:nvSpPr>
        <p:spPr bwMode="auto">
          <a:xfrm>
            <a:off x="838200" y="1905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2133">
                <a:solidFill>
                  <a:schemeClr val="tx2"/>
                </a:solidFill>
                <a:latin typeface="+mj-lt"/>
                <a:ea typeface="ＭＳ Ｐゴシック" charset="0"/>
                <a:cs typeface="+mj-cs"/>
              </a:defRPr>
            </a:lvl1pPr>
            <a:lvl2pPr algn="ctr" rtl="0" eaLnBrk="1" fontAlgn="base" hangingPunct="1">
              <a:spcBef>
                <a:spcPct val="0"/>
              </a:spcBef>
              <a:spcAft>
                <a:spcPct val="0"/>
              </a:spcAft>
              <a:defRPr sz="2400">
                <a:solidFill>
                  <a:schemeClr val="tx2"/>
                </a:solidFill>
                <a:latin typeface="Futura" charset="0"/>
                <a:ea typeface="ＭＳ Ｐゴシック" charset="0"/>
              </a:defRPr>
            </a:lvl2pPr>
            <a:lvl3pPr algn="ctr" rtl="0" eaLnBrk="1" fontAlgn="base" hangingPunct="1">
              <a:spcBef>
                <a:spcPct val="0"/>
              </a:spcBef>
              <a:spcAft>
                <a:spcPct val="0"/>
              </a:spcAft>
              <a:defRPr sz="2400">
                <a:solidFill>
                  <a:schemeClr val="tx2"/>
                </a:solidFill>
                <a:latin typeface="Futura" charset="0"/>
                <a:ea typeface="ＭＳ Ｐゴシック" charset="0"/>
              </a:defRPr>
            </a:lvl3pPr>
            <a:lvl4pPr algn="ctr" rtl="0" eaLnBrk="1" fontAlgn="base" hangingPunct="1">
              <a:spcBef>
                <a:spcPct val="0"/>
              </a:spcBef>
              <a:spcAft>
                <a:spcPct val="0"/>
              </a:spcAft>
              <a:defRPr sz="2400">
                <a:solidFill>
                  <a:schemeClr val="tx2"/>
                </a:solidFill>
                <a:latin typeface="Futura" charset="0"/>
                <a:ea typeface="ＭＳ Ｐゴシック" charset="0"/>
              </a:defRPr>
            </a:lvl4pPr>
            <a:lvl5pPr algn="ctr" rtl="0" eaLnBrk="1" fontAlgn="base" hangingPunct="1">
              <a:spcBef>
                <a:spcPct val="0"/>
              </a:spcBef>
              <a:spcAft>
                <a:spcPct val="0"/>
              </a:spcAft>
              <a:defRPr sz="2400">
                <a:solidFill>
                  <a:schemeClr val="tx2"/>
                </a:solidFill>
                <a:latin typeface="Futura" charset="0"/>
                <a:ea typeface="ＭＳ Ｐゴシック" charset="0"/>
              </a:defRPr>
            </a:lvl5pPr>
            <a:lvl6pPr marL="304804" algn="ctr" rtl="0" eaLnBrk="1" fontAlgn="base" hangingPunct="1">
              <a:spcBef>
                <a:spcPct val="0"/>
              </a:spcBef>
              <a:spcAft>
                <a:spcPct val="0"/>
              </a:spcAft>
              <a:defRPr sz="2400">
                <a:solidFill>
                  <a:schemeClr val="tx2"/>
                </a:solidFill>
                <a:latin typeface="Futura" charset="0"/>
              </a:defRPr>
            </a:lvl6pPr>
            <a:lvl7pPr marL="609608" algn="ctr" rtl="0" eaLnBrk="1" fontAlgn="base" hangingPunct="1">
              <a:spcBef>
                <a:spcPct val="0"/>
              </a:spcBef>
              <a:spcAft>
                <a:spcPct val="0"/>
              </a:spcAft>
              <a:defRPr sz="2400">
                <a:solidFill>
                  <a:schemeClr val="tx2"/>
                </a:solidFill>
                <a:latin typeface="Futura" charset="0"/>
              </a:defRPr>
            </a:lvl7pPr>
            <a:lvl8pPr marL="914411" algn="ctr" rtl="0" eaLnBrk="1" fontAlgn="base" hangingPunct="1">
              <a:spcBef>
                <a:spcPct val="0"/>
              </a:spcBef>
              <a:spcAft>
                <a:spcPct val="0"/>
              </a:spcAft>
              <a:defRPr sz="2400">
                <a:solidFill>
                  <a:schemeClr val="tx2"/>
                </a:solidFill>
                <a:latin typeface="Futura" charset="0"/>
              </a:defRPr>
            </a:lvl8pPr>
            <a:lvl9pPr marL="1219215" algn="ctr" rtl="0" eaLnBrk="1" fontAlgn="base" hangingPunct="1">
              <a:spcBef>
                <a:spcPct val="0"/>
              </a:spcBef>
              <a:spcAft>
                <a:spcPct val="0"/>
              </a:spcAft>
              <a:defRPr sz="2400">
                <a:solidFill>
                  <a:schemeClr val="tx2"/>
                </a:solidFill>
                <a:latin typeface="Futura" charset="0"/>
              </a:defRPr>
            </a:lvl9pPr>
          </a:lstStyle>
          <a:p>
            <a:pPr defTabSz="914400"/>
            <a:r>
              <a:rPr lang="fr-FR" b="1" kern="0" dirty="0" smtClean="0"/>
              <a:t>METHODOLOGIE PROPOSEE</a:t>
            </a:r>
            <a:endParaRPr lang="fr-FR" b="1" kern="0" dirty="0"/>
          </a:p>
        </p:txBody>
      </p:sp>
    </p:spTree>
    <p:extLst>
      <p:ext uri="{BB962C8B-B14F-4D97-AF65-F5344CB8AC3E}">
        <p14:creationId xmlns:p14="http://schemas.microsoft.com/office/powerpoint/2010/main" val="289429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9D0D60C8-CB29-2E44-B9B5-F0C3B120A409}"/>
              </a:ext>
            </a:extLst>
          </p:cNvPr>
          <p:cNvSpPr>
            <a:spLocks noGrp="1"/>
          </p:cNvSpPr>
          <p:nvPr>
            <p:ph type="title"/>
          </p:nvPr>
        </p:nvSpPr>
        <p:spPr>
          <a:xfrm>
            <a:off x="762000" y="99083"/>
            <a:ext cx="7789333" cy="1269469"/>
          </a:xfrm>
        </p:spPr>
        <p:txBody>
          <a:bodyPr/>
          <a:lstStyle/>
          <a:p>
            <a:r>
              <a:rPr lang="fr-FR" dirty="0"/>
              <a:t/>
            </a:r>
            <a:br>
              <a:rPr lang="fr-FR" dirty="0"/>
            </a:br>
            <a:r>
              <a:rPr lang="fr-FR" b="1" dirty="0" smtClean="0"/>
              <a:t> </a:t>
            </a:r>
            <a:endParaRPr lang="fr-FR" b="1" dirty="0"/>
          </a:p>
        </p:txBody>
      </p:sp>
      <p:sp>
        <p:nvSpPr>
          <p:cNvPr id="5" name="Espace réservé du contenu 4">
            <a:extLst>
              <a:ext uri="{FF2B5EF4-FFF2-40B4-BE49-F238E27FC236}">
                <a16:creationId xmlns:a16="http://schemas.microsoft.com/office/drawing/2014/main" id="{450A221A-4B9A-384F-B084-F99C6B031F2D}"/>
              </a:ext>
            </a:extLst>
          </p:cNvPr>
          <p:cNvSpPr>
            <a:spLocks noGrp="1"/>
          </p:cNvSpPr>
          <p:nvPr>
            <p:ph idx="1"/>
          </p:nvPr>
        </p:nvSpPr>
        <p:spPr>
          <a:xfrm>
            <a:off x="762000" y="1028700"/>
            <a:ext cx="7826022" cy="4343400"/>
          </a:xfrm>
        </p:spPr>
        <p:txBody>
          <a:bodyPr/>
          <a:lstStyle/>
          <a:p>
            <a:pPr marL="0" indent="0">
              <a:buNone/>
            </a:pPr>
            <a:endParaRPr lang="fr-FR" sz="1700" dirty="0" smtClean="0"/>
          </a:p>
          <a:p>
            <a:pPr marL="0" indent="0">
              <a:buNone/>
            </a:pPr>
            <a:r>
              <a:rPr lang="fr-FR" sz="1700" b="1" dirty="0" smtClean="0"/>
              <a:t>-Aide à la décision, à la prise en charge (retour sur investissement auprès des infectiologues)</a:t>
            </a:r>
            <a:endParaRPr lang="fr-FR" sz="1700" b="1" dirty="0"/>
          </a:p>
          <a:p>
            <a:r>
              <a:rPr lang="fr-FR" sz="1700" dirty="0" smtClean="0"/>
              <a:t>VIH </a:t>
            </a:r>
            <a:r>
              <a:rPr lang="fr-FR" sz="1700" dirty="0"/>
              <a:t>et vaccination grippe (faite/refus)</a:t>
            </a:r>
          </a:p>
          <a:p>
            <a:r>
              <a:rPr lang="fr-FR" sz="1700" dirty="0" smtClean="0"/>
              <a:t>VIH </a:t>
            </a:r>
            <a:r>
              <a:rPr lang="fr-FR" sz="1700" dirty="0"/>
              <a:t>et typage HLA renseigné</a:t>
            </a:r>
          </a:p>
          <a:p>
            <a:r>
              <a:rPr lang="fr-FR" sz="1700" dirty="0" smtClean="0"/>
              <a:t>VIH </a:t>
            </a:r>
            <a:r>
              <a:rPr lang="fr-FR" sz="1700" dirty="0"/>
              <a:t>et données sociales (mais très peu de données à priori renseignées)</a:t>
            </a:r>
          </a:p>
          <a:p>
            <a:r>
              <a:rPr lang="fr-FR" sz="1700" dirty="0" smtClean="0"/>
              <a:t>VIH </a:t>
            </a:r>
            <a:r>
              <a:rPr lang="fr-FR" sz="1700" dirty="0"/>
              <a:t>et Dépistage </a:t>
            </a:r>
            <a:r>
              <a:rPr lang="fr-FR" sz="1700" dirty="0" smtClean="0"/>
              <a:t>COVID</a:t>
            </a:r>
          </a:p>
          <a:p>
            <a:endParaRPr lang="fr-FR" sz="1700" dirty="0"/>
          </a:p>
          <a:p>
            <a:pPr marL="0" indent="0">
              <a:buNone/>
            </a:pPr>
            <a:r>
              <a:rPr lang="fr-FR" sz="1700" b="1" dirty="0" smtClean="0"/>
              <a:t>-Analyse de pratique :</a:t>
            </a:r>
          </a:p>
          <a:p>
            <a:r>
              <a:rPr lang="fr-FR" sz="1700" dirty="0" smtClean="0"/>
              <a:t>VIH </a:t>
            </a:r>
            <a:r>
              <a:rPr lang="fr-FR" sz="1700" dirty="0"/>
              <a:t>et </a:t>
            </a:r>
            <a:r>
              <a:rPr lang="fr-FR" sz="1700" dirty="0" err="1"/>
              <a:t>co-morbidités</a:t>
            </a:r>
            <a:r>
              <a:rPr lang="fr-FR" sz="1700" dirty="0"/>
              <a:t> ? déjà fait en soirée scientifique il y a 2 </a:t>
            </a:r>
            <a:r>
              <a:rPr lang="fr-FR" sz="1700" dirty="0" smtClean="0"/>
              <a:t>ans</a:t>
            </a:r>
            <a:endParaRPr lang="fr-FR" sz="1700" dirty="0"/>
          </a:p>
          <a:p>
            <a:r>
              <a:rPr lang="fr-FR" sz="1700" dirty="0" smtClean="0"/>
              <a:t>VIH </a:t>
            </a:r>
            <a:r>
              <a:rPr lang="fr-FR" sz="1700" dirty="0"/>
              <a:t>et vaccination ? déjà fait en soirée scientifique il y a 2 ans mais peut être remis à </a:t>
            </a:r>
            <a:r>
              <a:rPr lang="fr-FR" sz="1700" dirty="0" smtClean="0"/>
              <a:t>jour</a:t>
            </a:r>
            <a:endParaRPr lang="fr-FR" sz="1700" dirty="0"/>
          </a:p>
          <a:p>
            <a:r>
              <a:rPr lang="fr-FR" sz="1700" dirty="0" smtClean="0"/>
              <a:t>VIH </a:t>
            </a:r>
            <a:r>
              <a:rPr lang="fr-FR" sz="1700" dirty="0"/>
              <a:t>et suivi biologique (nombre de bilan CD4 ou CV/an) ?</a:t>
            </a:r>
          </a:p>
          <a:p>
            <a:r>
              <a:rPr lang="fr-FR" sz="1700" dirty="0" smtClean="0"/>
              <a:t>VIH </a:t>
            </a:r>
            <a:r>
              <a:rPr lang="fr-FR" sz="1700" dirty="0"/>
              <a:t>et IST (</a:t>
            </a:r>
            <a:r>
              <a:rPr lang="fr-FR" sz="1700" dirty="0" err="1"/>
              <a:t>myco</a:t>
            </a:r>
            <a:r>
              <a:rPr lang="fr-FR" sz="1700" dirty="0"/>
              <a:t>, </a:t>
            </a:r>
            <a:r>
              <a:rPr lang="fr-FR" sz="1700" dirty="0" err="1"/>
              <a:t>gono</a:t>
            </a:r>
            <a:r>
              <a:rPr lang="fr-FR" sz="1700" dirty="0"/>
              <a:t>, </a:t>
            </a:r>
            <a:r>
              <a:rPr lang="fr-FR" sz="1700" dirty="0" err="1"/>
              <a:t>chlam</a:t>
            </a:r>
            <a:r>
              <a:rPr lang="fr-FR" sz="1700" dirty="0"/>
              <a:t>)</a:t>
            </a:r>
          </a:p>
          <a:p>
            <a:endParaRPr lang="fr-FR" sz="1800" dirty="0"/>
          </a:p>
          <a:p>
            <a:pPr marL="0" indent="0">
              <a:buNone/>
            </a:pPr>
            <a:endParaRPr lang="fr-FR" sz="1800" dirty="0"/>
          </a:p>
        </p:txBody>
      </p:sp>
      <p:sp>
        <p:nvSpPr>
          <p:cNvPr id="6" name="Titre 1"/>
          <p:cNvSpPr txBox="1">
            <a:spLocks/>
          </p:cNvSpPr>
          <p:nvPr/>
        </p:nvSpPr>
        <p:spPr bwMode="auto">
          <a:xfrm>
            <a:off x="838200" y="1143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2133">
                <a:solidFill>
                  <a:schemeClr val="tx2"/>
                </a:solidFill>
                <a:latin typeface="+mj-lt"/>
                <a:ea typeface="ＭＳ Ｐゴシック" charset="0"/>
                <a:cs typeface="+mj-cs"/>
              </a:defRPr>
            </a:lvl1pPr>
            <a:lvl2pPr algn="ctr" rtl="0" eaLnBrk="1" fontAlgn="base" hangingPunct="1">
              <a:spcBef>
                <a:spcPct val="0"/>
              </a:spcBef>
              <a:spcAft>
                <a:spcPct val="0"/>
              </a:spcAft>
              <a:defRPr sz="2400">
                <a:solidFill>
                  <a:schemeClr val="tx2"/>
                </a:solidFill>
                <a:latin typeface="Futura" charset="0"/>
                <a:ea typeface="ＭＳ Ｐゴシック" charset="0"/>
              </a:defRPr>
            </a:lvl2pPr>
            <a:lvl3pPr algn="ctr" rtl="0" eaLnBrk="1" fontAlgn="base" hangingPunct="1">
              <a:spcBef>
                <a:spcPct val="0"/>
              </a:spcBef>
              <a:spcAft>
                <a:spcPct val="0"/>
              </a:spcAft>
              <a:defRPr sz="2400">
                <a:solidFill>
                  <a:schemeClr val="tx2"/>
                </a:solidFill>
                <a:latin typeface="Futura" charset="0"/>
                <a:ea typeface="ＭＳ Ｐゴシック" charset="0"/>
              </a:defRPr>
            </a:lvl3pPr>
            <a:lvl4pPr algn="ctr" rtl="0" eaLnBrk="1" fontAlgn="base" hangingPunct="1">
              <a:spcBef>
                <a:spcPct val="0"/>
              </a:spcBef>
              <a:spcAft>
                <a:spcPct val="0"/>
              </a:spcAft>
              <a:defRPr sz="2400">
                <a:solidFill>
                  <a:schemeClr val="tx2"/>
                </a:solidFill>
                <a:latin typeface="Futura" charset="0"/>
                <a:ea typeface="ＭＳ Ｐゴシック" charset="0"/>
              </a:defRPr>
            </a:lvl4pPr>
            <a:lvl5pPr algn="ctr" rtl="0" eaLnBrk="1" fontAlgn="base" hangingPunct="1">
              <a:spcBef>
                <a:spcPct val="0"/>
              </a:spcBef>
              <a:spcAft>
                <a:spcPct val="0"/>
              </a:spcAft>
              <a:defRPr sz="2400">
                <a:solidFill>
                  <a:schemeClr val="tx2"/>
                </a:solidFill>
                <a:latin typeface="Futura" charset="0"/>
                <a:ea typeface="ＭＳ Ｐゴシック" charset="0"/>
              </a:defRPr>
            </a:lvl5pPr>
            <a:lvl6pPr marL="304804" algn="ctr" rtl="0" eaLnBrk="1" fontAlgn="base" hangingPunct="1">
              <a:spcBef>
                <a:spcPct val="0"/>
              </a:spcBef>
              <a:spcAft>
                <a:spcPct val="0"/>
              </a:spcAft>
              <a:defRPr sz="2400">
                <a:solidFill>
                  <a:schemeClr val="tx2"/>
                </a:solidFill>
                <a:latin typeface="Futura" charset="0"/>
              </a:defRPr>
            </a:lvl6pPr>
            <a:lvl7pPr marL="609608" algn="ctr" rtl="0" eaLnBrk="1" fontAlgn="base" hangingPunct="1">
              <a:spcBef>
                <a:spcPct val="0"/>
              </a:spcBef>
              <a:spcAft>
                <a:spcPct val="0"/>
              </a:spcAft>
              <a:defRPr sz="2400">
                <a:solidFill>
                  <a:schemeClr val="tx2"/>
                </a:solidFill>
                <a:latin typeface="Futura" charset="0"/>
              </a:defRPr>
            </a:lvl7pPr>
            <a:lvl8pPr marL="914411" algn="ctr" rtl="0" eaLnBrk="1" fontAlgn="base" hangingPunct="1">
              <a:spcBef>
                <a:spcPct val="0"/>
              </a:spcBef>
              <a:spcAft>
                <a:spcPct val="0"/>
              </a:spcAft>
              <a:defRPr sz="2400">
                <a:solidFill>
                  <a:schemeClr val="tx2"/>
                </a:solidFill>
                <a:latin typeface="Futura" charset="0"/>
              </a:defRPr>
            </a:lvl8pPr>
            <a:lvl9pPr marL="1219215" algn="ctr" rtl="0" eaLnBrk="1" fontAlgn="base" hangingPunct="1">
              <a:spcBef>
                <a:spcPct val="0"/>
              </a:spcBef>
              <a:spcAft>
                <a:spcPct val="0"/>
              </a:spcAft>
              <a:defRPr sz="2400">
                <a:solidFill>
                  <a:schemeClr val="tx2"/>
                </a:solidFill>
                <a:latin typeface="Futura" charset="0"/>
              </a:defRPr>
            </a:lvl9pPr>
          </a:lstStyle>
          <a:p>
            <a:pPr defTabSz="914400"/>
            <a:r>
              <a:rPr lang="fr-FR" b="1" kern="0" dirty="0" smtClean="0"/>
              <a:t>CHAMPS D’INVESTIGATION</a:t>
            </a:r>
            <a:endParaRPr lang="fr-FR" b="1" kern="0" dirty="0"/>
          </a:p>
        </p:txBody>
      </p:sp>
    </p:spTree>
    <p:extLst>
      <p:ext uri="{BB962C8B-B14F-4D97-AF65-F5344CB8AC3E}">
        <p14:creationId xmlns:p14="http://schemas.microsoft.com/office/powerpoint/2010/main" val="2071506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7700" y="266700"/>
            <a:ext cx="8382000" cy="495300"/>
          </a:xfrm>
        </p:spPr>
        <p:txBody>
          <a:bodyPr/>
          <a:lstStyle/>
          <a:p>
            <a:r>
              <a:rPr lang="fr-FR" sz="2200" dirty="0" smtClean="0"/>
              <a:t>POUR ALLER PLUS LOIN : PROJET REGIONAL</a:t>
            </a:r>
            <a:endParaRPr lang="fr-FR" sz="2200" dirty="0"/>
          </a:p>
        </p:txBody>
      </p:sp>
      <p:sp>
        <p:nvSpPr>
          <p:cNvPr id="4" name="ZoneTexte 3"/>
          <p:cNvSpPr txBox="1"/>
          <p:nvPr/>
        </p:nvSpPr>
        <p:spPr>
          <a:xfrm>
            <a:off x="647700" y="1104900"/>
            <a:ext cx="8267700" cy="4247317"/>
          </a:xfrm>
          <a:prstGeom prst="rect">
            <a:avLst/>
          </a:prstGeom>
          <a:noFill/>
        </p:spPr>
        <p:txBody>
          <a:bodyPr wrap="square" rtlCol="0">
            <a:spAutoFit/>
          </a:bodyPr>
          <a:lstStyle/>
          <a:p>
            <a:r>
              <a:rPr lang="fr-FR" sz="1500" b="1" dirty="0" smtClean="0"/>
              <a:t>Objectif : </a:t>
            </a:r>
            <a:r>
              <a:rPr lang="fr-FR" sz="1500" dirty="0" smtClean="0"/>
              <a:t>chainage des données NADIS à l’entrepôt de données du CHU de Rennes (</a:t>
            </a:r>
            <a:r>
              <a:rPr lang="fr-FR" sz="1500" dirty="0" err="1" smtClean="0"/>
              <a:t>eHOP</a:t>
            </a:r>
            <a:r>
              <a:rPr lang="fr-FR" sz="1500" dirty="0" smtClean="0"/>
              <a:t>)</a:t>
            </a:r>
          </a:p>
          <a:p>
            <a:endParaRPr lang="fr-FR" sz="1500" b="1" dirty="0" smtClean="0"/>
          </a:p>
          <a:p>
            <a:r>
              <a:rPr lang="fr-FR" sz="1500" b="1" u="sng" dirty="0" smtClean="0"/>
              <a:t>OUTILS </a:t>
            </a:r>
          </a:p>
          <a:p>
            <a:pPr marL="285750" indent="-285750">
              <a:buFont typeface="Arial" panose="020B0604020202020204" pitchFamily="34" charset="0"/>
              <a:buChar char="•"/>
            </a:pPr>
            <a:r>
              <a:rPr lang="fr-FR" sz="1500" b="1" dirty="0" smtClean="0"/>
              <a:t>NADIS </a:t>
            </a:r>
            <a:r>
              <a:rPr lang="fr-FR" sz="1500" dirty="0"/>
              <a:t>(</a:t>
            </a:r>
            <a:r>
              <a:rPr lang="fr-FR" sz="1500" b="1" dirty="0"/>
              <a:t>géré par le COREVIH</a:t>
            </a:r>
            <a:r>
              <a:rPr lang="fr-FR" sz="1500" dirty="0" smtClean="0"/>
              <a:t>)</a:t>
            </a:r>
            <a:endParaRPr lang="fr-FR" sz="1500" b="1" dirty="0" smtClean="0"/>
          </a:p>
          <a:p>
            <a:r>
              <a:rPr lang="fr-FR" sz="1500" dirty="0" smtClean="0"/>
              <a:t>-&gt; Dossier patient informatisé pour le suivi VIH, </a:t>
            </a:r>
            <a:r>
              <a:rPr lang="fr-FR" sz="1500" dirty="0" err="1" smtClean="0"/>
              <a:t>PrEP</a:t>
            </a:r>
            <a:r>
              <a:rPr lang="fr-FR" sz="1500" dirty="0" smtClean="0"/>
              <a:t> et AES</a:t>
            </a:r>
          </a:p>
          <a:p>
            <a:endParaRPr lang="fr-FR" sz="1500" b="1" dirty="0"/>
          </a:p>
          <a:p>
            <a:pPr marL="285750" indent="-285750">
              <a:buFont typeface="Arial" panose="020B0604020202020204" pitchFamily="34" charset="0"/>
              <a:buChar char="•"/>
            </a:pPr>
            <a:r>
              <a:rPr lang="fr-FR" sz="1500" b="1" dirty="0" err="1" smtClean="0"/>
              <a:t>eHOP</a:t>
            </a:r>
            <a:r>
              <a:rPr lang="fr-FR" sz="1500" b="1" dirty="0" smtClean="0"/>
              <a:t> (géré par l’Equipe </a:t>
            </a:r>
            <a:r>
              <a:rPr lang="fr-FR" sz="1500" b="1" dirty="0"/>
              <a:t>données massives en santé – Université de </a:t>
            </a:r>
            <a:r>
              <a:rPr lang="fr-FR" sz="1500" b="1" dirty="0" smtClean="0"/>
              <a:t>Rennes) </a:t>
            </a:r>
          </a:p>
          <a:p>
            <a:r>
              <a:rPr lang="fr-FR" sz="1500" dirty="0" smtClean="0"/>
              <a:t>-&gt; </a:t>
            </a:r>
            <a:r>
              <a:rPr lang="fr-FR" sz="1500" dirty="0" err="1" smtClean="0"/>
              <a:t>mégabase</a:t>
            </a:r>
            <a:r>
              <a:rPr lang="fr-FR" sz="1500" dirty="0" smtClean="0"/>
              <a:t> </a:t>
            </a:r>
            <a:r>
              <a:rPr lang="fr-FR" sz="1500" dirty="0"/>
              <a:t>centralisant les données de 1 600 000 patients du CHU Rennes en </a:t>
            </a:r>
            <a:r>
              <a:rPr lang="fr-FR" sz="1500" dirty="0" smtClean="0"/>
              <a:t>Bretagne</a:t>
            </a:r>
          </a:p>
          <a:p>
            <a:r>
              <a:rPr lang="fr-FR" sz="1500" dirty="0" smtClean="0"/>
              <a:t>-&gt; couplée </a:t>
            </a:r>
            <a:r>
              <a:rPr lang="fr-FR" sz="1500" dirty="0"/>
              <a:t>à des outils de recherche </a:t>
            </a:r>
            <a:r>
              <a:rPr lang="fr-FR" sz="1500" dirty="0" smtClean="0"/>
              <a:t>d'informations</a:t>
            </a:r>
          </a:p>
          <a:p>
            <a:r>
              <a:rPr lang="fr-FR" sz="1500" dirty="0" smtClean="0"/>
              <a:t>-&gt; données de consultation/hospitalisation </a:t>
            </a:r>
            <a:r>
              <a:rPr lang="fr-FR" sz="1500" dirty="0"/>
              <a:t>(compte-rendu, questionnaires </a:t>
            </a:r>
            <a:r>
              <a:rPr lang="fr-FR" sz="1500" dirty="0" smtClean="0"/>
              <a:t>IDE/médecins</a:t>
            </a:r>
            <a:r>
              <a:rPr lang="fr-FR" sz="1500" dirty="0"/>
              <a:t>), </a:t>
            </a:r>
            <a:r>
              <a:rPr lang="fr-FR" sz="1500" dirty="0" smtClean="0"/>
              <a:t>données </a:t>
            </a:r>
            <a:r>
              <a:rPr lang="fr-FR" sz="1500" dirty="0"/>
              <a:t>de biologie, </a:t>
            </a:r>
            <a:r>
              <a:rPr lang="fr-FR" sz="1500" dirty="0" smtClean="0"/>
              <a:t>PMSI (codes diagnostics (CIM) et </a:t>
            </a:r>
            <a:r>
              <a:rPr lang="fr-FR" sz="1500" dirty="0"/>
              <a:t>les actes (</a:t>
            </a:r>
            <a:r>
              <a:rPr lang="fr-FR" sz="1500" dirty="0" smtClean="0"/>
              <a:t>CCAM)), données </a:t>
            </a:r>
            <a:r>
              <a:rPr lang="fr-FR" sz="1500" dirty="0"/>
              <a:t>des urgences, </a:t>
            </a:r>
            <a:r>
              <a:rPr lang="fr-FR" sz="1500" dirty="0" smtClean="0"/>
              <a:t>données </a:t>
            </a:r>
            <a:r>
              <a:rPr lang="fr-FR" sz="1500" dirty="0"/>
              <a:t>d’imagerie médicale, </a:t>
            </a:r>
            <a:r>
              <a:rPr lang="fr-FR" sz="1500" dirty="0" smtClean="0"/>
              <a:t>données </a:t>
            </a:r>
            <a:r>
              <a:rPr lang="fr-FR" sz="1500" dirty="0"/>
              <a:t>administratives et de mouvement, </a:t>
            </a:r>
            <a:r>
              <a:rPr lang="fr-FR" sz="1500" dirty="0" smtClean="0"/>
              <a:t>prescriptions/administrations </a:t>
            </a:r>
            <a:r>
              <a:rPr lang="fr-FR" sz="1500" dirty="0"/>
              <a:t>médicamenteuses (</a:t>
            </a:r>
            <a:r>
              <a:rPr lang="fr-FR" sz="1500" dirty="0" smtClean="0"/>
              <a:t>hospitalisations) </a:t>
            </a:r>
            <a:r>
              <a:rPr lang="fr-FR" sz="1500" dirty="0"/>
              <a:t>et </a:t>
            </a:r>
            <a:r>
              <a:rPr lang="fr-FR" sz="1500" dirty="0" smtClean="0"/>
              <a:t>transmissions </a:t>
            </a:r>
            <a:r>
              <a:rPr lang="fr-FR" sz="1500" dirty="0"/>
              <a:t>infirmières</a:t>
            </a:r>
            <a:r>
              <a:rPr lang="fr-FR" sz="1500" dirty="0" smtClean="0"/>
              <a:t>.</a:t>
            </a:r>
          </a:p>
          <a:p>
            <a:endParaRPr lang="fr-FR" sz="1500" dirty="0"/>
          </a:p>
          <a:p>
            <a:r>
              <a:rPr lang="fr-FR" sz="1500" b="1" u="sng" dirty="0" smtClean="0"/>
              <a:t>Plus value </a:t>
            </a:r>
            <a:r>
              <a:rPr lang="fr-FR" sz="1500" dirty="0" smtClean="0"/>
              <a:t>: production d’études à partir des données de prise en charge hospitalière globale </a:t>
            </a:r>
          </a:p>
          <a:p>
            <a:endParaRPr lang="fr-FR" sz="1500" dirty="0"/>
          </a:p>
          <a:p>
            <a:r>
              <a:rPr lang="fr-FR" sz="1500" b="1" u="sng" dirty="0" smtClean="0"/>
              <a:t>Exemple de travail </a:t>
            </a:r>
            <a:r>
              <a:rPr lang="fr-FR" sz="1500" dirty="0" smtClean="0"/>
              <a:t>:  </a:t>
            </a:r>
            <a:r>
              <a:rPr lang="fr-FR" sz="1500" dirty="0"/>
              <a:t>Exploitation d’un entrepôt de données pour repérer les candidats potentiels au traitement prophylactique préexposition contre le </a:t>
            </a:r>
            <a:r>
              <a:rPr lang="fr-FR" sz="1500" dirty="0" smtClean="0"/>
              <a:t>VIH (stage M2)</a:t>
            </a:r>
            <a:endParaRPr lang="fr-FR" sz="1500" dirty="0"/>
          </a:p>
        </p:txBody>
      </p:sp>
    </p:spTree>
    <p:extLst>
      <p:ext uri="{BB962C8B-B14F-4D97-AF65-F5344CB8AC3E}">
        <p14:creationId xmlns:p14="http://schemas.microsoft.com/office/powerpoint/2010/main" val="1131847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2304" y="266700"/>
            <a:ext cx="8534399" cy="685800"/>
          </a:xfrm>
        </p:spPr>
        <p:txBody>
          <a:bodyPr/>
          <a:lstStyle/>
          <a:p>
            <a:r>
              <a:rPr lang="fr-FR" sz="1900" dirty="0" smtClean="0"/>
              <a:t>POUR ALLER PLUS LOIN : PROJET INTER-REGIONAL (Grand-Ouest)</a:t>
            </a:r>
            <a:endParaRPr lang="fr-FR" sz="1900" dirty="0"/>
          </a:p>
        </p:txBody>
      </p:sp>
      <p:sp>
        <p:nvSpPr>
          <p:cNvPr id="4" name="ZoneTexte 3"/>
          <p:cNvSpPr txBox="1"/>
          <p:nvPr/>
        </p:nvSpPr>
        <p:spPr>
          <a:xfrm>
            <a:off x="575442" y="1181100"/>
            <a:ext cx="8534399" cy="4247317"/>
          </a:xfrm>
          <a:prstGeom prst="rect">
            <a:avLst/>
          </a:prstGeom>
          <a:noFill/>
        </p:spPr>
        <p:txBody>
          <a:bodyPr wrap="square" rtlCol="0">
            <a:spAutoFit/>
          </a:bodyPr>
          <a:lstStyle/>
          <a:p>
            <a:pPr algn="just"/>
            <a:r>
              <a:rPr lang="fr-FR" sz="1500" b="1" dirty="0" smtClean="0"/>
              <a:t>Objectif</a:t>
            </a:r>
            <a:r>
              <a:rPr lang="fr-FR" sz="1500" dirty="0" smtClean="0"/>
              <a:t> : chainage </a:t>
            </a:r>
            <a:r>
              <a:rPr lang="fr-FR" sz="1500" dirty="0"/>
              <a:t>des </a:t>
            </a:r>
            <a:r>
              <a:rPr lang="fr-FR" sz="1500" dirty="0" smtClean="0"/>
              <a:t>données (NADIS-</a:t>
            </a:r>
            <a:r>
              <a:rPr lang="fr-FR" sz="1500" dirty="0" err="1" smtClean="0"/>
              <a:t>eHOP</a:t>
            </a:r>
            <a:r>
              <a:rPr lang="fr-FR" sz="1500" dirty="0" smtClean="0"/>
              <a:t>) </a:t>
            </a:r>
            <a:r>
              <a:rPr lang="fr-FR" sz="1500" dirty="0"/>
              <a:t>avec le </a:t>
            </a:r>
            <a:r>
              <a:rPr lang="fr-FR" sz="1500" dirty="0" smtClean="0"/>
              <a:t>SNDS</a:t>
            </a:r>
          </a:p>
          <a:p>
            <a:pPr algn="just"/>
            <a:endParaRPr lang="fr-FR" sz="1500" dirty="0" smtClean="0"/>
          </a:p>
          <a:p>
            <a:pPr algn="just"/>
            <a:r>
              <a:rPr lang="fr-FR" sz="1500" b="1" u="sng" dirty="0" smtClean="0"/>
              <a:t>OUTILS </a:t>
            </a:r>
            <a:endParaRPr lang="fr-FR" sz="1500" b="1" u="sng" dirty="0"/>
          </a:p>
          <a:p>
            <a:pPr marL="285750" indent="-285750" algn="just">
              <a:buFont typeface="Arial" panose="020B0604020202020204" pitchFamily="34" charset="0"/>
              <a:buChar char="•"/>
            </a:pPr>
            <a:r>
              <a:rPr lang="fr-FR" sz="1500" b="1" dirty="0"/>
              <a:t>R</a:t>
            </a:r>
            <a:r>
              <a:rPr lang="fr-FR" sz="1500" b="1" dirty="0" smtClean="0"/>
              <a:t>éseau </a:t>
            </a:r>
            <a:r>
              <a:rPr lang="fr-FR" sz="1500" b="1" dirty="0"/>
              <a:t>Inter-régional des Centres de Données </a:t>
            </a:r>
            <a:r>
              <a:rPr lang="fr-FR" sz="1500" b="1" dirty="0" smtClean="0"/>
              <a:t>Cliniques (</a:t>
            </a:r>
            <a:r>
              <a:rPr lang="fr-FR" sz="1500" b="1" dirty="0" err="1" smtClean="0"/>
              <a:t>eHOP</a:t>
            </a:r>
            <a:r>
              <a:rPr lang="fr-FR" sz="1500" b="1" dirty="0" smtClean="0"/>
              <a:t>) :</a:t>
            </a:r>
            <a:endParaRPr lang="fr-FR" sz="1500" b="1" dirty="0"/>
          </a:p>
          <a:p>
            <a:pPr algn="just"/>
            <a:r>
              <a:rPr lang="fr-FR" sz="1500" dirty="0" smtClean="0"/>
              <a:t>-&gt; CHRU Brest, CHU Rennes, CHU Nantes, CHU Poitiers, CHRU Tours, CHU Angers, Institut de Cancérologie de l’Ouest</a:t>
            </a:r>
          </a:p>
          <a:p>
            <a:pPr algn="just"/>
            <a:endParaRPr lang="fr-FR" sz="1500" dirty="0"/>
          </a:p>
          <a:p>
            <a:pPr marL="285750" indent="-285750" algn="just">
              <a:buFont typeface="Arial" panose="020B0604020202020204" pitchFamily="34" charset="0"/>
              <a:buChar char="•"/>
            </a:pPr>
            <a:r>
              <a:rPr lang="fr-FR" sz="1500" b="1" dirty="0" smtClean="0"/>
              <a:t>SNDS (Système National des Données de Santé) :</a:t>
            </a:r>
          </a:p>
          <a:p>
            <a:r>
              <a:rPr lang="fr-FR" sz="1500" dirty="0" smtClean="0"/>
              <a:t>-&gt; les </a:t>
            </a:r>
            <a:r>
              <a:rPr lang="fr-FR" sz="1500" dirty="0"/>
              <a:t>données de l’Assurance Maladie (base SNIIRAM</a:t>
            </a:r>
            <a:r>
              <a:rPr lang="fr-FR" sz="1500" dirty="0" smtClean="0"/>
              <a:t>)</a:t>
            </a:r>
            <a:endParaRPr lang="fr-FR" sz="1500" dirty="0"/>
          </a:p>
          <a:p>
            <a:r>
              <a:rPr lang="fr-FR" sz="1500" dirty="0" smtClean="0"/>
              <a:t>-&gt; les </a:t>
            </a:r>
            <a:r>
              <a:rPr lang="fr-FR" sz="1500" dirty="0"/>
              <a:t>données des hôpitaux (base PMSI</a:t>
            </a:r>
            <a:r>
              <a:rPr lang="fr-FR" sz="1500" dirty="0" smtClean="0"/>
              <a:t>)</a:t>
            </a:r>
            <a:endParaRPr lang="fr-FR" sz="1500" dirty="0"/>
          </a:p>
          <a:p>
            <a:r>
              <a:rPr lang="fr-FR" sz="1500" dirty="0" smtClean="0"/>
              <a:t>-&gt; les </a:t>
            </a:r>
            <a:r>
              <a:rPr lang="fr-FR" sz="1500" dirty="0"/>
              <a:t>causes médicales de décès (base du </a:t>
            </a:r>
            <a:r>
              <a:rPr lang="fr-FR" sz="1500" dirty="0" err="1"/>
              <a:t>CépiDC</a:t>
            </a:r>
            <a:r>
              <a:rPr lang="fr-FR" sz="1500" dirty="0"/>
              <a:t> de l’Inserm</a:t>
            </a:r>
            <a:r>
              <a:rPr lang="fr-FR" sz="1500" dirty="0" smtClean="0"/>
              <a:t>)</a:t>
            </a:r>
            <a:endParaRPr lang="fr-FR" sz="1500" dirty="0"/>
          </a:p>
          <a:p>
            <a:r>
              <a:rPr lang="fr-FR" sz="1500" dirty="0" smtClean="0"/>
              <a:t>-&gt; les </a:t>
            </a:r>
            <a:r>
              <a:rPr lang="fr-FR" sz="1500" dirty="0"/>
              <a:t>données relatives au handicap </a:t>
            </a:r>
            <a:r>
              <a:rPr lang="fr-FR" sz="1500" dirty="0" smtClean="0"/>
              <a:t>(MDPH </a:t>
            </a:r>
            <a:r>
              <a:rPr lang="fr-FR" sz="1500" dirty="0"/>
              <a:t>- données de la CNSA) ;</a:t>
            </a:r>
          </a:p>
          <a:p>
            <a:r>
              <a:rPr lang="fr-FR" sz="1500" dirty="0" smtClean="0"/>
              <a:t>-&gt; un </a:t>
            </a:r>
            <a:r>
              <a:rPr lang="fr-FR" sz="1500" dirty="0"/>
              <a:t>échantillon de données </a:t>
            </a:r>
            <a:r>
              <a:rPr lang="fr-FR" sz="1500" dirty="0" smtClean="0"/>
              <a:t>(organismes </a:t>
            </a:r>
            <a:r>
              <a:rPr lang="fr-FR" sz="1500" dirty="0"/>
              <a:t>d’Assurance Maladie </a:t>
            </a:r>
            <a:r>
              <a:rPr lang="fr-FR" sz="1500" dirty="0" smtClean="0"/>
              <a:t>complémentaire)</a:t>
            </a:r>
          </a:p>
          <a:p>
            <a:endParaRPr lang="fr-FR" sz="1500" dirty="0"/>
          </a:p>
          <a:p>
            <a:r>
              <a:rPr lang="fr-FR" sz="1500" b="1" dirty="0"/>
              <a:t>Qui peut utiliser les données du SNDS et comment peut-on y demander l’accès ?</a:t>
            </a:r>
          </a:p>
          <a:p>
            <a:r>
              <a:rPr lang="fr-FR" sz="1500" dirty="0" smtClean="0"/>
              <a:t>-&gt; Toute </a:t>
            </a:r>
            <a:r>
              <a:rPr lang="fr-FR" sz="1500" dirty="0"/>
              <a:t>personne ou structure, publique ou privée, à but lucratif ou non lucratif, pourra dès avril 2017 accéder aux données du SNDS sur autorisation de la CNIL, en vue de réaliser une étude, une recherche ou une évaluation présentant un intérêt public. </a:t>
            </a:r>
          </a:p>
        </p:txBody>
      </p:sp>
    </p:spTree>
    <p:extLst>
      <p:ext uri="{BB962C8B-B14F-4D97-AF65-F5344CB8AC3E}">
        <p14:creationId xmlns:p14="http://schemas.microsoft.com/office/powerpoint/2010/main" val="22322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762000" y="2324100"/>
            <a:ext cx="7772400" cy="816239"/>
          </a:xfrm>
        </p:spPr>
        <p:txBody>
          <a:bodyPr/>
          <a:lstStyle/>
          <a:p>
            <a:pPr algn="ctr"/>
            <a:r>
              <a:rPr lang="fr-FR" sz="2800" b="1" dirty="0" smtClean="0"/>
              <a:t>Merci de votre attention</a:t>
            </a:r>
            <a:endParaRPr lang="fr-FR" sz="2800" b="1" dirty="0"/>
          </a:p>
        </p:txBody>
      </p:sp>
    </p:spTree>
    <p:extLst>
      <p:ext uri="{BB962C8B-B14F-4D97-AF65-F5344CB8AC3E}">
        <p14:creationId xmlns:p14="http://schemas.microsoft.com/office/powerpoint/2010/main" val="356878360"/>
      </p:ext>
    </p:extLst>
  </p:cSld>
  <p:clrMapOvr>
    <a:masterClrMapping/>
  </p:clrMapOvr>
</p:sld>
</file>

<file path=ppt/theme/theme1.xml><?xml version="1.0" encoding="utf-8"?>
<a:theme xmlns:a="http://schemas.openxmlformats.org/drawingml/2006/main" name="Modèle COREVIH1">
  <a:themeElements>
    <a:clrScheme name="Modèle COREVIH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COREVIH1">
      <a:majorFont>
        <a:latin typeface="Futura"/>
        <a:ea typeface=""/>
        <a:cs typeface=""/>
      </a:majorFont>
      <a:minorFont>
        <a:latin typeface="Futura"/>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COREVIH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COREVIH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COREVIH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COREVIH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COREVIH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COREVIH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COREVIH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COREVIH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COREVIH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COREVIH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COREVIH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COREVIH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14832</TotalTime>
  <Words>770</Words>
  <Application>Microsoft Office PowerPoint</Application>
  <PresentationFormat>Affichage à l'écran (16:10)</PresentationFormat>
  <Paragraphs>73</Paragraphs>
  <Slides>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ＭＳ Ｐゴシック</vt:lpstr>
      <vt:lpstr>Arial</vt:lpstr>
      <vt:lpstr>Arial Narrow</vt:lpstr>
      <vt:lpstr>Calibri</vt:lpstr>
      <vt:lpstr>Futura</vt:lpstr>
      <vt:lpstr>Trebuchet MS</vt:lpstr>
      <vt:lpstr>Modèle COREVIH1</vt:lpstr>
      <vt:lpstr>Plénière du 15 avril 2021 du COREVIH Bretagne</vt:lpstr>
      <vt:lpstr>Présentation PowerPoint</vt:lpstr>
      <vt:lpstr>-&gt; Pilotage de la commission : Dr François BENEZIT (CHU Rennes)  -&gt; 3 réunions de la commission/an maximum + petits groupes de travail entre les réunions et présentation des avancées lors des réunions de la commission   -&gt; Au moins 1 médecin infectiologue par centre (référent) Virologue, Pharmaco-vigilance, pharmacologue  -&gt; 1 TEC de chaque département  -&gt; Intégrer et valoriser la recherche IDE </vt:lpstr>
      <vt:lpstr>  </vt:lpstr>
      <vt:lpstr>POUR ALLER PLUS LOIN : PROJET REGIONAL</vt:lpstr>
      <vt:lpstr>POUR ALLER PLUS LOIN : PROJET INTER-REGIONAL (Grand-Ouest)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VIH, PREVENTION ET AUTOTEST</dc:title>
  <dc:creator>Marina</dc:creator>
  <cp:lastModifiedBy>corevih</cp:lastModifiedBy>
  <cp:revision>366</cp:revision>
  <cp:lastPrinted>2020-11-03T22:53:17Z</cp:lastPrinted>
  <dcterms:created xsi:type="dcterms:W3CDTF">2015-11-04T15:01:01Z</dcterms:created>
  <dcterms:modified xsi:type="dcterms:W3CDTF">2021-04-15T07:43:08Z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2015-10-26T00:00:00Z</vt:filetime>
  </property>
  <property fmtid="{D5CDD505-2E9C-101B-9397-08002B2CF9AE}" pid="3" name="LastSaved">
    <vt:filetime>2015-11-04T00:00:00Z</vt:filetime>
  </property>
</Properties>
</file>