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19" r:id="rId3"/>
    <p:sldId id="338" r:id="rId4"/>
    <p:sldId id="342" r:id="rId5"/>
    <p:sldId id="340" r:id="rId6"/>
    <p:sldId id="307" r:id="rId7"/>
  </p:sldIdLst>
  <p:sldSz cx="9144000" cy="6858000" type="screen4x3"/>
  <p:notesSz cx="9872663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141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AED7C-1E4A-4F51-95C6-47038C02906E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CD63476-459D-4CCB-85CC-CB9057087B44}">
      <dgm:prSet phldrT="[Texte]"/>
      <dgm:spPr/>
      <dgm:t>
        <a:bodyPr/>
        <a:lstStyle/>
        <a:p>
          <a:r>
            <a:rPr lang="fr-FR" dirty="0" smtClean="0"/>
            <a:t>Avril à juin</a:t>
          </a:r>
          <a:endParaRPr lang="fr-FR" dirty="0"/>
        </a:p>
      </dgm:t>
    </dgm:pt>
    <dgm:pt modelId="{EF443114-C413-4030-9383-086C54D726DB}" type="parTrans" cxnId="{29D92297-F004-4673-8E95-52AE9082A6D9}">
      <dgm:prSet/>
      <dgm:spPr/>
      <dgm:t>
        <a:bodyPr/>
        <a:lstStyle/>
        <a:p>
          <a:endParaRPr lang="fr-FR"/>
        </a:p>
      </dgm:t>
    </dgm:pt>
    <dgm:pt modelId="{CB57FDE0-1ED6-4ABD-A2D2-E7B91AA029D7}" type="sibTrans" cxnId="{29D92297-F004-4673-8E95-52AE9082A6D9}">
      <dgm:prSet/>
      <dgm:spPr/>
      <dgm:t>
        <a:bodyPr/>
        <a:lstStyle/>
        <a:p>
          <a:endParaRPr lang="fr-FR"/>
        </a:p>
      </dgm:t>
    </dgm:pt>
    <dgm:pt modelId="{77A4C632-104B-49CE-805F-143E87AFAA90}">
      <dgm:prSet phldrT="[Texte]"/>
      <dgm:spPr/>
      <dgm:t>
        <a:bodyPr/>
        <a:lstStyle/>
        <a:p>
          <a:r>
            <a:rPr lang="fr-FR" dirty="0" smtClean="0"/>
            <a:t>COPIL</a:t>
          </a:r>
          <a:endParaRPr lang="fr-FR" dirty="0"/>
        </a:p>
      </dgm:t>
    </dgm:pt>
    <dgm:pt modelId="{3A6CB273-73B2-49C3-8ABC-9FF536D512BA}" type="parTrans" cxnId="{DFE920D2-999A-47ED-902C-6A3BC91BFD4C}">
      <dgm:prSet/>
      <dgm:spPr/>
      <dgm:t>
        <a:bodyPr/>
        <a:lstStyle/>
        <a:p>
          <a:endParaRPr lang="fr-FR"/>
        </a:p>
      </dgm:t>
    </dgm:pt>
    <dgm:pt modelId="{45807D2B-250F-462B-93D1-E690321F750B}" type="sibTrans" cxnId="{DFE920D2-999A-47ED-902C-6A3BC91BFD4C}">
      <dgm:prSet/>
      <dgm:spPr/>
      <dgm:t>
        <a:bodyPr/>
        <a:lstStyle/>
        <a:p>
          <a:endParaRPr lang="fr-FR"/>
        </a:p>
      </dgm:t>
    </dgm:pt>
    <dgm:pt modelId="{A224FA24-E35D-4A35-84A8-78B2908A4BF5}">
      <dgm:prSet phldrT="[Texte]"/>
      <dgm:spPr/>
      <dgm:t>
        <a:bodyPr/>
        <a:lstStyle/>
        <a:p>
          <a:r>
            <a:rPr lang="fr-FR" dirty="0" smtClean="0"/>
            <a:t>Septembre</a:t>
          </a:r>
          <a:endParaRPr lang="fr-FR" dirty="0"/>
        </a:p>
      </dgm:t>
    </dgm:pt>
    <dgm:pt modelId="{B5565DA4-EAA2-4523-AC05-26E7A3AE5329}" type="parTrans" cxnId="{62973595-C8EC-4225-AD8A-8D5D083EB0F9}">
      <dgm:prSet/>
      <dgm:spPr/>
      <dgm:t>
        <a:bodyPr/>
        <a:lstStyle/>
        <a:p>
          <a:endParaRPr lang="fr-FR"/>
        </a:p>
      </dgm:t>
    </dgm:pt>
    <dgm:pt modelId="{3334AD01-8252-4104-80A3-63E69C07574C}" type="sibTrans" cxnId="{62973595-C8EC-4225-AD8A-8D5D083EB0F9}">
      <dgm:prSet/>
      <dgm:spPr/>
      <dgm:t>
        <a:bodyPr/>
        <a:lstStyle/>
        <a:p>
          <a:endParaRPr lang="fr-FR"/>
        </a:p>
      </dgm:t>
    </dgm:pt>
    <dgm:pt modelId="{74D5D23A-7302-4505-B8BB-604752EC1104}">
      <dgm:prSet phldrT="[Texte]"/>
      <dgm:spPr/>
      <dgm:t>
        <a:bodyPr/>
        <a:lstStyle/>
        <a:p>
          <a:r>
            <a:rPr lang="fr-FR" dirty="0" smtClean="0"/>
            <a:t>Inter- CeGIDD (synthèse des </a:t>
          </a:r>
          <a:r>
            <a:rPr lang="fr-FR" dirty="0" err="1" smtClean="0"/>
            <a:t>COPILs</a:t>
          </a:r>
          <a:r>
            <a:rPr lang="fr-FR" dirty="0" smtClean="0"/>
            <a:t>)</a:t>
          </a:r>
          <a:endParaRPr lang="fr-FR" dirty="0"/>
        </a:p>
      </dgm:t>
    </dgm:pt>
    <dgm:pt modelId="{82870491-0003-4340-8037-2285279CAA50}" type="parTrans" cxnId="{BF35E41F-5648-4030-AF28-A09FDEC9BD70}">
      <dgm:prSet/>
      <dgm:spPr/>
      <dgm:t>
        <a:bodyPr/>
        <a:lstStyle/>
        <a:p>
          <a:endParaRPr lang="fr-FR"/>
        </a:p>
      </dgm:t>
    </dgm:pt>
    <dgm:pt modelId="{9E3CB545-CF01-4A4A-A25B-4C748AE0E6DB}" type="sibTrans" cxnId="{BF35E41F-5648-4030-AF28-A09FDEC9BD70}">
      <dgm:prSet/>
      <dgm:spPr/>
      <dgm:t>
        <a:bodyPr/>
        <a:lstStyle/>
        <a:p>
          <a:endParaRPr lang="fr-FR"/>
        </a:p>
      </dgm:t>
    </dgm:pt>
    <dgm:pt modelId="{D0862ABD-BF7D-472C-96F6-BE6491DAF509}">
      <dgm:prSet phldrT="[Texte]"/>
      <dgm:spPr/>
      <dgm:t>
        <a:bodyPr/>
        <a:lstStyle/>
        <a:p>
          <a:r>
            <a:rPr lang="fr-FR" dirty="0" smtClean="0"/>
            <a:t>Septembre-octobre</a:t>
          </a:r>
          <a:endParaRPr lang="fr-FR" dirty="0"/>
        </a:p>
      </dgm:t>
    </dgm:pt>
    <dgm:pt modelId="{A51B35D9-F880-4FE4-9C19-C156B5CABB32}" type="parTrans" cxnId="{061D4855-B95B-4A8A-829A-7C0675BCB10E}">
      <dgm:prSet/>
      <dgm:spPr/>
      <dgm:t>
        <a:bodyPr/>
        <a:lstStyle/>
        <a:p>
          <a:endParaRPr lang="fr-FR"/>
        </a:p>
      </dgm:t>
    </dgm:pt>
    <dgm:pt modelId="{E9298530-70C7-4792-954B-005CB747C192}" type="sibTrans" cxnId="{061D4855-B95B-4A8A-829A-7C0675BCB10E}">
      <dgm:prSet/>
      <dgm:spPr/>
      <dgm:t>
        <a:bodyPr/>
        <a:lstStyle/>
        <a:p>
          <a:endParaRPr lang="fr-FR"/>
        </a:p>
      </dgm:t>
    </dgm:pt>
    <dgm:pt modelId="{E0172AF2-0FFA-4DB5-8F5B-DC13D13BEB8B}">
      <dgm:prSet phldrT="[Texte]"/>
      <dgm:spPr/>
      <dgm:t>
        <a:bodyPr/>
        <a:lstStyle/>
        <a:p>
          <a:r>
            <a:rPr lang="fr-FR" dirty="0" smtClean="0"/>
            <a:t>Dialogues de gestion</a:t>
          </a:r>
          <a:endParaRPr lang="fr-FR" dirty="0"/>
        </a:p>
      </dgm:t>
    </dgm:pt>
    <dgm:pt modelId="{0B825A74-4DAA-4C67-883E-91B95A76F664}" type="parTrans" cxnId="{CFD54E08-9C6F-4BB2-894F-4E2C7F5FB570}">
      <dgm:prSet/>
      <dgm:spPr/>
      <dgm:t>
        <a:bodyPr/>
        <a:lstStyle/>
        <a:p>
          <a:endParaRPr lang="fr-FR"/>
        </a:p>
      </dgm:t>
    </dgm:pt>
    <dgm:pt modelId="{D6F85C52-BD38-4436-B25A-C9C0C4415386}" type="sibTrans" cxnId="{CFD54E08-9C6F-4BB2-894F-4E2C7F5FB570}">
      <dgm:prSet/>
      <dgm:spPr/>
      <dgm:t>
        <a:bodyPr/>
        <a:lstStyle/>
        <a:p>
          <a:endParaRPr lang="fr-FR"/>
        </a:p>
      </dgm:t>
    </dgm:pt>
    <dgm:pt modelId="{42D49B3A-1A4E-4309-BE8A-B3A08FEF02D0}" type="pres">
      <dgm:prSet presAssocID="{2A1AED7C-1E4A-4F51-95C6-47038C0290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AD1705E-1C46-46A3-867A-C9CECD69D3D9}" type="pres">
      <dgm:prSet presAssocID="{ECD63476-459D-4CCB-85CC-CB9057087B44}" presName="composite" presStyleCnt="0"/>
      <dgm:spPr/>
    </dgm:pt>
    <dgm:pt modelId="{068535E4-8888-4C91-9F21-08FA999C8C01}" type="pres">
      <dgm:prSet presAssocID="{ECD63476-459D-4CCB-85CC-CB9057087B44}" presName="parentText" presStyleLbl="alignNode1" presStyleIdx="0" presStyleCnt="3" custLinFactNeighborX="0" custLinFactNeighborY="-8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92700-6F81-4E6A-8A12-6B80A64EA7BE}" type="pres">
      <dgm:prSet presAssocID="{ECD63476-459D-4CCB-85CC-CB9057087B4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D7CFCF-88BF-4D48-8619-65A4DA74E22F}" type="pres">
      <dgm:prSet presAssocID="{CB57FDE0-1ED6-4ABD-A2D2-E7B91AA029D7}" presName="sp" presStyleCnt="0"/>
      <dgm:spPr/>
    </dgm:pt>
    <dgm:pt modelId="{8AACCD79-BD74-44C6-A241-347472E4953B}" type="pres">
      <dgm:prSet presAssocID="{A224FA24-E35D-4A35-84A8-78B2908A4BF5}" presName="composite" presStyleCnt="0"/>
      <dgm:spPr/>
    </dgm:pt>
    <dgm:pt modelId="{EECE1285-A320-4101-BB68-D26853AEC9AE}" type="pres">
      <dgm:prSet presAssocID="{A224FA24-E35D-4A35-84A8-78B2908A4BF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DA3AED-7E51-4689-9317-28846BBF0569}" type="pres">
      <dgm:prSet presAssocID="{A224FA24-E35D-4A35-84A8-78B2908A4BF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635A3E-8766-42BC-A613-B4841114480D}" type="pres">
      <dgm:prSet presAssocID="{3334AD01-8252-4104-80A3-63E69C07574C}" presName="sp" presStyleCnt="0"/>
      <dgm:spPr/>
    </dgm:pt>
    <dgm:pt modelId="{4C4EF09F-ECD4-47E9-9A9B-50931900574D}" type="pres">
      <dgm:prSet presAssocID="{D0862ABD-BF7D-472C-96F6-BE6491DAF509}" presName="composite" presStyleCnt="0"/>
      <dgm:spPr/>
    </dgm:pt>
    <dgm:pt modelId="{A93F6695-E48B-4CF3-BD71-580024426F2C}" type="pres">
      <dgm:prSet presAssocID="{D0862ABD-BF7D-472C-96F6-BE6491DAF50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E916EA-4607-4549-BDA6-6B04345A9D31}" type="pres">
      <dgm:prSet presAssocID="{D0862ABD-BF7D-472C-96F6-BE6491DAF50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61D4855-B95B-4A8A-829A-7C0675BCB10E}" srcId="{2A1AED7C-1E4A-4F51-95C6-47038C02906E}" destId="{D0862ABD-BF7D-472C-96F6-BE6491DAF509}" srcOrd="2" destOrd="0" parTransId="{A51B35D9-F880-4FE4-9C19-C156B5CABB32}" sibTransId="{E9298530-70C7-4792-954B-005CB747C192}"/>
    <dgm:cxn modelId="{0B214593-BCD0-470F-8E6B-45291E1F3D3D}" type="presOf" srcId="{E0172AF2-0FFA-4DB5-8F5B-DC13D13BEB8B}" destId="{25E916EA-4607-4549-BDA6-6B04345A9D31}" srcOrd="0" destOrd="0" presId="urn:microsoft.com/office/officeart/2005/8/layout/chevron2"/>
    <dgm:cxn modelId="{9018F8E5-516E-428E-BA1A-9068CA9B2624}" type="presOf" srcId="{A224FA24-E35D-4A35-84A8-78B2908A4BF5}" destId="{EECE1285-A320-4101-BB68-D26853AEC9AE}" srcOrd="0" destOrd="0" presId="urn:microsoft.com/office/officeart/2005/8/layout/chevron2"/>
    <dgm:cxn modelId="{79FAE5B8-BE43-4B27-BA5C-1EF7DBA0E506}" type="presOf" srcId="{77A4C632-104B-49CE-805F-143E87AFAA90}" destId="{29192700-6F81-4E6A-8A12-6B80A64EA7BE}" srcOrd="0" destOrd="0" presId="urn:microsoft.com/office/officeart/2005/8/layout/chevron2"/>
    <dgm:cxn modelId="{C53C4D85-1A62-48E1-8D2B-1B19E6097974}" type="presOf" srcId="{ECD63476-459D-4CCB-85CC-CB9057087B44}" destId="{068535E4-8888-4C91-9F21-08FA999C8C01}" srcOrd="0" destOrd="0" presId="urn:microsoft.com/office/officeart/2005/8/layout/chevron2"/>
    <dgm:cxn modelId="{57566361-1D07-4E26-9960-64D0BD816220}" type="presOf" srcId="{2A1AED7C-1E4A-4F51-95C6-47038C02906E}" destId="{42D49B3A-1A4E-4309-BE8A-B3A08FEF02D0}" srcOrd="0" destOrd="0" presId="urn:microsoft.com/office/officeart/2005/8/layout/chevron2"/>
    <dgm:cxn modelId="{29D92297-F004-4673-8E95-52AE9082A6D9}" srcId="{2A1AED7C-1E4A-4F51-95C6-47038C02906E}" destId="{ECD63476-459D-4CCB-85CC-CB9057087B44}" srcOrd="0" destOrd="0" parTransId="{EF443114-C413-4030-9383-086C54D726DB}" sibTransId="{CB57FDE0-1ED6-4ABD-A2D2-E7B91AA029D7}"/>
    <dgm:cxn modelId="{BF35E41F-5648-4030-AF28-A09FDEC9BD70}" srcId="{A224FA24-E35D-4A35-84A8-78B2908A4BF5}" destId="{74D5D23A-7302-4505-B8BB-604752EC1104}" srcOrd="0" destOrd="0" parTransId="{82870491-0003-4340-8037-2285279CAA50}" sibTransId="{9E3CB545-CF01-4A4A-A25B-4C748AE0E6DB}"/>
    <dgm:cxn modelId="{BF60D832-D907-483E-858F-63FBD92555C8}" type="presOf" srcId="{D0862ABD-BF7D-472C-96F6-BE6491DAF509}" destId="{A93F6695-E48B-4CF3-BD71-580024426F2C}" srcOrd="0" destOrd="0" presId="urn:microsoft.com/office/officeart/2005/8/layout/chevron2"/>
    <dgm:cxn modelId="{DFE920D2-999A-47ED-902C-6A3BC91BFD4C}" srcId="{ECD63476-459D-4CCB-85CC-CB9057087B44}" destId="{77A4C632-104B-49CE-805F-143E87AFAA90}" srcOrd="0" destOrd="0" parTransId="{3A6CB273-73B2-49C3-8ABC-9FF536D512BA}" sibTransId="{45807D2B-250F-462B-93D1-E690321F750B}"/>
    <dgm:cxn modelId="{62973595-C8EC-4225-AD8A-8D5D083EB0F9}" srcId="{2A1AED7C-1E4A-4F51-95C6-47038C02906E}" destId="{A224FA24-E35D-4A35-84A8-78B2908A4BF5}" srcOrd="1" destOrd="0" parTransId="{B5565DA4-EAA2-4523-AC05-26E7A3AE5329}" sibTransId="{3334AD01-8252-4104-80A3-63E69C07574C}"/>
    <dgm:cxn modelId="{CFD54E08-9C6F-4BB2-894F-4E2C7F5FB570}" srcId="{D0862ABD-BF7D-472C-96F6-BE6491DAF509}" destId="{E0172AF2-0FFA-4DB5-8F5B-DC13D13BEB8B}" srcOrd="0" destOrd="0" parTransId="{0B825A74-4DAA-4C67-883E-91B95A76F664}" sibTransId="{D6F85C52-BD38-4436-B25A-C9C0C4415386}"/>
    <dgm:cxn modelId="{7B479C95-8247-4C28-A3E2-E674EE2C959A}" type="presOf" srcId="{74D5D23A-7302-4505-B8BB-604752EC1104}" destId="{45DA3AED-7E51-4689-9317-28846BBF0569}" srcOrd="0" destOrd="0" presId="urn:microsoft.com/office/officeart/2005/8/layout/chevron2"/>
    <dgm:cxn modelId="{F0B7A9D4-9A51-40A5-8A0A-6C75810A5A0B}" type="presParOf" srcId="{42D49B3A-1A4E-4309-BE8A-B3A08FEF02D0}" destId="{FAD1705E-1C46-46A3-867A-C9CECD69D3D9}" srcOrd="0" destOrd="0" presId="urn:microsoft.com/office/officeart/2005/8/layout/chevron2"/>
    <dgm:cxn modelId="{35DD7C2B-B161-4C2D-87D5-B92E0AAD187F}" type="presParOf" srcId="{FAD1705E-1C46-46A3-867A-C9CECD69D3D9}" destId="{068535E4-8888-4C91-9F21-08FA999C8C01}" srcOrd="0" destOrd="0" presId="urn:microsoft.com/office/officeart/2005/8/layout/chevron2"/>
    <dgm:cxn modelId="{8203219E-68CE-4BBE-B994-9F652B526DB6}" type="presParOf" srcId="{FAD1705E-1C46-46A3-867A-C9CECD69D3D9}" destId="{29192700-6F81-4E6A-8A12-6B80A64EA7BE}" srcOrd="1" destOrd="0" presId="urn:microsoft.com/office/officeart/2005/8/layout/chevron2"/>
    <dgm:cxn modelId="{48A75FA7-43B9-4B5D-9AFF-03256F7ADB05}" type="presParOf" srcId="{42D49B3A-1A4E-4309-BE8A-B3A08FEF02D0}" destId="{C2D7CFCF-88BF-4D48-8619-65A4DA74E22F}" srcOrd="1" destOrd="0" presId="urn:microsoft.com/office/officeart/2005/8/layout/chevron2"/>
    <dgm:cxn modelId="{EDD66C8D-93DD-4647-8C3E-85884EC50A98}" type="presParOf" srcId="{42D49B3A-1A4E-4309-BE8A-B3A08FEF02D0}" destId="{8AACCD79-BD74-44C6-A241-347472E4953B}" srcOrd="2" destOrd="0" presId="urn:microsoft.com/office/officeart/2005/8/layout/chevron2"/>
    <dgm:cxn modelId="{D858B864-45A3-44E4-8971-9A6FD96C7D0D}" type="presParOf" srcId="{8AACCD79-BD74-44C6-A241-347472E4953B}" destId="{EECE1285-A320-4101-BB68-D26853AEC9AE}" srcOrd="0" destOrd="0" presId="urn:microsoft.com/office/officeart/2005/8/layout/chevron2"/>
    <dgm:cxn modelId="{935C4BF2-DED7-461B-A7D6-E010E81F5D5F}" type="presParOf" srcId="{8AACCD79-BD74-44C6-A241-347472E4953B}" destId="{45DA3AED-7E51-4689-9317-28846BBF0569}" srcOrd="1" destOrd="0" presId="urn:microsoft.com/office/officeart/2005/8/layout/chevron2"/>
    <dgm:cxn modelId="{7A986157-25D4-47F6-A2B8-86BE6B296E53}" type="presParOf" srcId="{42D49B3A-1A4E-4309-BE8A-B3A08FEF02D0}" destId="{B2635A3E-8766-42BC-A613-B4841114480D}" srcOrd="3" destOrd="0" presId="urn:microsoft.com/office/officeart/2005/8/layout/chevron2"/>
    <dgm:cxn modelId="{AB56C7E0-D264-46DC-B3D5-485469B7AA4C}" type="presParOf" srcId="{42D49B3A-1A4E-4309-BE8A-B3A08FEF02D0}" destId="{4C4EF09F-ECD4-47E9-9A9B-50931900574D}" srcOrd="4" destOrd="0" presId="urn:microsoft.com/office/officeart/2005/8/layout/chevron2"/>
    <dgm:cxn modelId="{0FC9DA65-EC4E-4B44-992D-C40E5C1649E8}" type="presParOf" srcId="{4C4EF09F-ECD4-47E9-9A9B-50931900574D}" destId="{A93F6695-E48B-4CF3-BD71-580024426F2C}" srcOrd="0" destOrd="0" presId="urn:microsoft.com/office/officeart/2005/8/layout/chevron2"/>
    <dgm:cxn modelId="{7FBD0BDC-1823-4B92-BF77-458BE42E27C5}" type="presParOf" srcId="{4C4EF09F-ECD4-47E9-9A9B-50931900574D}" destId="{25E916EA-4607-4549-BDA6-6B04345A9D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535E4-8888-4C91-9F21-08FA999C8C01}">
      <dsp:nvSpPr>
        <dsp:cNvPr id="0" name=""/>
        <dsp:cNvSpPr/>
      </dsp:nvSpPr>
      <dsp:spPr>
        <a:xfrm rot="5400000">
          <a:off x="-161543" y="161546"/>
          <a:ext cx="1076959" cy="75387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Avril à juin</a:t>
          </a:r>
          <a:endParaRPr lang="fr-FR" sz="1100" kern="1200" dirty="0"/>
        </a:p>
      </dsp:txBody>
      <dsp:txXfrm rot="-5400000">
        <a:off x="2" y="376938"/>
        <a:ext cx="753871" cy="323088"/>
      </dsp:txXfrm>
    </dsp:sp>
    <dsp:sp modelId="{29192700-6F81-4E6A-8A12-6B80A64EA7BE}">
      <dsp:nvSpPr>
        <dsp:cNvPr id="0" name=""/>
        <dsp:cNvSpPr/>
      </dsp:nvSpPr>
      <dsp:spPr>
        <a:xfrm rot="5400000">
          <a:off x="2727223" y="-1972467"/>
          <a:ext cx="700023" cy="46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COPIL</a:t>
          </a:r>
          <a:endParaRPr lang="fr-FR" sz="2200" kern="1200" dirty="0"/>
        </a:p>
      </dsp:txBody>
      <dsp:txXfrm rot="-5400000">
        <a:off x="753871" y="35057"/>
        <a:ext cx="4612556" cy="631679"/>
      </dsp:txXfrm>
    </dsp:sp>
    <dsp:sp modelId="{EECE1285-A320-4101-BB68-D26853AEC9AE}">
      <dsp:nvSpPr>
        <dsp:cNvPr id="0" name=""/>
        <dsp:cNvSpPr/>
      </dsp:nvSpPr>
      <dsp:spPr>
        <a:xfrm rot="5400000">
          <a:off x="-161543" y="1035108"/>
          <a:ext cx="1076959" cy="75387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Septembre</a:t>
          </a:r>
          <a:endParaRPr lang="fr-FR" sz="1100" kern="1200" dirty="0"/>
        </a:p>
      </dsp:txBody>
      <dsp:txXfrm rot="-5400000">
        <a:off x="2" y="1250500"/>
        <a:ext cx="753871" cy="323088"/>
      </dsp:txXfrm>
    </dsp:sp>
    <dsp:sp modelId="{45DA3AED-7E51-4689-9317-28846BBF0569}">
      <dsp:nvSpPr>
        <dsp:cNvPr id="0" name=""/>
        <dsp:cNvSpPr/>
      </dsp:nvSpPr>
      <dsp:spPr>
        <a:xfrm rot="5400000">
          <a:off x="2727223" y="-1099788"/>
          <a:ext cx="700023" cy="46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Inter- CeGIDD (synthèse des </a:t>
          </a:r>
          <a:r>
            <a:rPr lang="fr-FR" sz="2200" kern="1200" dirty="0" err="1" smtClean="0"/>
            <a:t>COPILs</a:t>
          </a:r>
          <a:r>
            <a:rPr lang="fr-FR" sz="2200" kern="1200" dirty="0" smtClean="0"/>
            <a:t>)</a:t>
          </a:r>
          <a:endParaRPr lang="fr-FR" sz="2200" kern="1200" dirty="0"/>
        </a:p>
      </dsp:txBody>
      <dsp:txXfrm rot="-5400000">
        <a:off x="753871" y="907736"/>
        <a:ext cx="4612556" cy="631679"/>
      </dsp:txXfrm>
    </dsp:sp>
    <dsp:sp modelId="{A93F6695-E48B-4CF3-BD71-580024426F2C}">
      <dsp:nvSpPr>
        <dsp:cNvPr id="0" name=""/>
        <dsp:cNvSpPr/>
      </dsp:nvSpPr>
      <dsp:spPr>
        <a:xfrm rot="5400000">
          <a:off x="-161543" y="1907787"/>
          <a:ext cx="1076959" cy="75387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Septembre-octobre</a:t>
          </a:r>
          <a:endParaRPr lang="fr-FR" sz="1100" kern="1200" dirty="0"/>
        </a:p>
      </dsp:txBody>
      <dsp:txXfrm rot="-5400000">
        <a:off x="2" y="2123179"/>
        <a:ext cx="753871" cy="323088"/>
      </dsp:txXfrm>
    </dsp:sp>
    <dsp:sp modelId="{25E916EA-4607-4549-BDA6-6B04345A9D31}">
      <dsp:nvSpPr>
        <dsp:cNvPr id="0" name=""/>
        <dsp:cNvSpPr/>
      </dsp:nvSpPr>
      <dsp:spPr>
        <a:xfrm rot="5400000">
          <a:off x="2727223" y="-227109"/>
          <a:ext cx="700023" cy="46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Dialogues de gestion</a:t>
          </a:r>
          <a:endParaRPr lang="fr-FR" sz="2200" kern="1200" dirty="0"/>
        </a:p>
      </dsp:txBody>
      <dsp:txXfrm rot="-5400000">
        <a:off x="753871" y="1780415"/>
        <a:ext cx="4612556" cy="631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3399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1128" y="0"/>
            <a:ext cx="4279230" cy="3399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9405E-39D4-4CB7-96D9-8F3DC029BBF1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279230" cy="339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1128" y="6456644"/>
            <a:ext cx="4279230" cy="339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58EB8-7EEF-4A00-8CE4-95FC471024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7D93-FCB2-4779-A62D-B9B8C68EB1FB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7267" y="3228895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2225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EA250-A601-402F-90AD-8E255F36AE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0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Représentant de la direction de rattachement  ainsi que celui des antennes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EA250-A601-402F-90AD-8E255F36AEB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7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Validation des bilans, perspectives ;fonctionnement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EA250-A601-402F-90AD-8E255F36AE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159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EA250-A601-402F-90AD-8E255F36AEBE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01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Y sera</a:t>
            </a:r>
            <a:r>
              <a:rPr lang="fr-FR" baseline="0" dirty="0" smtClean="0"/>
              <a:t> abordé le </a:t>
            </a:r>
            <a:r>
              <a:rPr lang="fr-FR" dirty="0" smtClean="0"/>
              <a:t>Rapport d'activité des CeGIDD Bretons ainsi que la Synthèse des COPIL CeGIDD</a:t>
            </a:r>
          </a:p>
          <a:p>
            <a:endParaRPr lang="fr-FR" dirty="0" smtClean="0"/>
          </a:p>
          <a:p>
            <a:r>
              <a:rPr lang="fr-FR" dirty="0" smtClean="0"/>
              <a:t>Si vous avez des sujets que vous souhaitez voir aborder merci de bien vouloir</a:t>
            </a:r>
            <a:r>
              <a:rPr lang="fr-FR" baseline="0" dirty="0" smtClean="0"/>
              <a:t> nous les communiquer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EA250-A601-402F-90AD-8E255F36AEBE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8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D33C-3930-481F-A492-360350617278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0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6C499-1A13-4E7C-B853-BE0E909F88D3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54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2A28-29A6-4964-B257-4C27C98D5723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3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8F60-A97F-45AD-A18D-B9535E05EFFE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58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D432-CFDE-40BA-B769-87A9333E5E24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38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E5C6C-0193-4F0B-A532-5FB54CA1530B}" type="datetime1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6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56E9-2C91-4727-A21C-50F148D390B1}" type="datetime1">
              <a:rPr lang="fr-FR" smtClean="0"/>
              <a:t>15/04/2021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A985-8A70-4DC5-A331-B41F2D070653}" type="datetime1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4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03F89-B10B-47D3-B10C-A9FB41519A3C}" type="datetime1">
              <a:rPr lang="fr-FR" smtClean="0"/>
              <a:t>15/04/2021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75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828-D296-4FE2-96D3-2311AC923ADA}" type="datetime1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73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3E0F-A370-4844-A45E-A34C6D45C0C2}" type="datetime1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C869-69A5-43E5-B433-3022E3AF73ED}" type="datetime1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19C13-6BE0-4677-AC48-4FD6652D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99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536115"/>
            <a:ext cx="8084690" cy="1765093"/>
          </a:xfrm>
        </p:spPr>
        <p:txBody>
          <a:bodyPr>
            <a:normAutofit/>
          </a:bodyPr>
          <a:lstStyle/>
          <a:p>
            <a:pPr algn="l"/>
            <a:r>
              <a:rPr lang="fr-FR" sz="3000" b="1" cap="all" dirty="0">
                <a:latin typeface="Calibri,sans-serif"/>
              </a:rPr>
              <a:t>Organisation des COPIL</a:t>
            </a:r>
            <a:endParaRPr lang="fr-FR" sz="3000" b="1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23520" y="5661248"/>
            <a:ext cx="3920480" cy="985664"/>
          </a:xfrm>
        </p:spPr>
        <p:txBody>
          <a:bodyPr>
            <a:normAutofit/>
          </a:bodyPr>
          <a:lstStyle/>
          <a:p>
            <a:pPr algn="r"/>
            <a:r>
              <a:rPr lang="fr-FR" sz="2800" b="1" dirty="0"/>
              <a:t>CHANVRIL </a:t>
            </a:r>
            <a:r>
              <a:rPr lang="fr-FR" sz="2800" b="1" dirty="0" err="1"/>
              <a:t>Hadija</a:t>
            </a:r>
            <a:endParaRPr lang="fr-FR" sz="28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-5400000">
            <a:off x="-2543036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pic>
        <p:nvPicPr>
          <p:cNvPr id="7" name="Picture 5" descr="LogoCoreVI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6737"/>
            <a:ext cx="3332162" cy="211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6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4208" y="260648"/>
            <a:ext cx="8579792" cy="9054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800" b="1" dirty="0" smtClean="0">
                <a:solidFill>
                  <a:srgbClr val="8064A2">
                    <a:lumMod val="75000"/>
                  </a:srgbClr>
                </a:solidFill>
                <a:ea typeface="+mj-ea"/>
                <a:cs typeface="+mj-cs"/>
              </a:rPr>
              <a:t> Composition </a:t>
            </a:r>
            <a:r>
              <a:rPr lang="fr-FR" sz="2800" b="1" dirty="0">
                <a:solidFill>
                  <a:srgbClr val="8064A2">
                    <a:lumMod val="75000"/>
                  </a:srgbClr>
                </a:solidFill>
                <a:ea typeface="+mj-ea"/>
                <a:cs typeface="+mj-cs"/>
              </a:rPr>
              <a:t>du </a:t>
            </a:r>
            <a:r>
              <a:rPr lang="fr-FR" sz="2800" b="1" dirty="0" smtClean="0">
                <a:solidFill>
                  <a:srgbClr val="8064A2">
                    <a:lumMod val="75000"/>
                  </a:srgbClr>
                </a:solidFill>
                <a:ea typeface="+mj-ea"/>
                <a:cs typeface="+mj-cs"/>
              </a:rPr>
              <a:t>COPIL</a:t>
            </a:r>
            <a:endParaRPr lang="fr-FR" sz="3000" dirty="0">
              <a:latin typeface="+mj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 rot="-5400000">
            <a:off x="-2543038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sp>
        <p:nvSpPr>
          <p:cNvPr id="8" name="Rectangle 7"/>
          <p:cNvSpPr/>
          <p:nvPr/>
        </p:nvSpPr>
        <p:spPr>
          <a:xfrm>
            <a:off x="521748" y="1482058"/>
            <a:ext cx="8579791" cy="414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Équipe CeGIDD</a:t>
            </a: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Représentant de la direction de rattachement </a:t>
            </a: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Conseil départemental</a:t>
            </a:r>
            <a:endParaRPr lang="fr-FR" sz="2800" dirty="0">
              <a:solidFill>
                <a:srgbClr val="292934"/>
              </a:solidFill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Élus à la santé du territoire</a:t>
            </a:r>
            <a:endParaRPr lang="fr-FR" sz="2800" dirty="0">
              <a:solidFill>
                <a:srgbClr val="292934"/>
              </a:solidFill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Représentants d’usagers</a:t>
            </a:r>
            <a:endParaRPr lang="fr-FR" sz="2800" dirty="0">
              <a:solidFill>
                <a:srgbClr val="292934"/>
              </a:solidFill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>
                <a:solidFill>
                  <a:srgbClr val="292934"/>
                </a:solidFill>
              </a:rPr>
              <a:t>A</a:t>
            </a:r>
            <a:r>
              <a:rPr lang="fr-FR" sz="2800" dirty="0" smtClean="0">
                <a:solidFill>
                  <a:srgbClr val="292934"/>
                </a:solidFill>
              </a:rPr>
              <a:t>ssociations</a:t>
            </a:r>
            <a:endParaRPr lang="fr-FR" sz="2800" dirty="0">
              <a:solidFill>
                <a:srgbClr val="292934"/>
              </a:solidFill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Agence Régionale de santé (PPS et DD)</a:t>
            </a: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fr-FR" sz="2800" dirty="0" smtClean="0">
                <a:solidFill>
                  <a:srgbClr val="292934"/>
                </a:solidFill>
              </a:rPr>
              <a:t>COREVIH Bretagne</a:t>
            </a:r>
            <a:endParaRPr lang="fr-FR" sz="2800" dirty="0">
              <a:solidFill>
                <a:srgbClr val="292934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2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 rot="-5400000">
            <a:off x="-2543039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4">
                    <a:lumMod val="75000"/>
                  </a:schemeClr>
                </a:solidFill>
              </a:rPr>
              <a:t>Missions du COPIL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91296" y="1352471"/>
            <a:ext cx="8445200" cy="4948659"/>
          </a:xfrm>
        </p:spPr>
        <p:txBody>
          <a:bodyPr>
            <a:noAutofit/>
          </a:bodyPr>
          <a:lstStyle/>
          <a:p>
            <a:pPr lvl="0">
              <a:spcBef>
                <a:spcPts val="800"/>
              </a:spcBef>
              <a:tabLst>
                <a:tab pos="354013" algn="l"/>
              </a:tabLst>
            </a:pPr>
            <a:r>
              <a:rPr lang="fr-FR" sz="2800" dirty="0" smtClean="0"/>
              <a:t>Définition </a:t>
            </a:r>
            <a:r>
              <a:rPr lang="fr-FR" sz="2800" dirty="0"/>
              <a:t>et orientation des objectifs prioritaires </a:t>
            </a:r>
          </a:p>
          <a:p>
            <a:pPr>
              <a:spcBef>
                <a:spcPts val="800"/>
              </a:spcBef>
              <a:tabLst>
                <a:tab pos="354013" algn="l"/>
              </a:tabLst>
            </a:pPr>
            <a:r>
              <a:rPr lang="fr-FR" sz="2800" dirty="0"/>
              <a:t>Choix stratégiques conformément au </a:t>
            </a:r>
            <a:r>
              <a:rPr lang="fr-FR" sz="2800" dirty="0" smtClean="0"/>
              <a:t>SNSS et au PRSS, </a:t>
            </a:r>
            <a:r>
              <a:rPr lang="fr-FR" sz="2800" dirty="0"/>
              <a:t>communication autour des projets, respect des volontés politiques, impulsion de la dynamique à l’ensemble des acteurs</a:t>
            </a:r>
          </a:p>
          <a:p>
            <a:pPr>
              <a:spcBef>
                <a:spcPts val="800"/>
              </a:spcBef>
              <a:tabLst>
                <a:tab pos="354013" algn="l"/>
              </a:tabLst>
            </a:pPr>
            <a:r>
              <a:rPr lang="fr-FR" sz="2800" dirty="0"/>
              <a:t>Vigilance éthique</a:t>
            </a:r>
          </a:p>
          <a:p>
            <a:pPr>
              <a:spcBef>
                <a:spcPts val="800"/>
              </a:spcBef>
              <a:tabLst>
                <a:tab pos="354013" algn="l"/>
              </a:tabLst>
            </a:pPr>
            <a:r>
              <a:rPr lang="fr-FR" sz="2800" dirty="0"/>
              <a:t>Respect du cahier des charges (dossier d’habilitation)</a:t>
            </a:r>
          </a:p>
          <a:p>
            <a:pPr>
              <a:spcBef>
                <a:spcPts val="800"/>
              </a:spcBef>
              <a:tabLst>
                <a:tab pos="354013" algn="l"/>
              </a:tabLst>
            </a:pPr>
            <a:r>
              <a:rPr lang="fr-FR" sz="2800" dirty="0" smtClean="0"/>
              <a:t>Amélioration </a:t>
            </a:r>
            <a:r>
              <a:rPr lang="fr-FR" sz="2800" dirty="0"/>
              <a:t>de la qualité de l’action et la pérennisation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1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Principe et calendrier  </a:t>
            </a:r>
            <a:endParaRPr lang="fr-FR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424936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 smtClean="0"/>
              <a:t>Une fois par an</a:t>
            </a:r>
          </a:p>
          <a:p>
            <a:pPr marL="0" indent="0">
              <a:buNone/>
            </a:pPr>
            <a:r>
              <a:rPr lang="fr-FR" sz="2800" dirty="0" smtClean="0"/>
              <a:t>Comité institutionnel</a:t>
            </a:r>
          </a:p>
          <a:p>
            <a:pPr marL="0" indent="0">
              <a:buNone/>
            </a:pPr>
            <a:r>
              <a:rPr lang="fr-FR" sz="2800" dirty="0" smtClean="0"/>
              <a:t>Un comité de pilotage commun CeGIDD – antenne</a:t>
            </a: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 smtClean="0"/>
              <a:t>           </a:t>
            </a:r>
            <a:endParaRPr lang="fr-FR" sz="2800" dirty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         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</a:t>
            </a:r>
            <a:endParaRPr lang="fr-FR" sz="2800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 rot="-5400000">
            <a:off x="-2543039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1167563217"/>
              </p:ext>
            </p:extLst>
          </p:nvPr>
        </p:nvGraphicFramePr>
        <p:xfrm>
          <a:off x="1763688" y="3553395"/>
          <a:ext cx="5400600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26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Inter-</a:t>
            </a:r>
            <a:r>
              <a:rPr lang="fr-FR" sz="2800" b="1" dirty="0" err="1" smtClean="0">
                <a:solidFill>
                  <a:schemeClr val="accent4">
                    <a:lumMod val="75000"/>
                  </a:schemeClr>
                </a:solidFill>
              </a:rPr>
              <a:t>CeGIGG</a:t>
            </a:r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 2021</a:t>
            </a:r>
            <a:endParaRPr lang="fr-FR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42493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endParaRPr lang="fr-FR" sz="4800" dirty="0" smtClean="0"/>
          </a:p>
          <a:p>
            <a:pPr marL="0" indent="0" algn="ctr">
              <a:buNone/>
            </a:pPr>
            <a:endParaRPr lang="fr-FR" sz="4800" dirty="0" smtClean="0"/>
          </a:p>
          <a:p>
            <a:pPr marL="0" indent="0" algn="ctr">
              <a:buNone/>
            </a:pPr>
            <a:r>
              <a:rPr lang="fr-FR" sz="4800" dirty="0" smtClean="0"/>
              <a:t>23 septembre 2021</a:t>
            </a:r>
          </a:p>
          <a:p>
            <a:pPr marL="0" indent="0" algn="ctr">
              <a:buNone/>
            </a:pPr>
            <a:r>
              <a:rPr lang="fr-FR" sz="2800" dirty="0" smtClean="0"/>
              <a:t>(en présentiel ou </a:t>
            </a:r>
            <a:r>
              <a:rPr lang="fr-FR" sz="2800" dirty="0" err="1" smtClean="0"/>
              <a:t>distanciel</a:t>
            </a:r>
            <a:r>
              <a:rPr lang="fr-FR" sz="2800" dirty="0" smtClean="0"/>
              <a:t>)</a:t>
            </a:r>
            <a:endParaRPr lang="fr-FR" sz="2800" dirty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600" dirty="0" smtClean="0"/>
              <a:t>              </a:t>
            </a:r>
            <a:endParaRPr lang="fr-FR" sz="2800" dirty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         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</a:t>
            </a:r>
            <a:endParaRPr lang="fr-FR" sz="2800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 rot="-5400000">
            <a:off x="-2543039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5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856" y="1340768"/>
            <a:ext cx="3058344" cy="251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42473"/>
            <a:ext cx="8352928" cy="5036171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sz="55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 rot="-5400000">
            <a:off x="-2543039" y="3314868"/>
            <a:ext cx="553375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500" b="1" dirty="0">
                <a:solidFill>
                  <a:prstClr val="white"/>
                </a:solidFill>
                <a:cs typeface="Arabic Typesetting" panose="03020402040406030203" pitchFamily="66" charset="-78"/>
              </a:rPr>
              <a:t>Assemblée Plénière – jeudi 15 avril 2021</a:t>
            </a:r>
          </a:p>
        </p:txBody>
      </p:sp>
      <p:sp>
        <p:nvSpPr>
          <p:cNvPr id="2" name="Rectangle 1"/>
          <p:cNvSpPr/>
          <p:nvPr/>
        </p:nvSpPr>
        <p:spPr>
          <a:xfrm>
            <a:off x="1763688" y="2842356"/>
            <a:ext cx="6606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sz="4000" dirty="0">
                <a:solidFill>
                  <a:prstClr val="black"/>
                </a:solidFill>
              </a:rPr>
              <a:t>MERCI DE VOTRE ATTENTION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66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5577</TotalTime>
  <Words>252</Words>
  <Application>Microsoft Office PowerPoint</Application>
  <PresentationFormat>Affichage à l'écran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Calibri,sans-serif</vt:lpstr>
      <vt:lpstr>Thème Office</vt:lpstr>
      <vt:lpstr>Organisation des COPIL</vt:lpstr>
      <vt:lpstr>Présentation PowerPoint</vt:lpstr>
      <vt:lpstr>Missions du COPIL </vt:lpstr>
      <vt:lpstr>Principe et calendrier  </vt:lpstr>
      <vt:lpstr>Inter-CeGIGG 2021</vt:lpstr>
      <vt:lpstr>Présentation PowerPoint</vt:lpstr>
    </vt:vector>
  </TitlesOfParts>
  <Company>CHIC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corevih</dc:creator>
  <cp:lastModifiedBy>corevih</cp:lastModifiedBy>
  <cp:revision>263</cp:revision>
  <cp:lastPrinted>2019-03-06T11:22:15Z</cp:lastPrinted>
  <dcterms:created xsi:type="dcterms:W3CDTF">2017-03-10T09:51:02Z</dcterms:created>
  <dcterms:modified xsi:type="dcterms:W3CDTF">2021-04-15T08:28:42Z</dcterms:modified>
</cp:coreProperties>
</file>