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635" r:id="rId2"/>
    <p:sldId id="636" r:id="rId3"/>
    <p:sldId id="637" r:id="rId4"/>
    <p:sldId id="638" r:id="rId5"/>
    <p:sldId id="639" r:id="rId6"/>
    <p:sldId id="64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85819"/>
  </p:normalViewPr>
  <p:slideViewPr>
    <p:cSldViewPr snapToGrid="0" snapToObjects="1">
      <p:cViewPr varScale="1">
        <p:scale>
          <a:sx n="107" d="100"/>
          <a:sy n="107" d="100"/>
        </p:scale>
        <p:origin x="1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ABF8F-6527-9A4A-95DA-12A323F33301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1F05-12FC-7142-806C-D239AB8CA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8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7D28751-29C5-6B49-AD0E-82C34CA8C7E4}" type="datetime11">
              <a:rPr lang="fr-FR" smtClean="0"/>
              <a:t>15:37:48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6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80E8-2D8F-4A48-94C5-867147512620}" type="datetime11">
              <a:rPr lang="fr-FR" smtClean="0"/>
              <a:t>15:37:48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7A4C-8535-D14F-80CC-E38CFF0FA37C}" type="datetime11">
              <a:rPr lang="fr-FR" smtClean="0"/>
              <a:t>15:37:48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78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D08-F3B0-924F-833A-3935108C8620}" type="datetime11">
              <a:rPr lang="fr-FR" smtClean="0"/>
              <a:t>15:37:48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97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CE6-2AD5-884D-8044-F4C4D7357C64}" type="datetime11">
              <a:rPr lang="fr-FR" smtClean="0"/>
              <a:t>15:37:48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5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6DB-22E7-C743-8CB4-E8E69AA19F57}" type="datetime11">
              <a:rPr lang="fr-FR" smtClean="0"/>
              <a:t>15:37:48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79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7FC0-06DD-C54F-AE2C-757D01F2F22C}" type="datetime11">
              <a:rPr lang="fr-FR" smtClean="0"/>
              <a:t>15:37:48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80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48A-80C9-3B48-BB7C-92E98A7D0E84}" type="datetime11">
              <a:rPr lang="fr-FR" smtClean="0"/>
              <a:t>15:37:48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911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F59-F6E6-BD44-A7F3-66E751F7EAC1}" type="datetime11">
              <a:rPr lang="fr-FR" smtClean="0"/>
              <a:t>15:37:48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10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30DE-C304-B74B-865E-2358BF2B0C16}" type="datetime11">
              <a:rPr lang="fr-FR" smtClean="0"/>
              <a:t>15:37:48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0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7A4-A8F9-514B-8D31-383BC90906D3}" type="datetime11">
              <a:rPr lang="fr-FR" smtClean="0"/>
              <a:t>15:37:48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CEC-DDFC-FF4E-8A45-27888245CAE5}" type="datetime11">
              <a:rPr lang="fr-FR" smtClean="0"/>
              <a:t>15:37:48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1BAF-3A6A-AE4C-84DC-1D61488D0412}" type="datetime11">
              <a:rPr lang="fr-FR" smtClean="0"/>
              <a:t>15:37:48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B51E-5E2C-1F4F-80F6-639294E0FD3D}" type="datetime11">
              <a:rPr lang="fr-FR" smtClean="0"/>
              <a:t>15:37:48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E6C3-E073-034C-A1E0-7A90D6236CC6}" type="datetime11">
              <a:rPr lang="fr-FR" smtClean="0"/>
              <a:t>15:37:48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47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808-574E-F740-83D5-67BBD4E5339E}" type="datetime11">
              <a:rPr lang="fr-FR" smtClean="0"/>
              <a:t>15:37:48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6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393B-E2F6-E945-8B72-399C60B7D7F9}" type="datetime11">
              <a:rPr lang="fr-FR" smtClean="0"/>
              <a:t>15:37:48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86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DBA3-BB5A-7F45-B295-0C9A5CF743D3}" type="datetime11">
              <a:rPr lang="fr-FR" smtClean="0"/>
              <a:t>15:37:48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471F-8292-7B49-8AE5-BDE0B0DD2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3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7D4C8D-9D6D-8B4F-9C63-2E9D7DC3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en santé sexuelle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F5AEE8-8A59-4C46-9A4A-BAD09CC89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outil de formation de proximité pour les équipes CeGIDD et leurs partenaires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281B31-6F53-C348-9931-0576AEB8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64" y="209137"/>
            <a:ext cx="3029444" cy="1927228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C58EA60-A976-CF4E-9A46-6BB2BAAF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05A4-CA59-2048-981B-9195E9D2D632}" type="datetime11">
              <a:rPr lang="fr-FR" smtClean="0"/>
              <a:t>15:37:48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E55DC8-5458-CC4C-AEC1-CC1BA049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00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8E0A77-FE40-514E-A199-F39C9B5A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0"/>
            <a:ext cx="5229225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21506A-D851-A341-AC26-662618AF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12EC-60AF-384B-B0C3-9E45B19265DC}" type="datetime11">
              <a:rPr lang="fr-FR" smtClean="0"/>
              <a:t>15:37:48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F0BC91-FE72-CE4E-B4D8-815EE2B9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77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FAE757-323A-9245-A5CB-D0178C18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448"/>
            <a:ext cx="12192000" cy="315310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2D428F-57AC-A046-99F9-3D8352CC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BD02-9A2C-2749-8082-ECDD1CD94F2C}" type="datetime11">
              <a:rPr lang="fr-FR" smtClean="0"/>
              <a:t>15:37:48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294ECF-711C-A547-BCAE-3FC94A69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ABD8DC-5AEC-F540-B901-4B0B2874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915"/>
            <a:ext cx="12192000" cy="377416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0379D0-0C4E-2C48-A994-41102EB5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8004-2D08-8E48-9BCC-C5FBE881D78E}" type="datetime11">
              <a:rPr lang="fr-FR" smtClean="0"/>
              <a:t>15:37:48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7BCC84-26AA-2444-AE33-18B53E11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2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45E7B5-DD71-9043-A39B-E6AEA9685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17" y="0"/>
            <a:ext cx="7649766" cy="685800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D0C9E2-9B27-9C4E-8968-30E0AAE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4210" y="6253387"/>
            <a:ext cx="2743200" cy="365125"/>
          </a:xfrm>
        </p:spPr>
        <p:txBody>
          <a:bodyPr/>
          <a:lstStyle/>
          <a:p>
            <a:fld id="{BE7B5158-1C5E-E64B-BD6E-E8873642AF62}" type="datetime11">
              <a:rPr lang="fr-FR" smtClean="0"/>
              <a:t>15:37:48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618D88-AE4C-7549-934D-B31C335B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1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2900424-87D1-6640-903D-D8A2D8D3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 !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A5F3F0-6C7C-FC49-AA83-49F0A9B52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0836D8-0750-3C4A-B60A-DE9371A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E6C3-E073-034C-A1E0-7A90D6236CC6}" type="datetime11">
              <a:rPr lang="fr-FR" smtClean="0"/>
              <a:t>15:38:58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9C1CAA-CE0A-CC41-8298-1F80EBE0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471F-8292-7B49-8AE5-BDE0B0DD2306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E92DF5-F352-BC4C-9998-C8F61B62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89" y="232887"/>
            <a:ext cx="3029444" cy="19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5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{A22CCA0B-0071-A146-9BB1-6FD769F49D27}tf10001122</Template>
  <TotalTime>277</TotalTime>
  <Words>31</Words>
  <Application>Microsoft Macintosh PowerPoint</Application>
  <PresentationFormat>Grand écran</PresentationFormat>
  <Paragraphs>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Circuit</vt:lpstr>
      <vt:lpstr>Formation en santé sexuelle</vt:lpstr>
      <vt:lpstr>Présentation PowerPoint</vt:lpstr>
      <vt:lpstr>Présentation PowerPoint</vt:lpstr>
      <vt:lpstr>Présentation PowerPoint</vt:lpstr>
      <vt:lpstr>Présentation PowerPoint</vt:lpstr>
      <vt:lpstr>Discussion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FORMAPREP</dc:title>
  <dc:creator>Cedric Arvieux</dc:creator>
  <cp:lastModifiedBy>Cedric Arvieux</cp:lastModifiedBy>
  <cp:revision>26</cp:revision>
  <cp:lastPrinted>2021-03-30T08:46:23Z</cp:lastPrinted>
  <dcterms:created xsi:type="dcterms:W3CDTF">2021-03-29T08:45:59Z</dcterms:created>
  <dcterms:modified xsi:type="dcterms:W3CDTF">2021-04-15T13:39:04Z</dcterms:modified>
</cp:coreProperties>
</file>