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0"/>
  </p:notesMasterIdLst>
  <p:sldIdLst>
    <p:sldId id="256" r:id="rId3"/>
    <p:sldId id="281" r:id="rId4"/>
    <p:sldId id="283" r:id="rId5"/>
    <p:sldId id="302" r:id="rId6"/>
    <p:sldId id="303" r:id="rId7"/>
    <p:sldId id="299" r:id="rId8"/>
    <p:sldId id="301" r:id="rId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CHESNE Lucie" initials="DL" lastIdx="4" clrIdx="0">
    <p:extLst>
      <p:ext uri="{19B8F6BF-5375-455C-9EA6-DF929625EA0E}">
        <p15:presenceInfo xmlns:p15="http://schemas.microsoft.com/office/powerpoint/2012/main" userId="DUCHESNE Lucie" providerId="None"/>
      </p:ext>
    </p:extLst>
  </p:cmAuthor>
  <p:cmAuthor id="2" name="MERCIER Anna" initials="MA" lastIdx="10" clrIdx="1">
    <p:extLst>
      <p:ext uri="{19B8F6BF-5375-455C-9EA6-DF929625EA0E}">
        <p15:presenceInfo xmlns:p15="http://schemas.microsoft.com/office/powerpoint/2012/main" userId="MERCIER Anna" providerId="None"/>
      </p:ext>
    </p:extLst>
  </p:cmAuthor>
  <p:cmAuthor id="3" name="HERR Jeanne" initials="HJ" lastIdx="52" clrIdx="2">
    <p:extLst>
      <p:ext uri="{19B8F6BF-5375-455C-9EA6-DF929625EA0E}">
        <p15:presenceInfo xmlns:p15="http://schemas.microsoft.com/office/powerpoint/2012/main" userId="HERR Jeanne" providerId="None"/>
      </p:ext>
    </p:extLst>
  </p:cmAuthor>
  <p:cmAuthor id="4" name="POTTIE Romane" initials="PR" lastIdx="12" clrIdx="3">
    <p:extLst>
      <p:ext uri="{19B8F6BF-5375-455C-9EA6-DF929625EA0E}">
        <p15:presenceInfo xmlns:p15="http://schemas.microsoft.com/office/powerpoint/2012/main" userId="POTTIE Rom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7600" autoAdjust="0"/>
  </p:normalViewPr>
  <p:slideViewPr>
    <p:cSldViewPr showGuides="1">
      <p:cViewPr varScale="1">
        <p:scale>
          <a:sx n="69" d="100"/>
          <a:sy n="69" d="100"/>
        </p:scale>
        <p:origin x="1404" y="66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2-4DE6-83E8-6FECDCDC9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7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santepubliquefrance.fr/determinants-de-sante/sante-sexuelle/documents/brochure/etes-vous-surs-de-tout-savoir-sur-le-vih-et-le-si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dirty="0" smtClean="0"/>
              <a:t>OUTILS TERRAIN</a:t>
            </a:r>
            <a:br>
              <a:rPr lang="fr-FR" dirty="0" smtClean="0"/>
            </a:br>
            <a:r>
              <a:rPr lang="fr-FR" dirty="0" smtClean="0"/>
              <a:t>SEMAINE DE LA santé sexuelle 2024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DPPS - Unité santé sexuelle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AFFICHES à COMMANDER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4 Affiches sur la gratuité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653598" y="2221495"/>
            <a:ext cx="4110526" cy="2998556"/>
            <a:chOff x="5167822" y="2731473"/>
            <a:chExt cx="4888400" cy="356600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6151" y="2731473"/>
              <a:ext cx="2380071" cy="3566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822" y="2731473"/>
              <a:ext cx="2329624" cy="34944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ZoneTexte 5"/>
          <p:cNvSpPr txBox="1"/>
          <p:nvPr/>
        </p:nvSpPr>
        <p:spPr>
          <a:xfrm>
            <a:off x="32226" y="5411251"/>
            <a:ext cx="2630215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0" algn="ctr"/>
            <a:r>
              <a:rPr lang="fr-FR" dirty="0" smtClean="0"/>
              <a:t>Référence : </a:t>
            </a:r>
            <a:endParaRPr lang="fr-FR" strike="sngStrike" dirty="0"/>
          </a:p>
          <a:p>
            <a:pPr algn="ctr"/>
            <a:r>
              <a:rPr lang="fr-FR" dirty="0" smtClean="0">
                <a:solidFill>
                  <a:schemeClr val="accent6"/>
                </a:solidFill>
              </a:rPr>
              <a:t>DT044072</a:t>
            </a:r>
            <a:r>
              <a:rPr lang="fr-FR" dirty="0" smtClean="0"/>
              <a:t>4A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2974" y="5446965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dirty="0"/>
              <a:t>Référence : </a:t>
            </a:r>
            <a:endParaRPr lang="fr-FR" dirty="0" smtClean="0"/>
          </a:p>
          <a:p>
            <a:pPr lvl="0" algn="ctr"/>
            <a:r>
              <a:rPr lang="fr-FR" dirty="0" smtClean="0"/>
              <a:t>DT0440523A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3265" y="5446965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err="1" smtClean="0"/>
              <a:t>Référence</a:t>
            </a:r>
            <a:r>
              <a:rPr lang="en-US" dirty="0" smtClean="0"/>
              <a:t> : </a:t>
            </a:r>
          </a:p>
          <a:p>
            <a:pPr lvl="0" algn="ctr"/>
            <a:r>
              <a:rPr lang="en-US" dirty="0" smtClean="0"/>
              <a:t>DT0440623A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995454" y="5446965"/>
            <a:ext cx="1595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dirty="0"/>
              <a:t>Référence : </a:t>
            </a:r>
            <a:endParaRPr lang="fr-FR" dirty="0" smtClean="0"/>
          </a:p>
          <a:p>
            <a:pPr lvl="0" algn="ctr"/>
            <a:r>
              <a:rPr lang="fr-FR" dirty="0" smtClean="0"/>
              <a:t>DT0438123A</a:t>
            </a:r>
            <a:r>
              <a:rPr lang="fr-FR" dirty="0"/>
              <a:t> 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933" b="644"/>
          <a:stretch/>
        </p:blipFill>
        <p:spPr>
          <a:xfrm>
            <a:off x="2553413" y="2221495"/>
            <a:ext cx="1949918" cy="295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62" y="2221495"/>
            <a:ext cx="1996481" cy="293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e 13"/>
          <p:cNvGrpSpPr/>
          <p:nvPr/>
        </p:nvGrpSpPr>
        <p:grpSpPr>
          <a:xfrm>
            <a:off x="911518" y="1854522"/>
            <a:ext cx="1999880" cy="638375"/>
            <a:chOff x="4447433" y="-2300390"/>
            <a:chExt cx="1834010" cy="847541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775728" y="-2300390"/>
              <a:ext cx="1177421" cy="84754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 flipH="1">
              <a:off x="4447433" y="-2217664"/>
              <a:ext cx="1834010" cy="735518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Disponible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en avril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9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" y="4674374"/>
            <a:ext cx="1209369" cy="182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Affiches A Télécharger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04064" y="1268760"/>
            <a:ext cx="8280921" cy="4824535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15 Affiches personnalisables</a:t>
            </a:r>
          </a:p>
          <a:p>
            <a:pPr lvl="1"/>
            <a:r>
              <a:rPr lang="fr-FR" dirty="0" smtClean="0">
                <a:latin typeface="+mj-lt"/>
              </a:rPr>
              <a:t>Proposées en fichiers numériques, prêts pour impression.</a:t>
            </a:r>
          </a:p>
          <a:p>
            <a:pPr lvl="1"/>
            <a:r>
              <a:rPr lang="fr-FR" dirty="0">
                <a:latin typeface="+mj-lt"/>
              </a:rPr>
              <a:t>Avec zone de repiquage et possibilité de modifier la langue des textes.</a:t>
            </a:r>
          </a:p>
          <a:p>
            <a:pPr lvl="1"/>
            <a:endParaRPr lang="fr-FR" dirty="0" smtClean="0">
              <a:latin typeface="+mj-l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781528" y="1249085"/>
            <a:ext cx="2215693" cy="528760"/>
            <a:chOff x="6593480" y="1263794"/>
            <a:chExt cx="2116039" cy="81960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616159" y="1263794"/>
              <a:ext cx="2093360" cy="8196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flipH="1">
              <a:off x="6593480" y="1302938"/>
              <a:ext cx="2116037" cy="366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+mj-lt"/>
                </a:rPr>
                <a:t>Affiche IVG disponible en avril </a:t>
              </a:r>
            </a:p>
          </p:txBody>
        </p:sp>
      </p:grpSp>
      <p:pic>
        <p:nvPicPr>
          <p:cNvPr id="16" name="Imag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8" r="1147" b="553"/>
          <a:stretch/>
        </p:blipFill>
        <p:spPr bwMode="auto">
          <a:xfrm>
            <a:off x="89823" y="2437704"/>
            <a:ext cx="1192459" cy="180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-15078" y="-20970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-15078" y="-1585962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0" y="326395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5569123" y="-7006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" b="614"/>
          <a:stretch/>
        </p:blipFill>
        <p:spPr bwMode="auto">
          <a:xfrm>
            <a:off x="1331642" y="2420888"/>
            <a:ext cx="1242451" cy="182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/>
          <a:stretch/>
        </p:blipFill>
        <p:spPr bwMode="auto">
          <a:xfrm>
            <a:off x="2627786" y="2437704"/>
            <a:ext cx="1202152" cy="180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/>
          <a:stretch/>
        </p:blipFill>
        <p:spPr bwMode="auto">
          <a:xfrm>
            <a:off x="3923930" y="2455416"/>
            <a:ext cx="1192466" cy="178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7355"/>
            <a:ext cx="1226736" cy="182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4444525" y="1268760"/>
            <a:ext cx="2206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2">
              <a:buClrTx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à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télécharger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9775" y="2427355"/>
            <a:ext cx="1223990" cy="183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5" y="4659096"/>
            <a:ext cx="1204601" cy="184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/>
          <a:stretch/>
        </p:blipFill>
        <p:spPr bwMode="auto">
          <a:xfrm>
            <a:off x="7819161" y="2455416"/>
            <a:ext cx="1178060" cy="179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75380"/>
            <a:ext cx="1202152" cy="182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53136"/>
            <a:ext cx="1232749" cy="184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"/>
          <a:stretch/>
        </p:blipFill>
        <p:spPr bwMode="auto">
          <a:xfrm>
            <a:off x="5220072" y="4658065"/>
            <a:ext cx="1244957" cy="184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" b="1437"/>
          <a:stretch/>
        </p:blipFill>
        <p:spPr bwMode="auto">
          <a:xfrm>
            <a:off x="6528424" y="4653136"/>
            <a:ext cx="1225341" cy="184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" b="749"/>
          <a:stretch/>
        </p:blipFill>
        <p:spPr bwMode="auto">
          <a:xfrm>
            <a:off x="7829438" y="4659096"/>
            <a:ext cx="1225801" cy="183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8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BROCHURES à COMMANDER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2570810" cy="364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3528" y="5229200"/>
            <a:ext cx="4971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Cette brochure fait le point sur les différentes infections sexuellement transmissibles (IST) : symptômes, traitement, prévention, dépistage, </a:t>
            </a:r>
            <a:r>
              <a:rPr lang="fr-FR" sz="1600" dirty="0" smtClean="0"/>
              <a:t>conseils, orientation.</a:t>
            </a:r>
          </a:p>
          <a:p>
            <a:r>
              <a:rPr lang="fr-FR" sz="1600" dirty="0" smtClean="0"/>
              <a:t>Référence : </a:t>
            </a:r>
            <a:r>
              <a:rPr lang="fr-FR" sz="1600" dirty="0"/>
              <a:t>DT0416723B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78" y="1412776"/>
            <a:ext cx="2567468" cy="364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81503" y="5187553"/>
            <a:ext cx="4198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Ce document présente différentes méthodes de contraception afin de choisir la mieux adaptée à ses besoins. Il fournit également des informations pratiques permettant de savoir où, comment et à quel prix se les procurer.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039592" y="1196752"/>
            <a:ext cx="1975411" cy="7093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flipH="1">
            <a:off x="7051992" y="1268760"/>
            <a:ext cx="1963011" cy="63424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Nouvelle version en avril </a:t>
            </a:r>
          </a:p>
        </p:txBody>
      </p:sp>
    </p:spTree>
    <p:extLst>
      <p:ext uri="{BB962C8B-B14F-4D97-AF65-F5344CB8AC3E}">
        <p14:creationId xmlns:p14="http://schemas.microsoft.com/office/powerpoint/2010/main" val="27431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err="1" smtClean="0"/>
              <a:t>OUtilS</a:t>
            </a:r>
            <a:r>
              <a:rPr lang="fr-FR" dirty="0" smtClean="0"/>
              <a:t> à COMMANDER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3041" y="1500763"/>
            <a:ext cx="1737713" cy="2572627"/>
          </a:xfrm>
          <a:prstGeom prst="rect">
            <a:avLst/>
          </a:prstGeom>
          <a:effectLst>
            <a:outerShdw blurRad="381000" dist="152400" dir="2700000" algn="tl" rotWithShape="0">
              <a:prstClr val="black">
                <a:alpha val="41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074825" y="2190181"/>
            <a:ext cx="3000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Cette brochure à destination des adolescents vise à répondre à leurs questions les plus souvent posées sur les thèmes de l'amour, du corps, des pratiques sexuelles et des risques sexuels (infections sexuellement transmissibles, VIH/sida, grossesse non planifiée).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739977" y="1185034"/>
            <a:ext cx="1977168" cy="773110"/>
            <a:chOff x="5207181" y="-3189237"/>
            <a:chExt cx="1813182" cy="1026422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5207181" y="-3189237"/>
              <a:ext cx="1811571" cy="10264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 flipH="1">
              <a:off x="5220164" y="-3011646"/>
              <a:ext cx="1800199" cy="8420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Nouvelle version en avril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02501" y="4820083"/>
            <a:ext cx="238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dirty="0">
                <a:ea typeface="Times New Roman" panose="02020603050405020304" pitchFamily="18" charset="0"/>
              </a:rPr>
              <a:t>Cette brochure généraliste reprend les bases et donne toutes les informations actualisées sur le VIH</a:t>
            </a:r>
            <a:r>
              <a:rPr lang="fr-FR" sz="14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fr-FR" sz="14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ea typeface="Times New Roman" panose="02020603050405020304" pitchFamily="18" charset="0"/>
              </a:rPr>
              <a:t>Référence : </a:t>
            </a:r>
            <a:r>
              <a:rPr lang="fr-FR" sz="1400" dirty="0"/>
              <a:t>DT0417922B</a:t>
            </a:r>
            <a:r>
              <a:rPr lang="fr-FR" sz="1600" dirty="0"/>
              <a:t> </a:t>
            </a:r>
            <a:r>
              <a:rPr lang="fr-FR" sz="1400" dirty="0" smtClean="0">
                <a:ea typeface="Times New Roman" panose="02020603050405020304" pitchFamily="18" charset="0"/>
              </a:rPr>
              <a:t> </a:t>
            </a:r>
            <a:endParaRPr lang="fr-FR" sz="1400" dirty="0">
              <a:ea typeface="Times New Roman" panose="02020603050405020304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8" y="4551866"/>
            <a:ext cx="2447980" cy="174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687041" y="4635417"/>
            <a:ext cx="2244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Brochure d'information sur la </a:t>
            </a:r>
            <a:r>
              <a:rPr lang="fr-FR" sz="1400" dirty="0" smtClean="0"/>
              <a:t>sexualité, destinée à un public d’adultes, accessible </a:t>
            </a:r>
            <a:r>
              <a:rPr lang="fr-FR" sz="1400" dirty="0"/>
              <a:t>à tous les publics, gros caractères, </a:t>
            </a:r>
            <a:r>
              <a:rPr lang="fr-FR" sz="1400" dirty="0" smtClean="0"/>
              <a:t>facile </a:t>
            </a:r>
            <a:r>
              <a:rPr lang="fr-FR" sz="1400" dirty="0"/>
              <a:t>à comprendre. </a:t>
            </a:r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r>
              <a:rPr lang="fr-FR" sz="1400" dirty="0" smtClean="0">
                <a:ea typeface="Calibri" panose="020F0502020204030204" pitchFamily="34" charset="0"/>
              </a:rPr>
              <a:t>Référence : </a:t>
            </a:r>
            <a:r>
              <a:rPr lang="fr-FR" sz="1400" dirty="0" smtClean="0">
                <a:latin typeface="+mj-lt"/>
                <a:ea typeface="Calibri" panose="020F0502020204030204" pitchFamily="34" charset="0"/>
              </a:rPr>
              <a:t>DT0420323B</a:t>
            </a:r>
            <a:endParaRPr lang="fr-FR" sz="1400" dirty="0">
              <a:latin typeface="+mj-lt"/>
            </a:endParaRPr>
          </a:p>
        </p:txBody>
      </p:sp>
      <p:pic>
        <p:nvPicPr>
          <p:cNvPr id="12" name="Image 1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25" y="4485776"/>
            <a:ext cx="1535090" cy="2115164"/>
          </a:xfrm>
          <a:prstGeom prst="rect">
            <a:avLst/>
          </a:prstGeom>
          <a:effectLst>
            <a:outerShdw blurRad="381000" dist="1524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1318797"/>
            <a:ext cx="2243180" cy="1576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8783" y="3030972"/>
            <a:ext cx="37250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400" dirty="0">
                <a:solidFill>
                  <a:srgbClr val="3E3E3E"/>
                </a:solidFill>
              </a:rPr>
              <a:t>La carte </a:t>
            </a:r>
            <a:r>
              <a:rPr lang="fr-FR" sz="1400" dirty="0" smtClean="0">
                <a:solidFill>
                  <a:srgbClr val="3E3E3E"/>
                </a:solidFill>
              </a:rPr>
              <a:t>"Que </a:t>
            </a:r>
            <a:r>
              <a:rPr lang="fr-FR" sz="1400" dirty="0">
                <a:solidFill>
                  <a:srgbClr val="3E3E3E"/>
                </a:solidFill>
              </a:rPr>
              <a:t>faire en cas d'oubli de pilule </a:t>
            </a:r>
            <a:r>
              <a:rPr lang="fr-FR" sz="1400" dirty="0" smtClean="0">
                <a:solidFill>
                  <a:srgbClr val="3E3E3E"/>
                </a:solidFill>
              </a:rPr>
              <a:t>?" </a:t>
            </a:r>
            <a:r>
              <a:rPr lang="fr-FR" sz="1400" dirty="0">
                <a:solidFill>
                  <a:srgbClr val="3E3E3E"/>
                </a:solidFill>
              </a:rPr>
              <a:t>est conçue comme un outil de dialogue entre le professionnel et sa patiente. </a:t>
            </a:r>
            <a:r>
              <a:rPr lang="fr-FR" sz="1400" dirty="0" smtClean="0">
                <a:solidFill>
                  <a:srgbClr val="3E3E3E"/>
                </a:solidFill>
              </a:rPr>
              <a:t>Son </a:t>
            </a:r>
            <a:r>
              <a:rPr lang="fr-FR" sz="1400" dirty="0">
                <a:solidFill>
                  <a:srgbClr val="3E3E3E"/>
                </a:solidFill>
              </a:rPr>
              <a:t>format carte de crédit en fait un aide-mémoire facile à conserver avec </a:t>
            </a:r>
            <a:r>
              <a:rPr lang="fr-FR" sz="1400" dirty="0" smtClean="0">
                <a:solidFill>
                  <a:srgbClr val="3E3E3E"/>
                </a:solidFill>
              </a:rPr>
              <a:t>soi.</a:t>
            </a:r>
            <a:endParaRPr lang="fr-FR" sz="1400" dirty="0">
              <a:solidFill>
                <a:srgbClr val="3E3E3E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089451" y="1168499"/>
            <a:ext cx="2084769" cy="815963"/>
            <a:chOff x="5446306" y="-3226422"/>
            <a:chExt cx="1692533" cy="1026422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5517876" y="-3226422"/>
              <a:ext cx="1549394" cy="10264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 flipH="1">
              <a:off x="5446306" y="-3056855"/>
              <a:ext cx="1692533" cy="69688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Nouvelle version en avril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7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</a:t>
            </a:r>
            <a:r>
              <a:rPr lang="fr-FR" dirty="0" smtClean="0"/>
              <a:t>MPOX </a:t>
            </a:r>
            <a:r>
              <a:rPr lang="fr-FR" dirty="0"/>
              <a:t>à</a:t>
            </a:r>
            <a:r>
              <a:rPr lang="fr-FR" dirty="0" smtClean="0"/>
              <a:t> commander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4" y="1484784"/>
            <a:ext cx="2088232" cy="2968207"/>
          </a:xfrm>
          <a:prstGeom prst="rect">
            <a:avLst/>
          </a:prstGeom>
          <a:effectLst>
            <a:outerShdw blurRad="381000" dist="1524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51" y="1484784"/>
            <a:ext cx="2028118" cy="3031263"/>
          </a:xfrm>
          <a:prstGeom prst="rect">
            <a:avLst/>
          </a:prstGeom>
          <a:effectLst>
            <a:outerShdw blurRad="381000" dist="1524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334" y="1496106"/>
            <a:ext cx="2132965" cy="3019941"/>
          </a:xfrm>
          <a:prstGeom prst="rect">
            <a:avLst/>
          </a:prstGeom>
          <a:effectLst>
            <a:outerShdw blurRad="381000" dist="152400" dir="2700000" algn="tl" rotWithShape="0">
              <a:prstClr val="black">
                <a:alpha val="52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224245" y="4771018"/>
            <a:ext cx="29161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+mj-lt"/>
                <a:ea typeface="Calibri" panose="020F0502020204030204" pitchFamily="34" charset="0"/>
              </a:rPr>
              <a:t>Flyer sur les </a:t>
            </a:r>
            <a:r>
              <a:rPr lang="fr-FR" dirty="0" smtClean="0"/>
              <a:t>modes </a:t>
            </a:r>
            <a:r>
              <a:rPr lang="fr-FR" dirty="0"/>
              <a:t>de </a:t>
            </a:r>
            <a:endParaRPr lang="fr-FR" dirty="0" smtClean="0"/>
          </a:p>
          <a:p>
            <a:pPr algn="ctr"/>
            <a:r>
              <a:rPr lang="fr-FR" dirty="0" smtClean="0"/>
              <a:t>transmission</a:t>
            </a:r>
            <a:r>
              <a:rPr lang="fr-FR" dirty="0"/>
              <a:t>, </a:t>
            </a:r>
            <a:r>
              <a:rPr lang="fr-FR" dirty="0" smtClean="0"/>
              <a:t>symptômes</a:t>
            </a:r>
            <a:r>
              <a:rPr lang="fr-FR" dirty="0"/>
              <a:t>, </a:t>
            </a:r>
            <a:endParaRPr lang="fr-FR" dirty="0" smtClean="0"/>
          </a:p>
          <a:p>
            <a:pPr algn="ctr"/>
            <a:r>
              <a:rPr lang="fr-FR" dirty="0" smtClean="0"/>
              <a:t>conduite à </a:t>
            </a:r>
            <a:r>
              <a:rPr lang="fr-FR" dirty="0"/>
              <a:t>tenir </a:t>
            </a:r>
            <a:r>
              <a:rPr lang="fr-FR" dirty="0" smtClean="0"/>
              <a:t>en </a:t>
            </a:r>
            <a:r>
              <a:rPr lang="fr-FR" dirty="0"/>
              <a:t>cas </a:t>
            </a:r>
            <a:endParaRPr lang="fr-FR" dirty="0" smtClean="0"/>
          </a:p>
          <a:p>
            <a:pPr algn="ctr"/>
            <a:r>
              <a:rPr lang="fr-FR" dirty="0" smtClean="0"/>
              <a:t>d'infection.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latin typeface="+mj-lt"/>
                <a:ea typeface="Calibri" panose="020F0502020204030204" pitchFamily="34" charset="0"/>
              </a:rPr>
              <a:t>Référence :  PT0135722T</a:t>
            </a:r>
            <a:r>
              <a:rPr lang="fr-FR" dirty="0">
                <a:latin typeface="+mj-lt"/>
                <a:ea typeface="Calibri" panose="020F0502020204030204" pitchFamily="34" charset="0"/>
              </a:rPr>
              <a:t> </a:t>
            </a:r>
            <a:endParaRPr lang="fr-FR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4513" y="4788486"/>
            <a:ext cx="3132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Affiche sur la conduite </a:t>
            </a:r>
          </a:p>
          <a:p>
            <a:pPr algn="ctr"/>
            <a:r>
              <a:rPr lang="fr-FR" dirty="0" smtClean="0"/>
              <a:t>à tenir en cas de </a:t>
            </a:r>
          </a:p>
          <a:p>
            <a:pPr algn="ctr"/>
            <a:r>
              <a:rPr lang="fr-FR" dirty="0" smtClean="0"/>
              <a:t>symptômes </a:t>
            </a:r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>
                <a:ea typeface="Calibri" panose="020F0502020204030204" pitchFamily="34" charset="0"/>
              </a:rPr>
              <a:t>Référence : PT0136622A</a:t>
            </a:r>
            <a:r>
              <a:rPr lang="fr-FR" dirty="0">
                <a:ea typeface="Calibri" panose="020F0502020204030204" pitchFamily="34" charset="0"/>
              </a:rPr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20946" y="4797862"/>
            <a:ext cx="29546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Flyer destiné à inciter les </a:t>
            </a:r>
            <a:endParaRPr lang="fr-FR" dirty="0" smtClean="0"/>
          </a:p>
          <a:p>
            <a:pPr algn="ctr"/>
            <a:r>
              <a:rPr lang="fr-FR" dirty="0" smtClean="0"/>
              <a:t>publics exposés </a:t>
            </a:r>
            <a:r>
              <a:rPr lang="fr-FR" dirty="0"/>
              <a:t>à se </a:t>
            </a:r>
            <a:endParaRPr lang="fr-FR" dirty="0" smtClean="0"/>
          </a:p>
          <a:p>
            <a:pPr algn="ctr"/>
            <a:r>
              <a:rPr lang="fr-FR" dirty="0" smtClean="0"/>
              <a:t>faire </a:t>
            </a:r>
            <a:r>
              <a:rPr lang="fr-FR" dirty="0"/>
              <a:t>vacciner</a:t>
            </a:r>
            <a:r>
              <a:rPr lang="fr-FR" dirty="0" smtClean="0"/>
              <a:t>.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Référence : PT0136522PC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7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à télécharger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SANTé</a:t>
            </a:r>
            <a:r>
              <a:rPr lang="fr-FR" dirty="0" smtClean="0"/>
              <a:t> en action n°465</a:t>
            </a:r>
            <a:endParaRPr lang="fr-FR" cap="none" dirty="0"/>
          </a:p>
        </p:txBody>
      </p:sp>
      <p:sp>
        <p:nvSpPr>
          <p:cNvPr id="5" name="Rectangle 4"/>
          <p:cNvSpPr/>
          <p:nvPr/>
        </p:nvSpPr>
        <p:spPr>
          <a:xfrm>
            <a:off x="3779912" y="2249065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 nouveau numéro de </a:t>
            </a:r>
            <a:r>
              <a:rPr lang="fr-FR" dirty="0" smtClean="0"/>
              <a:t>la </a:t>
            </a:r>
            <a:r>
              <a:rPr lang="fr-FR" dirty="0"/>
              <a:t>revue La Santé en </a:t>
            </a:r>
            <a:r>
              <a:rPr lang="fr-FR" dirty="0" smtClean="0"/>
              <a:t>action est </a:t>
            </a:r>
            <a:r>
              <a:rPr lang="fr-FR" dirty="0"/>
              <a:t>un dossier consacré à l’éducation à la sexualité pour les jeunes, une obligation légale inscrite au sein du Code de l’éducation, dont l’approche a été profondément renouvelée ces dernières années pour mieux préparer à une vie affective, relationnelle et sexuelle épanouissante. 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31653"/>
            <a:ext cx="3240360" cy="4605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2402" y="1340768"/>
            <a:ext cx="2053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2">
              <a:buClrTx/>
            </a:pPr>
            <a:r>
              <a:rPr lang="fr-FR" dirty="0">
                <a:solidFill>
                  <a:schemeClr val="bg1"/>
                </a:solidFill>
              </a:rPr>
              <a:t>à</a:t>
            </a:r>
            <a:r>
              <a:rPr lang="fr-FR" dirty="0" smtClean="0">
                <a:solidFill>
                  <a:schemeClr val="bg1"/>
                </a:solidFill>
              </a:rPr>
              <a:t> télécharger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413</Words>
  <Application>Microsoft Office PowerPoint</Application>
  <PresentationFormat>Affichage à l'écran 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SPF_PPT_Test-v3</vt:lpstr>
      <vt:lpstr>1_SPF_PPT_Test-v3</vt:lpstr>
      <vt:lpstr>OUTILS TERRAIN SEMAINE DE LA santé sexuelle 2024</vt:lpstr>
      <vt:lpstr>AFFICHES à COMMANDER</vt:lpstr>
      <vt:lpstr>Affiches A Télécharger</vt:lpstr>
      <vt:lpstr>BROCHURES à COMMANDER</vt:lpstr>
      <vt:lpstr>OUtilS à COMMANDER</vt:lpstr>
      <vt:lpstr>Outils MPOX à commander</vt:lpstr>
      <vt:lpstr>Revue à télécharger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LE BOT Myriam</cp:lastModifiedBy>
  <cp:revision>175</cp:revision>
  <cp:lastPrinted>2016-06-29T13:12:28Z</cp:lastPrinted>
  <dcterms:created xsi:type="dcterms:W3CDTF">2016-06-03T12:31:51Z</dcterms:created>
  <dcterms:modified xsi:type="dcterms:W3CDTF">2024-02-14T10:22:19Z</dcterms:modified>
</cp:coreProperties>
</file>