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9144000" cy="6858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20" y="-96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BDE87E-A00E-544D-91AF-9E354DA86FBB}" type="datetimeFigureOut">
              <a:rPr lang="fr-FR" smtClean="0"/>
              <a:t>03/04/15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36F9E4-54E4-6049-9A87-6B5B3656D79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39463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03/04/15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C00000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03/04/15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C00000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03/04/15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C00000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03/04/15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03/04/15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016379" y="1035333"/>
            <a:ext cx="5111241" cy="7410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C00000"/>
                </a:solidFill>
                <a:latin typeface="Arial Narrow"/>
                <a:cs typeface="Arial Narrow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2204" y="1946439"/>
            <a:ext cx="8419591" cy="47186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03/04/15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5"/>
          <p:cNvSpPr/>
          <p:nvPr/>
        </p:nvSpPr>
        <p:spPr>
          <a:xfrm>
            <a:off x="6248400" y="260604"/>
            <a:ext cx="2661412" cy="9585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81200" y="609600"/>
            <a:ext cx="5111241" cy="7410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16230" algn="ctr">
              <a:lnSpc>
                <a:spcPct val="100000"/>
              </a:lnSpc>
            </a:pPr>
            <a:r>
              <a:rPr spc="-5" dirty="0"/>
              <a:t>3èm</a:t>
            </a:r>
            <a:r>
              <a:rPr dirty="0"/>
              <a:t>e</a:t>
            </a:r>
            <a:r>
              <a:rPr spc="20" dirty="0"/>
              <a:t> </a:t>
            </a:r>
            <a:r>
              <a:rPr spc="-20" dirty="0"/>
              <a:t>Journ</a:t>
            </a:r>
            <a:r>
              <a:rPr spc="-25" dirty="0"/>
              <a:t>é</a:t>
            </a:r>
            <a:r>
              <a:rPr dirty="0"/>
              <a:t>e</a:t>
            </a:r>
            <a:r>
              <a:rPr spc="10" dirty="0"/>
              <a:t> </a:t>
            </a:r>
            <a:r>
              <a:rPr spc="-20" dirty="0"/>
              <a:t>ann</a:t>
            </a:r>
            <a:r>
              <a:rPr spc="-25" dirty="0"/>
              <a:t>u</a:t>
            </a:r>
            <a:r>
              <a:rPr spc="-5" dirty="0"/>
              <a:t>el</a:t>
            </a:r>
            <a:r>
              <a:rPr dirty="0"/>
              <a:t>le</a:t>
            </a:r>
          </a:p>
          <a:p>
            <a:pPr marL="316230" algn="ctr">
              <a:lnSpc>
                <a:spcPts val="2845"/>
              </a:lnSpc>
              <a:spcBef>
                <a:spcPts val="550"/>
              </a:spcBef>
            </a:pPr>
            <a:r>
              <a:rPr dirty="0"/>
              <a:t>du </a:t>
            </a:r>
            <a:r>
              <a:rPr spc="-10" dirty="0"/>
              <a:t>C</a:t>
            </a:r>
            <a:r>
              <a:rPr spc="-5" dirty="0"/>
              <a:t>OR</a:t>
            </a:r>
            <a:r>
              <a:rPr spc="-10" dirty="0"/>
              <a:t>E</a:t>
            </a:r>
            <a:r>
              <a:rPr dirty="0"/>
              <a:t>VIH</a:t>
            </a:r>
            <a:r>
              <a:rPr spc="30" dirty="0"/>
              <a:t> </a:t>
            </a:r>
            <a:r>
              <a:rPr dirty="0"/>
              <a:t>Br</a:t>
            </a:r>
            <a:r>
              <a:rPr spc="-10" dirty="0"/>
              <a:t>e</a:t>
            </a:r>
            <a:r>
              <a:rPr dirty="0"/>
              <a:t>tagne</a:t>
            </a:r>
            <a:r>
              <a:rPr spc="5" dirty="0"/>
              <a:t> </a:t>
            </a:r>
            <a:r>
              <a:rPr dirty="0"/>
              <a:t>-</a:t>
            </a:r>
            <a:r>
              <a:rPr spc="-5" dirty="0"/>
              <a:t> </a:t>
            </a:r>
            <a:r>
              <a:rPr dirty="0"/>
              <a:t>C</a:t>
            </a:r>
            <a:r>
              <a:rPr spc="-15" dirty="0"/>
              <a:t>H</a:t>
            </a:r>
            <a:r>
              <a:rPr dirty="0"/>
              <a:t>U</a:t>
            </a:r>
            <a:r>
              <a:rPr spc="20" dirty="0"/>
              <a:t> </a:t>
            </a:r>
            <a:r>
              <a:rPr dirty="0"/>
              <a:t>de</a:t>
            </a:r>
            <a:r>
              <a:rPr spc="5" dirty="0"/>
              <a:t> </a:t>
            </a:r>
            <a:r>
              <a:rPr dirty="0"/>
              <a:t>R</a:t>
            </a:r>
            <a:r>
              <a:rPr spc="-10" dirty="0"/>
              <a:t>e</a:t>
            </a:r>
            <a:r>
              <a:rPr dirty="0"/>
              <a:t>nn</a:t>
            </a:r>
            <a:r>
              <a:rPr spc="-10" dirty="0"/>
              <a:t>e</a:t>
            </a:r>
            <a:r>
              <a:rPr dirty="0"/>
              <a:t>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81000" y="1555845"/>
            <a:ext cx="8274684" cy="502515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893060">
              <a:lnSpc>
                <a:spcPts val="1660"/>
              </a:lnSpc>
            </a:pPr>
            <a:r>
              <a:rPr sz="1400" b="1" spc="-5" dirty="0">
                <a:solidFill>
                  <a:srgbClr val="C00000"/>
                </a:solidFill>
                <a:latin typeface="Arial Narrow"/>
                <a:cs typeface="Arial Narrow"/>
              </a:rPr>
              <a:t>10</a:t>
            </a:r>
            <a:r>
              <a:rPr sz="1400" b="1" dirty="0">
                <a:solidFill>
                  <a:srgbClr val="C00000"/>
                </a:solidFill>
                <a:latin typeface="Arial Narrow"/>
                <a:cs typeface="Arial Narrow"/>
              </a:rPr>
              <a:t>h</a:t>
            </a:r>
            <a:r>
              <a:rPr sz="1400" b="1" spc="-5" dirty="0">
                <a:solidFill>
                  <a:srgbClr val="C00000"/>
                </a:solidFill>
                <a:latin typeface="Arial Narrow"/>
                <a:cs typeface="Arial Narrow"/>
              </a:rPr>
              <a:t>0</a:t>
            </a:r>
            <a:r>
              <a:rPr sz="1400" b="1" dirty="0">
                <a:solidFill>
                  <a:srgbClr val="C00000"/>
                </a:solidFill>
                <a:latin typeface="Arial Narrow"/>
                <a:cs typeface="Arial Narrow"/>
              </a:rPr>
              <a:t>0 :</a:t>
            </a:r>
            <a:r>
              <a:rPr sz="1400" b="1" spc="5" dirty="0">
                <a:solidFill>
                  <a:srgbClr val="C00000"/>
                </a:solidFill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De</a:t>
            </a:r>
            <a:r>
              <a:rPr sz="1400" spc="-1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la d</a:t>
            </a:r>
            <a:r>
              <a:rPr sz="1400" spc="-10" dirty="0">
                <a:latin typeface="Arial Narrow"/>
                <a:cs typeface="Arial Narrow"/>
              </a:rPr>
              <a:t>i</a:t>
            </a:r>
            <a:r>
              <a:rPr sz="1400" spc="-20" dirty="0">
                <a:latin typeface="Arial Narrow"/>
                <a:cs typeface="Arial Narrow"/>
              </a:rPr>
              <a:t>f</a:t>
            </a:r>
            <a:r>
              <a:rPr sz="1400" dirty="0">
                <a:latin typeface="Arial Narrow"/>
                <a:cs typeface="Arial Narrow"/>
              </a:rPr>
              <a:t>ficu</a:t>
            </a:r>
            <a:r>
              <a:rPr sz="1400" spc="-10" dirty="0">
                <a:latin typeface="Arial Narrow"/>
                <a:cs typeface="Arial Narrow"/>
              </a:rPr>
              <a:t>l</a:t>
            </a:r>
            <a:r>
              <a:rPr sz="1400" dirty="0">
                <a:latin typeface="Arial Narrow"/>
                <a:cs typeface="Arial Narrow"/>
              </a:rPr>
              <a:t>té</a:t>
            </a:r>
            <a:r>
              <a:rPr sz="1400" spc="1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d</a:t>
            </a:r>
            <a:r>
              <a:rPr sz="1400" dirty="0">
                <a:latin typeface="Arial Narrow"/>
                <a:cs typeface="Arial Narrow"/>
              </a:rPr>
              <a:t>’</a:t>
            </a:r>
            <a:r>
              <a:rPr sz="1400" spc="-10" dirty="0">
                <a:latin typeface="Arial Narrow"/>
                <a:cs typeface="Arial Narrow"/>
              </a:rPr>
              <a:t>a</a:t>
            </a:r>
            <a:r>
              <a:rPr sz="1400" spc="-5" dirty="0">
                <a:latin typeface="Arial Narrow"/>
                <a:cs typeface="Arial Narrow"/>
              </a:rPr>
              <a:t>nnon</a:t>
            </a:r>
            <a:r>
              <a:rPr sz="1400" dirty="0">
                <a:latin typeface="Arial Narrow"/>
                <a:cs typeface="Arial Narrow"/>
              </a:rPr>
              <a:t>cer</a:t>
            </a:r>
            <a:r>
              <a:rPr sz="1400" spc="1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à</a:t>
            </a:r>
            <a:r>
              <a:rPr sz="1400" spc="-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un</a:t>
            </a:r>
            <a:r>
              <a:rPr sz="1400" spc="-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e</a:t>
            </a:r>
            <a:r>
              <a:rPr sz="1400" spc="-5" dirty="0">
                <a:latin typeface="Arial Narrow"/>
                <a:cs typeface="Arial Narrow"/>
              </a:rPr>
              <a:t>n</a:t>
            </a:r>
            <a:r>
              <a:rPr sz="1400" dirty="0">
                <a:latin typeface="Arial Narrow"/>
                <a:cs typeface="Arial Narrow"/>
              </a:rPr>
              <a:t>fa</a:t>
            </a:r>
            <a:r>
              <a:rPr sz="1400" spc="-5" dirty="0">
                <a:latin typeface="Arial Narrow"/>
                <a:cs typeface="Arial Narrow"/>
              </a:rPr>
              <a:t>n</a:t>
            </a:r>
            <a:r>
              <a:rPr sz="1400" dirty="0">
                <a:latin typeface="Arial Narrow"/>
                <a:cs typeface="Arial Narrow"/>
              </a:rPr>
              <a:t>t</a:t>
            </a:r>
            <a:r>
              <a:rPr sz="1400" spc="1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la</a:t>
            </a:r>
            <a:r>
              <a:rPr sz="1400" spc="-1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s</a:t>
            </a:r>
            <a:r>
              <a:rPr sz="1400" spc="-5" dirty="0">
                <a:latin typeface="Arial Narrow"/>
                <a:cs typeface="Arial Narrow"/>
              </a:rPr>
              <a:t>é</a:t>
            </a:r>
            <a:r>
              <a:rPr sz="1400" dirty="0">
                <a:latin typeface="Arial Narrow"/>
                <a:cs typeface="Arial Narrow"/>
              </a:rPr>
              <a:t>ro</a:t>
            </a:r>
            <a:r>
              <a:rPr sz="1400" spc="-10" dirty="0">
                <a:latin typeface="Arial Narrow"/>
                <a:cs typeface="Arial Narrow"/>
              </a:rPr>
              <a:t>p</a:t>
            </a:r>
            <a:r>
              <a:rPr sz="1400" spc="-5" dirty="0">
                <a:latin typeface="Arial Narrow"/>
                <a:cs typeface="Arial Narrow"/>
              </a:rPr>
              <a:t>o</a:t>
            </a:r>
            <a:r>
              <a:rPr sz="1400" dirty="0">
                <a:latin typeface="Arial Narrow"/>
                <a:cs typeface="Arial Narrow"/>
              </a:rPr>
              <a:t>sitiv</a:t>
            </a:r>
            <a:r>
              <a:rPr sz="1400" spc="-10" dirty="0">
                <a:latin typeface="Arial Narrow"/>
                <a:cs typeface="Arial Narrow"/>
              </a:rPr>
              <a:t>i</a:t>
            </a:r>
            <a:r>
              <a:rPr sz="1400" dirty="0">
                <a:latin typeface="Arial Narrow"/>
                <a:cs typeface="Arial Narrow"/>
              </a:rPr>
              <a:t>té</a:t>
            </a:r>
            <a:r>
              <a:rPr sz="1400" spc="1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VIH</a:t>
            </a:r>
            <a:r>
              <a:rPr sz="1400" spc="-10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d</a:t>
            </a:r>
            <a:r>
              <a:rPr sz="1400" dirty="0">
                <a:latin typeface="Arial Narrow"/>
                <a:cs typeface="Arial Narrow"/>
              </a:rPr>
              <a:t>e</a:t>
            </a:r>
            <a:r>
              <a:rPr sz="1400" spc="-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s</a:t>
            </a:r>
            <a:r>
              <a:rPr sz="1400" spc="-5" dirty="0">
                <a:latin typeface="Arial Narrow"/>
                <a:cs typeface="Arial Narrow"/>
              </a:rPr>
              <a:t>e</a:t>
            </a:r>
            <a:r>
              <a:rPr sz="1400" dirty="0">
                <a:latin typeface="Arial Narrow"/>
                <a:cs typeface="Arial Narrow"/>
              </a:rPr>
              <a:t>s </a:t>
            </a:r>
            <a:r>
              <a:rPr sz="1400" spc="-5" dirty="0">
                <a:latin typeface="Arial Narrow"/>
                <a:cs typeface="Arial Narrow"/>
              </a:rPr>
              <a:t>pa</a:t>
            </a:r>
            <a:r>
              <a:rPr sz="1400" dirty="0">
                <a:latin typeface="Arial Narrow"/>
                <a:cs typeface="Arial Narrow"/>
              </a:rPr>
              <a:t>re</a:t>
            </a:r>
            <a:r>
              <a:rPr sz="1400" spc="-10" dirty="0">
                <a:latin typeface="Arial Narrow"/>
                <a:cs typeface="Arial Narrow"/>
              </a:rPr>
              <a:t>n</a:t>
            </a:r>
            <a:r>
              <a:rPr sz="1400" dirty="0">
                <a:latin typeface="Arial Narrow"/>
                <a:cs typeface="Arial Narrow"/>
              </a:rPr>
              <a:t>ts. C</a:t>
            </a:r>
            <a:r>
              <a:rPr sz="1400" spc="-10" dirty="0">
                <a:latin typeface="Arial Narrow"/>
                <a:cs typeface="Arial Narrow"/>
              </a:rPr>
              <a:t>h</a:t>
            </a:r>
            <a:r>
              <a:rPr sz="1400" dirty="0">
                <a:latin typeface="Arial Narrow"/>
                <a:cs typeface="Arial Narrow"/>
              </a:rPr>
              <a:t>riste</a:t>
            </a:r>
            <a:r>
              <a:rPr sz="1400" spc="-10" dirty="0">
                <a:latin typeface="Arial Narrow"/>
                <a:cs typeface="Arial Narrow"/>
              </a:rPr>
              <a:t>l</a:t>
            </a:r>
            <a:r>
              <a:rPr sz="1400" spc="-5" dirty="0">
                <a:latin typeface="Arial Narrow"/>
                <a:cs typeface="Arial Narrow"/>
              </a:rPr>
              <a:t>l</a:t>
            </a:r>
            <a:r>
              <a:rPr sz="1400" dirty="0">
                <a:latin typeface="Arial Narrow"/>
                <a:cs typeface="Arial Narrow"/>
              </a:rPr>
              <a:t>e</a:t>
            </a:r>
            <a:r>
              <a:rPr sz="1400" spc="-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S</a:t>
            </a:r>
            <a:r>
              <a:rPr sz="1400" spc="-5" dirty="0">
                <a:latin typeface="Arial Narrow"/>
                <a:cs typeface="Arial Narrow"/>
              </a:rPr>
              <a:t>upi</a:t>
            </a:r>
            <a:r>
              <a:rPr sz="1400" spc="-10" dirty="0">
                <a:latin typeface="Arial Narrow"/>
                <a:cs typeface="Arial Narrow"/>
              </a:rPr>
              <a:t>o</a:t>
            </a:r>
            <a:r>
              <a:rPr sz="1400" dirty="0">
                <a:latin typeface="Arial Narrow"/>
                <a:cs typeface="Arial Narrow"/>
              </a:rPr>
              <a:t>t,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Psych</a:t>
            </a:r>
            <a:r>
              <a:rPr sz="1400" spc="-10" dirty="0">
                <a:latin typeface="Arial Narrow"/>
                <a:cs typeface="Arial Narrow"/>
              </a:rPr>
              <a:t>o</a:t>
            </a:r>
            <a:r>
              <a:rPr sz="1400" spc="-5" dirty="0">
                <a:latin typeface="Arial Narrow"/>
                <a:cs typeface="Arial Narrow"/>
              </a:rPr>
              <a:t>l</a:t>
            </a:r>
            <a:r>
              <a:rPr sz="1400" spc="-10" dirty="0">
                <a:latin typeface="Arial Narrow"/>
                <a:cs typeface="Arial Narrow"/>
              </a:rPr>
              <a:t>o</a:t>
            </a:r>
            <a:r>
              <a:rPr sz="1400" spc="-5" dirty="0">
                <a:latin typeface="Arial Narrow"/>
                <a:cs typeface="Arial Narrow"/>
              </a:rPr>
              <a:t>gue</a:t>
            </a:r>
            <a:r>
              <a:rPr sz="1400" dirty="0">
                <a:latin typeface="Arial Narrow"/>
                <a:cs typeface="Arial Narrow"/>
              </a:rPr>
              <a:t>,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C</a:t>
            </a:r>
            <a:r>
              <a:rPr sz="1400" spc="-10" dirty="0">
                <a:latin typeface="Arial Narrow"/>
                <a:cs typeface="Arial Narrow"/>
              </a:rPr>
              <a:t>H</a:t>
            </a:r>
            <a:r>
              <a:rPr sz="1400" dirty="0">
                <a:latin typeface="Arial Narrow"/>
                <a:cs typeface="Arial Narrow"/>
              </a:rPr>
              <a:t>U</a:t>
            </a:r>
            <a:r>
              <a:rPr sz="1400" spc="-10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d</a:t>
            </a:r>
            <a:r>
              <a:rPr sz="1400" dirty="0">
                <a:latin typeface="Arial Narrow"/>
                <a:cs typeface="Arial Narrow"/>
              </a:rPr>
              <a:t>e</a:t>
            </a:r>
            <a:r>
              <a:rPr sz="1400" spc="1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N</a:t>
            </a:r>
            <a:r>
              <a:rPr sz="1400" spc="-10" dirty="0">
                <a:latin typeface="Arial Narrow"/>
                <a:cs typeface="Arial Narrow"/>
              </a:rPr>
              <a:t>a</a:t>
            </a:r>
            <a:r>
              <a:rPr sz="1400" spc="-5" dirty="0">
                <a:latin typeface="Arial Narrow"/>
                <a:cs typeface="Arial Narrow"/>
              </a:rPr>
              <a:t>n</a:t>
            </a:r>
            <a:r>
              <a:rPr sz="1400" dirty="0">
                <a:latin typeface="Arial Narrow"/>
                <a:cs typeface="Arial Narrow"/>
              </a:rPr>
              <a:t>tes</a:t>
            </a:r>
          </a:p>
          <a:p>
            <a:pPr marL="12700" marR="3555365">
              <a:lnSpc>
                <a:spcPts val="1660"/>
              </a:lnSpc>
              <a:spcBef>
                <a:spcPts val="509"/>
              </a:spcBef>
            </a:pPr>
            <a:r>
              <a:rPr sz="1400" b="1" spc="-5" dirty="0">
                <a:solidFill>
                  <a:srgbClr val="C00000"/>
                </a:solidFill>
                <a:latin typeface="Arial Narrow"/>
                <a:cs typeface="Arial Narrow"/>
              </a:rPr>
              <a:t>10</a:t>
            </a:r>
            <a:r>
              <a:rPr sz="1400" b="1" dirty="0">
                <a:solidFill>
                  <a:srgbClr val="C00000"/>
                </a:solidFill>
                <a:latin typeface="Arial Narrow"/>
                <a:cs typeface="Arial Narrow"/>
              </a:rPr>
              <a:t>h</a:t>
            </a:r>
            <a:r>
              <a:rPr sz="1400" b="1" spc="-5" dirty="0">
                <a:solidFill>
                  <a:srgbClr val="C00000"/>
                </a:solidFill>
                <a:latin typeface="Arial Narrow"/>
                <a:cs typeface="Arial Narrow"/>
              </a:rPr>
              <a:t>4</a:t>
            </a:r>
            <a:r>
              <a:rPr sz="1400" b="1" dirty="0">
                <a:solidFill>
                  <a:srgbClr val="C00000"/>
                </a:solidFill>
                <a:latin typeface="Arial Narrow"/>
                <a:cs typeface="Arial Narrow"/>
              </a:rPr>
              <a:t>5</a:t>
            </a:r>
            <a:r>
              <a:rPr sz="1400" b="1" spc="-5" dirty="0">
                <a:solidFill>
                  <a:srgbClr val="C00000"/>
                </a:solidFill>
                <a:latin typeface="Arial Narrow"/>
                <a:cs typeface="Arial Narrow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 Narrow"/>
                <a:cs typeface="Arial Narrow"/>
              </a:rPr>
              <a:t>:</a:t>
            </a:r>
            <a:r>
              <a:rPr sz="1400" b="1" spc="10" dirty="0">
                <a:solidFill>
                  <a:srgbClr val="C00000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L</a:t>
            </a:r>
            <a:r>
              <a:rPr sz="1400" dirty="0">
                <a:latin typeface="Arial Narrow"/>
                <a:cs typeface="Arial Narrow"/>
              </a:rPr>
              <a:t>a</a:t>
            </a:r>
            <a:r>
              <a:rPr sz="1400" spc="10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p</a:t>
            </a:r>
            <a:r>
              <a:rPr sz="1400" dirty="0">
                <a:latin typeface="Arial Narrow"/>
                <a:cs typeface="Arial Narrow"/>
              </a:rPr>
              <a:t>rise</a:t>
            </a:r>
            <a:r>
              <a:rPr sz="1400" spc="-1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en</a:t>
            </a:r>
            <a:r>
              <a:rPr sz="1400" spc="-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c</a:t>
            </a:r>
            <a:r>
              <a:rPr sz="1400" spc="-5" dirty="0">
                <a:latin typeface="Arial Narrow"/>
                <a:cs typeface="Arial Narrow"/>
              </a:rPr>
              <a:t>ha</a:t>
            </a:r>
            <a:r>
              <a:rPr sz="1400" dirty="0">
                <a:latin typeface="Arial Narrow"/>
                <a:cs typeface="Arial Narrow"/>
              </a:rPr>
              <a:t>rge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de</a:t>
            </a:r>
            <a:r>
              <a:rPr sz="1400" dirty="0">
                <a:latin typeface="Arial Narrow"/>
                <a:cs typeface="Arial Narrow"/>
              </a:rPr>
              <a:t>s </a:t>
            </a:r>
            <a:r>
              <a:rPr sz="1400" spc="-5" dirty="0">
                <a:latin typeface="Arial Narrow"/>
                <a:cs typeface="Arial Narrow"/>
              </a:rPr>
              <a:t>ado</a:t>
            </a:r>
            <a:r>
              <a:rPr sz="1400" dirty="0">
                <a:latin typeface="Arial Narrow"/>
                <a:cs typeface="Arial Narrow"/>
              </a:rPr>
              <a:t>s</a:t>
            </a:r>
            <a:r>
              <a:rPr sz="1400" spc="1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sér</a:t>
            </a:r>
            <a:r>
              <a:rPr sz="1400" spc="-10" dirty="0">
                <a:latin typeface="Arial Narrow"/>
                <a:cs typeface="Arial Narrow"/>
              </a:rPr>
              <a:t>o</a:t>
            </a:r>
            <a:r>
              <a:rPr sz="1400" spc="-5" dirty="0">
                <a:latin typeface="Arial Narrow"/>
                <a:cs typeface="Arial Narrow"/>
              </a:rPr>
              <a:t>positifs</a:t>
            </a:r>
            <a:r>
              <a:rPr sz="1400" dirty="0">
                <a:latin typeface="Arial Narrow"/>
                <a:cs typeface="Arial Narrow"/>
              </a:rPr>
              <a:t>,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exp</a:t>
            </a:r>
            <a:r>
              <a:rPr sz="1400" spc="-10" dirty="0">
                <a:latin typeface="Arial Narrow"/>
                <a:cs typeface="Arial Narrow"/>
              </a:rPr>
              <a:t>é</a:t>
            </a:r>
            <a:r>
              <a:rPr sz="1400" dirty="0">
                <a:latin typeface="Arial Narrow"/>
                <a:cs typeface="Arial Narrow"/>
              </a:rPr>
              <a:t>ri</a:t>
            </a:r>
            <a:r>
              <a:rPr sz="1400" spc="-10" dirty="0">
                <a:latin typeface="Arial Narrow"/>
                <a:cs typeface="Arial Narrow"/>
              </a:rPr>
              <a:t>e</a:t>
            </a:r>
            <a:r>
              <a:rPr sz="1400" spc="-5" dirty="0">
                <a:latin typeface="Arial Narrow"/>
                <a:cs typeface="Arial Narrow"/>
              </a:rPr>
              <a:t>nc</a:t>
            </a:r>
            <a:r>
              <a:rPr sz="1400" dirty="0">
                <a:latin typeface="Arial Narrow"/>
                <a:cs typeface="Arial Narrow"/>
              </a:rPr>
              <a:t>e</a:t>
            </a:r>
            <a:r>
              <a:rPr sz="1400" spc="10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e</a:t>
            </a:r>
            <a:r>
              <a:rPr sz="1400" dirty="0">
                <a:latin typeface="Arial Narrow"/>
                <a:cs typeface="Arial Narrow"/>
              </a:rPr>
              <a:t>t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pa</a:t>
            </a:r>
            <a:r>
              <a:rPr sz="1400" dirty="0">
                <a:latin typeface="Arial Narrow"/>
                <a:cs typeface="Arial Narrow"/>
              </a:rPr>
              <a:t>rt</a:t>
            </a:r>
            <a:r>
              <a:rPr sz="1400" spc="-5" dirty="0">
                <a:latin typeface="Arial Narrow"/>
                <a:cs typeface="Arial Narrow"/>
              </a:rPr>
              <a:t>age</a:t>
            </a:r>
            <a:r>
              <a:rPr sz="1400" dirty="0">
                <a:latin typeface="Arial Narrow"/>
                <a:cs typeface="Arial Narrow"/>
              </a:rPr>
              <a:t>. S</a:t>
            </a:r>
            <a:r>
              <a:rPr sz="1400" spc="-5" dirty="0">
                <a:latin typeface="Arial Narrow"/>
                <a:cs typeface="Arial Narrow"/>
              </a:rPr>
              <a:t>and</a:t>
            </a:r>
            <a:r>
              <a:rPr sz="1400" dirty="0">
                <a:latin typeface="Arial Narrow"/>
                <a:cs typeface="Arial Narrow"/>
              </a:rPr>
              <a:t>ra F</a:t>
            </a:r>
            <a:r>
              <a:rPr sz="1400" spc="-5" dirty="0">
                <a:latin typeface="Arial Narrow"/>
                <a:cs typeface="Arial Narrow"/>
              </a:rPr>
              <a:t>e</a:t>
            </a:r>
            <a:r>
              <a:rPr sz="1400" dirty="0">
                <a:latin typeface="Arial Narrow"/>
                <a:cs typeface="Arial Narrow"/>
              </a:rPr>
              <a:t>rn</a:t>
            </a:r>
            <a:r>
              <a:rPr sz="1400" spc="-10" dirty="0">
                <a:latin typeface="Arial Narrow"/>
                <a:cs typeface="Arial Narrow"/>
              </a:rPr>
              <a:t>a</a:t>
            </a:r>
            <a:r>
              <a:rPr sz="1400" spc="-5" dirty="0">
                <a:latin typeface="Arial Narrow"/>
                <a:cs typeface="Arial Narrow"/>
              </a:rPr>
              <a:t>ndez</a:t>
            </a:r>
            <a:r>
              <a:rPr sz="1400" dirty="0">
                <a:latin typeface="Arial Narrow"/>
                <a:cs typeface="Arial Narrow"/>
              </a:rPr>
              <a:t>,</a:t>
            </a:r>
            <a:r>
              <a:rPr sz="1400" spc="15" dirty="0">
                <a:latin typeface="Arial Narrow"/>
                <a:cs typeface="Arial Narrow"/>
              </a:rPr>
              <a:t> </a:t>
            </a:r>
            <a:r>
              <a:rPr sz="1400" spc="-25" dirty="0">
                <a:latin typeface="Arial Narrow"/>
                <a:cs typeface="Arial Narrow"/>
              </a:rPr>
              <a:t>V</a:t>
            </a:r>
            <a:r>
              <a:rPr sz="1400" spc="-5" dirty="0">
                <a:latin typeface="Arial Narrow"/>
                <a:cs typeface="Arial Narrow"/>
              </a:rPr>
              <a:t>i</a:t>
            </a:r>
            <a:r>
              <a:rPr sz="1400" spc="-10" dirty="0">
                <a:latin typeface="Arial Narrow"/>
                <a:cs typeface="Arial Narrow"/>
              </a:rPr>
              <a:t>n</a:t>
            </a:r>
            <a:r>
              <a:rPr sz="1400" spc="-5" dirty="0">
                <a:latin typeface="Arial Narrow"/>
                <a:cs typeface="Arial Narrow"/>
              </a:rPr>
              <a:t>ce</a:t>
            </a:r>
            <a:r>
              <a:rPr sz="1400" spc="-10" dirty="0">
                <a:latin typeface="Arial Narrow"/>
                <a:cs typeface="Arial Narrow"/>
              </a:rPr>
              <a:t>n</a:t>
            </a:r>
            <a:r>
              <a:rPr sz="1400" dirty="0">
                <a:latin typeface="Arial Narrow"/>
                <a:cs typeface="Arial Narrow"/>
              </a:rPr>
              <a:t>t</a:t>
            </a:r>
            <a:r>
              <a:rPr sz="1400" spc="1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Je</a:t>
            </a:r>
            <a:r>
              <a:rPr sz="1400" spc="-10" dirty="0">
                <a:latin typeface="Arial Narrow"/>
                <a:cs typeface="Arial Narrow"/>
              </a:rPr>
              <a:t>a</a:t>
            </a:r>
            <a:r>
              <a:rPr sz="1400" spc="-5" dirty="0">
                <a:latin typeface="Arial Narrow"/>
                <a:cs typeface="Arial Narrow"/>
              </a:rPr>
              <a:t>n</a:t>
            </a:r>
            <a:r>
              <a:rPr sz="1400" dirty="0">
                <a:latin typeface="Arial Narrow"/>
                <a:cs typeface="Arial Narrow"/>
              </a:rPr>
              <a:t>til</a:t>
            </a:r>
            <a:r>
              <a:rPr sz="1400" spc="-5" dirty="0">
                <a:latin typeface="Arial Narrow"/>
                <a:cs typeface="Arial Narrow"/>
              </a:rPr>
              <a:t>s</a:t>
            </a:r>
            <a:r>
              <a:rPr sz="1400" dirty="0">
                <a:latin typeface="Arial Narrow"/>
                <a:cs typeface="Arial Narrow"/>
              </a:rPr>
              <a:t>,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H</a:t>
            </a:r>
            <a:r>
              <a:rPr sz="1400" spc="-10" dirty="0">
                <a:latin typeface="Arial Narrow"/>
                <a:cs typeface="Arial Narrow"/>
              </a:rPr>
              <a:t>ô</a:t>
            </a:r>
            <a:r>
              <a:rPr sz="1400" spc="-5" dirty="0">
                <a:latin typeface="Arial Narrow"/>
                <a:cs typeface="Arial Narrow"/>
              </a:rPr>
              <a:t>pita</a:t>
            </a:r>
            <a:r>
              <a:rPr sz="1400" dirty="0">
                <a:latin typeface="Arial Narrow"/>
                <a:cs typeface="Arial Narrow"/>
              </a:rPr>
              <a:t>l  </a:t>
            </a:r>
            <a:r>
              <a:rPr sz="1400" spc="-5" dirty="0">
                <a:latin typeface="Arial Narrow"/>
                <a:cs typeface="Arial Narrow"/>
              </a:rPr>
              <a:t>Je</a:t>
            </a:r>
            <a:r>
              <a:rPr sz="1400" spc="-10" dirty="0">
                <a:latin typeface="Arial Narrow"/>
                <a:cs typeface="Arial Narrow"/>
              </a:rPr>
              <a:t>a</a:t>
            </a:r>
            <a:r>
              <a:rPr sz="1400" dirty="0">
                <a:latin typeface="Arial Narrow"/>
                <a:cs typeface="Arial Narrow"/>
              </a:rPr>
              <a:t>n</a:t>
            </a:r>
            <a:r>
              <a:rPr sz="1400" spc="10" dirty="0">
                <a:latin typeface="Arial Narrow"/>
                <a:cs typeface="Arial Narrow"/>
              </a:rPr>
              <a:t> </a:t>
            </a:r>
            <a:r>
              <a:rPr sz="1400" spc="-65" dirty="0">
                <a:latin typeface="Arial Narrow"/>
                <a:cs typeface="Arial Narrow"/>
              </a:rPr>
              <a:t>V</a:t>
            </a:r>
            <a:r>
              <a:rPr sz="1400" spc="-5" dirty="0">
                <a:latin typeface="Arial Narrow"/>
                <a:cs typeface="Arial Narrow"/>
              </a:rPr>
              <a:t>e</a:t>
            </a:r>
            <a:r>
              <a:rPr sz="1400" dirty="0">
                <a:latin typeface="Arial Narrow"/>
                <a:cs typeface="Arial Narrow"/>
              </a:rPr>
              <a:t>rd</a:t>
            </a:r>
            <a:r>
              <a:rPr sz="1400" spc="-10" dirty="0">
                <a:latin typeface="Arial Narrow"/>
                <a:cs typeface="Arial Narrow"/>
              </a:rPr>
              <a:t>i</a:t>
            </a:r>
            <a:r>
              <a:rPr sz="1400" spc="-5" dirty="0">
                <a:latin typeface="Arial Narrow"/>
                <a:cs typeface="Arial Narrow"/>
              </a:rPr>
              <a:t>e</a:t>
            </a:r>
            <a:r>
              <a:rPr sz="1400" spc="-60" dirty="0">
                <a:latin typeface="Arial Narrow"/>
                <a:cs typeface="Arial Narrow"/>
              </a:rPr>
              <a:t>r</a:t>
            </a:r>
            <a:r>
              <a:rPr sz="1400" dirty="0">
                <a:latin typeface="Arial Narrow"/>
                <a:cs typeface="Arial Narrow"/>
              </a:rPr>
              <a:t>,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P</a:t>
            </a:r>
            <a:r>
              <a:rPr sz="1400" spc="-5" dirty="0">
                <a:latin typeface="Arial Narrow"/>
                <a:cs typeface="Arial Narrow"/>
              </a:rPr>
              <a:t>a</a:t>
            </a:r>
            <a:r>
              <a:rPr sz="1400" dirty="0">
                <a:latin typeface="Arial Narrow"/>
                <a:cs typeface="Arial Narrow"/>
              </a:rPr>
              <a:t>ris</a:t>
            </a:r>
          </a:p>
          <a:p>
            <a:pPr marL="12700">
              <a:lnSpc>
                <a:spcPts val="1675"/>
              </a:lnSpc>
              <a:spcBef>
                <a:spcPts val="440"/>
              </a:spcBef>
            </a:pPr>
            <a:r>
              <a:rPr sz="1400" b="1" spc="-65" dirty="0">
                <a:solidFill>
                  <a:srgbClr val="C00000"/>
                </a:solidFill>
                <a:latin typeface="Arial Narrow"/>
                <a:cs typeface="Arial Narrow"/>
              </a:rPr>
              <a:t>1</a:t>
            </a:r>
            <a:r>
              <a:rPr sz="1400" b="1" spc="-5" dirty="0">
                <a:solidFill>
                  <a:srgbClr val="C00000"/>
                </a:solidFill>
                <a:latin typeface="Arial Narrow"/>
                <a:cs typeface="Arial Narrow"/>
              </a:rPr>
              <a:t>1</a:t>
            </a:r>
            <a:r>
              <a:rPr sz="1400" b="1" dirty="0">
                <a:solidFill>
                  <a:srgbClr val="C00000"/>
                </a:solidFill>
                <a:latin typeface="Arial Narrow"/>
                <a:cs typeface="Arial Narrow"/>
              </a:rPr>
              <a:t>h</a:t>
            </a:r>
            <a:r>
              <a:rPr sz="1400" b="1" spc="-5" dirty="0">
                <a:solidFill>
                  <a:srgbClr val="C00000"/>
                </a:solidFill>
                <a:latin typeface="Arial Narrow"/>
                <a:cs typeface="Arial Narrow"/>
              </a:rPr>
              <a:t>3</a:t>
            </a:r>
            <a:r>
              <a:rPr sz="1400" b="1" dirty="0">
                <a:solidFill>
                  <a:srgbClr val="C00000"/>
                </a:solidFill>
                <a:latin typeface="Arial Narrow"/>
                <a:cs typeface="Arial Narrow"/>
              </a:rPr>
              <a:t>0</a:t>
            </a:r>
            <a:r>
              <a:rPr sz="1400" b="1" spc="-5" dirty="0">
                <a:solidFill>
                  <a:srgbClr val="C00000"/>
                </a:solidFill>
                <a:latin typeface="Arial Narrow"/>
                <a:cs typeface="Arial Narrow"/>
              </a:rPr>
              <a:t> </a:t>
            </a:r>
            <a:r>
              <a:rPr sz="1400" b="1" dirty="0">
                <a:solidFill>
                  <a:srgbClr val="C00000"/>
                </a:solidFill>
                <a:latin typeface="Arial Narrow"/>
                <a:cs typeface="Arial Narrow"/>
              </a:rPr>
              <a:t>:</a:t>
            </a:r>
            <a:r>
              <a:rPr sz="1400" b="1" spc="10" dirty="0">
                <a:solidFill>
                  <a:srgbClr val="C00000"/>
                </a:solidFill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Infection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VIH </a:t>
            </a:r>
            <a:r>
              <a:rPr sz="1400" spc="-1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p</a:t>
            </a:r>
            <a:r>
              <a:rPr sz="1400" spc="-5" dirty="0">
                <a:latin typeface="Arial Narrow"/>
                <a:cs typeface="Arial Narrow"/>
              </a:rPr>
              <a:t>édi</a:t>
            </a:r>
            <a:r>
              <a:rPr sz="1400" spc="-10" dirty="0">
                <a:latin typeface="Arial Narrow"/>
                <a:cs typeface="Arial Narrow"/>
              </a:rPr>
              <a:t>a</a:t>
            </a:r>
            <a:r>
              <a:rPr sz="1400" dirty="0">
                <a:latin typeface="Arial Narrow"/>
                <a:cs typeface="Arial Narrow"/>
              </a:rPr>
              <a:t>tr</a:t>
            </a:r>
            <a:r>
              <a:rPr sz="1400" spc="-5" dirty="0">
                <a:latin typeface="Arial Narrow"/>
                <a:cs typeface="Arial Narrow"/>
              </a:rPr>
              <a:t>i</a:t>
            </a:r>
            <a:r>
              <a:rPr sz="1400" spc="-10" dirty="0">
                <a:latin typeface="Arial Narrow"/>
                <a:cs typeface="Arial Narrow"/>
              </a:rPr>
              <a:t>q</a:t>
            </a:r>
            <a:r>
              <a:rPr sz="1400" spc="-5" dirty="0">
                <a:latin typeface="Arial Narrow"/>
                <a:cs typeface="Arial Narrow"/>
              </a:rPr>
              <a:t>u</a:t>
            </a:r>
            <a:r>
              <a:rPr sz="1400" dirty="0">
                <a:latin typeface="Arial Narrow"/>
                <a:cs typeface="Arial Narrow"/>
              </a:rPr>
              <a:t>e</a:t>
            </a:r>
            <a:r>
              <a:rPr sz="1400" spc="10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e</a:t>
            </a:r>
            <a:r>
              <a:rPr sz="1400" dirty="0">
                <a:latin typeface="Arial Narrow"/>
                <a:cs typeface="Arial Narrow"/>
              </a:rPr>
              <a:t>n</a:t>
            </a:r>
            <a:r>
              <a:rPr sz="1400" spc="1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Breta</a:t>
            </a:r>
            <a:r>
              <a:rPr sz="1400" spc="-10" dirty="0">
                <a:latin typeface="Arial Narrow"/>
                <a:cs typeface="Arial Narrow"/>
              </a:rPr>
              <a:t>g</a:t>
            </a:r>
            <a:r>
              <a:rPr sz="1400" spc="-5" dirty="0">
                <a:latin typeface="Arial Narrow"/>
                <a:cs typeface="Arial Narrow"/>
              </a:rPr>
              <a:t>n</a:t>
            </a:r>
            <a:r>
              <a:rPr sz="1400" dirty="0">
                <a:latin typeface="Arial Narrow"/>
                <a:cs typeface="Arial Narrow"/>
              </a:rPr>
              <a:t>e</a:t>
            </a:r>
            <a:r>
              <a:rPr sz="1400" spc="1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: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é</a:t>
            </a:r>
            <a:r>
              <a:rPr sz="1400" dirty="0">
                <a:latin typeface="Arial Narrow"/>
                <a:cs typeface="Arial Narrow"/>
              </a:rPr>
              <a:t>tat</a:t>
            </a:r>
            <a:r>
              <a:rPr sz="1400" spc="1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de</a:t>
            </a:r>
            <a:r>
              <a:rPr sz="1400" dirty="0">
                <a:latin typeface="Arial Narrow"/>
                <a:cs typeface="Arial Narrow"/>
              </a:rPr>
              <a:t>s </a:t>
            </a:r>
            <a:r>
              <a:rPr sz="1400" spc="-5" dirty="0">
                <a:latin typeface="Arial Narrow"/>
                <a:cs typeface="Arial Narrow"/>
              </a:rPr>
              <a:t>l</a:t>
            </a:r>
            <a:r>
              <a:rPr sz="1400" spc="-10" dirty="0">
                <a:latin typeface="Arial Narrow"/>
                <a:cs typeface="Arial Narrow"/>
              </a:rPr>
              <a:t>i</a:t>
            </a:r>
            <a:r>
              <a:rPr sz="1400" spc="-5" dirty="0">
                <a:latin typeface="Arial Narrow"/>
                <a:cs typeface="Arial Narrow"/>
              </a:rPr>
              <a:t>eux.</a:t>
            </a:r>
            <a:endParaRPr sz="1400" dirty="0">
              <a:latin typeface="Arial Narrow"/>
              <a:cs typeface="Arial Narrow"/>
            </a:endParaRPr>
          </a:p>
          <a:p>
            <a:pPr marL="12700">
              <a:lnSpc>
                <a:spcPts val="1675"/>
              </a:lnSpc>
            </a:pPr>
            <a:r>
              <a:rPr sz="1400" spc="-30" dirty="0">
                <a:latin typeface="Arial Narrow"/>
                <a:cs typeface="Arial Narrow"/>
              </a:rPr>
              <a:t>V</a:t>
            </a:r>
            <a:r>
              <a:rPr sz="1400" spc="-5" dirty="0">
                <a:latin typeface="Arial Narrow"/>
                <a:cs typeface="Arial Narrow"/>
              </a:rPr>
              <a:t>ir</a:t>
            </a:r>
            <a:r>
              <a:rPr sz="1400" spc="-10" dirty="0">
                <a:latin typeface="Arial Narrow"/>
                <a:cs typeface="Arial Narrow"/>
              </a:rPr>
              <a:t>g</a:t>
            </a:r>
            <a:r>
              <a:rPr sz="1400" spc="-5" dirty="0">
                <a:latin typeface="Arial Narrow"/>
                <a:cs typeface="Arial Narrow"/>
              </a:rPr>
              <a:t>i</a:t>
            </a:r>
            <a:r>
              <a:rPr sz="1400" spc="-10" dirty="0">
                <a:latin typeface="Arial Narrow"/>
                <a:cs typeface="Arial Narrow"/>
              </a:rPr>
              <a:t>n</a:t>
            </a:r>
            <a:r>
              <a:rPr sz="1400" spc="-5" dirty="0">
                <a:latin typeface="Arial Narrow"/>
                <a:cs typeface="Arial Narrow"/>
              </a:rPr>
              <a:t>i</a:t>
            </a:r>
            <a:r>
              <a:rPr sz="1400" dirty="0">
                <a:latin typeface="Arial Narrow"/>
                <a:cs typeface="Arial Narrow"/>
              </a:rPr>
              <a:t>e</a:t>
            </a:r>
            <a:r>
              <a:rPr sz="1400" spc="-5" dirty="0">
                <a:latin typeface="Arial Narrow"/>
                <a:cs typeface="Arial Narrow"/>
              </a:rPr>
              <a:t> Ga</a:t>
            </a:r>
            <a:r>
              <a:rPr sz="1400" spc="-10" dirty="0">
                <a:latin typeface="Arial Narrow"/>
                <a:cs typeface="Arial Narrow"/>
              </a:rPr>
              <a:t>nde</a:t>
            </a:r>
            <a:r>
              <a:rPr sz="1400" spc="-5" dirty="0">
                <a:latin typeface="Arial Narrow"/>
                <a:cs typeface="Arial Narrow"/>
              </a:rPr>
              <a:t>m</a:t>
            </a:r>
            <a:r>
              <a:rPr sz="1400" spc="-10" dirty="0">
                <a:latin typeface="Arial Narrow"/>
                <a:cs typeface="Arial Narrow"/>
              </a:rPr>
              <a:t>e</a:t>
            </a:r>
            <a:r>
              <a:rPr sz="1400" spc="-60" dirty="0">
                <a:latin typeface="Arial Narrow"/>
                <a:cs typeface="Arial Narrow"/>
              </a:rPr>
              <a:t>r</a:t>
            </a:r>
            <a:r>
              <a:rPr sz="1400" dirty="0">
                <a:latin typeface="Arial Narrow"/>
                <a:cs typeface="Arial Narrow"/>
              </a:rPr>
              <a:t>,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CH</a:t>
            </a:r>
            <a:r>
              <a:rPr sz="1400" dirty="0">
                <a:latin typeface="Arial Narrow"/>
                <a:cs typeface="Arial Narrow"/>
              </a:rPr>
              <a:t>U</a:t>
            </a:r>
            <a:r>
              <a:rPr sz="1400" spc="-15" dirty="0">
                <a:latin typeface="Arial Narrow"/>
                <a:cs typeface="Arial Narrow"/>
              </a:rPr>
              <a:t> </a:t>
            </a:r>
            <a:r>
              <a:rPr sz="1400" spc="-10" dirty="0">
                <a:latin typeface="Arial Narrow"/>
                <a:cs typeface="Arial Narrow"/>
              </a:rPr>
              <a:t>d</a:t>
            </a:r>
            <a:r>
              <a:rPr sz="1400" dirty="0">
                <a:latin typeface="Arial Narrow"/>
                <a:cs typeface="Arial Narrow"/>
              </a:rPr>
              <a:t>e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R</a:t>
            </a:r>
            <a:r>
              <a:rPr sz="1400" spc="-10" dirty="0">
                <a:latin typeface="Arial Narrow"/>
                <a:cs typeface="Arial Narrow"/>
              </a:rPr>
              <a:t>enne</a:t>
            </a:r>
            <a:r>
              <a:rPr sz="1400" dirty="0">
                <a:latin typeface="Arial Narrow"/>
                <a:cs typeface="Arial Narrow"/>
              </a:rPr>
              <a:t>s</a:t>
            </a:r>
          </a:p>
          <a:p>
            <a:pPr marL="12700" marR="1389380">
              <a:lnSpc>
                <a:spcPts val="1670"/>
              </a:lnSpc>
              <a:spcBef>
                <a:spcPts val="540"/>
              </a:spcBef>
            </a:pPr>
            <a:r>
              <a:rPr sz="1400" b="1" spc="-5" dirty="0">
                <a:solidFill>
                  <a:srgbClr val="C00000"/>
                </a:solidFill>
                <a:latin typeface="Arial Narrow"/>
                <a:cs typeface="Arial Narrow"/>
              </a:rPr>
              <a:t>12</a:t>
            </a:r>
            <a:r>
              <a:rPr sz="1400" b="1" dirty="0">
                <a:solidFill>
                  <a:srgbClr val="C00000"/>
                </a:solidFill>
                <a:latin typeface="Arial Narrow"/>
                <a:cs typeface="Arial Narrow"/>
              </a:rPr>
              <a:t>h</a:t>
            </a:r>
            <a:r>
              <a:rPr sz="1400" b="1" spc="-5" dirty="0">
                <a:solidFill>
                  <a:srgbClr val="C00000"/>
                </a:solidFill>
                <a:latin typeface="Arial Narrow"/>
                <a:cs typeface="Arial Narrow"/>
              </a:rPr>
              <a:t>1</a:t>
            </a:r>
            <a:r>
              <a:rPr sz="1400" b="1" dirty="0">
                <a:solidFill>
                  <a:srgbClr val="C00000"/>
                </a:solidFill>
                <a:latin typeface="Arial Narrow"/>
                <a:cs typeface="Arial Narrow"/>
              </a:rPr>
              <a:t>5 :</a:t>
            </a:r>
            <a:r>
              <a:rPr sz="1400" b="1" spc="5" dirty="0">
                <a:solidFill>
                  <a:srgbClr val="C00000"/>
                </a:solidFill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L</a:t>
            </a:r>
            <a:r>
              <a:rPr sz="1400" dirty="0">
                <a:latin typeface="Arial Narrow"/>
                <a:cs typeface="Arial Narrow"/>
              </a:rPr>
              <a:t>a</a:t>
            </a:r>
            <a:r>
              <a:rPr sz="1400" spc="1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rév</a:t>
            </a:r>
            <a:r>
              <a:rPr sz="1400" spc="-10" dirty="0">
                <a:latin typeface="Arial Narrow"/>
                <a:cs typeface="Arial Narrow"/>
              </a:rPr>
              <a:t>o</a:t>
            </a:r>
            <a:r>
              <a:rPr sz="1400" spc="-5" dirty="0">
                <a:latin typeface="Arial Narrow"/>
                <a:cs typeface="Arial Narrow"/>
              </a:rPr>
              <a:t>l</a:t>
            </a:r>
            <a:r>
              <a:rPr sz="1400" spc="-10" dirty="0">
                <a:latin typeface="Arial Narrow"/>
                <a:cs typeface="Arial Narrow"/>
              </a:rPr>
              <a:t>u</a:t>
            </a:r>
            <a:r>
              <a:rPr sz="1400" dirty="0">
                <a:latin typeface="Arial Narrow"/>
                <a:cs typeface="Arial Narrow"/>
              </a:rPr>
              <a:t>tion</a:t>
            </a:r>
            <a:r>
              <a:rPr sz="1400" spc="-1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du</a:t>
            </a:r>
            <a:r>
              <a:rPr sz="1400" spc="10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dépista</a:t>
            </a:r>
            <a:r>
              <a:rPr sz="1400" spc="-10" dirty="0">
                <a:latin typeface="Arial Narrow"/>
                <a:cs typeface="Arial Narrow"/>
              </a:rPr>
              <a:t>g</a:t>
            </a:r>
            <a:r>
              <a:rPr sz="1400" dirty="0">
                <a:latin typeface="Arial Narrow"/>
                <a:cs typeface="Arial Narrow"/>
              </a:rPr>
              <a:t>e</a:t>
            </a:r>
            <a:r>
              <a:rPr sz="1400" spc="-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c</a:t>
            </a:r>
            <a:r>
              <a:rPr sz="1400" spc="-5" dirty="0">
                <a:latin typeface="Arial Narrow"/>
                <a:cs typeface="Arial Narrow"/>
              </a:rPr>
              <a:t>omme</a:t>
            </a:r>
            <a:r>
              <a:rPr sz="1400" spc="-10" dirty="0">
                <a:latin typeface="Arial Narrow"/>
                <a:cs typeface="Arial Narrow"/>
              </a:rPr>
              <a:t>n</a:t>
            </a:r>
            <a:r>
              <a:rPr sz="1400" spc="-5" dirty="0">
                <a:latin typeface="Arial Narrow"/>
                <a:cs typeface="Arial Narrow"/>
              </a:rPr>
              <a:t>c</a:t>
            </a:r>
            <a:r>
              <a:rPr sz="1400" dirty="0">
                <a:latin typeface="Arial Narrow"/>
                <a:cs typeface="Arial Narrow"/>
              </a:rPr>
              <a:t>e</a:t>
            </a:r>
            <a:r>
              <a:rPr sz="1400" spc="10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dan</a:t>
            </a:r>
            <a:r>
              <a:rPr sz="1400" dirty="0">
                <a:latin typeface="Arial Narrow"/>
                <a:cs typeface="Arial Narrow"/>
              </a:rPr>
              <a:t>s</a:t>
            </a:r>
            <a:r>
              <a:rPr sz="1400" spc="1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l</a:t>
            </a:r>
            <a:r>
              <a:rPr sz="1400" spc="-10" dirty="0">
                <a:latin typeface="Arial Narrow"/>
                <a:cs typeface="Arial Narrow"/>
              </a:rPr>
              <a:t>e</a:t>
            </a:r>
            <a:r>
              <a:rPr sz="1400" dirty="0">
                <a:latin typeface="Arial Narrow"/>
                <a:cs typeface="Arial Narrow"/>
              </a:rPr>
              <a:t>s</a:t>
            </a:r>
            <a:r>
              <a:rPr sz="1400" spc="-1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foyers</a:t>
            </a:r>
            <a:r>
              <a:rPr sz="1400" spc="10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d</a:t>
            </a:r>
            <a:r>
              <a:rPr sz="1400" dirty="0">
                <a:latin typeface="Arial Narrow"/>
                <a:cs typeface="Arial Narrow"/>
              </a:rPr>
              <a:t>e</a:t>
            </a:r>
            <a:r>
              <a:rPr sz="1400" spc="-5" dirty="0">
                <a:latin typeface="Arial Narrow"/>
                <a:cs typeface="Arial Narrow"/>
              </a:rPr>
              <a:t> </a:t>
            </a:r>
            <a:r>
              <a:rPr sz="1400" spc="5" dirty="0">
                <a:latin typeface="Arial Narrow"/>
                <a:cs typeface="Arial Narrow"/>
              </a:rPr>
              <a:t>t</a:t>
            </a:r>
            <a:r>
              <a:rPr sz="1400" dirty="0">
                <a:latin typeface="Arial Narrow"/>
                <a:cs typeface="Arial Narrow"/>
              </a:rPr>
              <a:t>rav</a:t>
            </a:r>
            <a:r>
              <a:rPr sz="1400" spc="-10" dirty="0">
                <a:latin typeface="Arial Narrow"/>
                <a:cs typeface="Arial Narrow"/>
              </a:rPr>
              <a:t>a</a:t>
            </a:r>
            <a:r>
              <a:rPr sz="1400" spc="-5" dirty="0">
                <a:latin typeface="Arial Narrow"/>
                <a:cs typeface="Arial Narrow"/>
              </a:rPr>
              <a:t>i</a:t>
            </a:r>
            <a:r>
              <a:rPr sz="1400" spc="-10" dirty="0">
                <a:latin typeface="Arial Narrow"/>
                <a:cs typeface="Arial Narrow"/>
              </a:rPr>
              <a:t>l</a:t>
            </a:r>
            <a:r>
              <a:rPr sz="1400" spc="-5" dirty="0">
                <a:latin typeface="Arial Narrow"/>
                <a:cs typeface="Arial Narrow"/>
              </a:rPr>
              <a:t>l</a:t>
            </a:r>
            <a:r>
              <a:rPr sz="1400" spc="-10" dirty="0">
                <a:latin typeface="Arial Narrow"/>
                <a:cs typeface="Arial Narrow"/>
              </a:rPr>
              <a:t>e</a:t>
            </a:r>
            <a:r>
              <a:rPr sz="1400" spc="-5" dirty="0">
                <a:latin typeface="Arial Narrow"/>
                <a:cs typeface="Arial Narrow"/>
              </a:rPr>
              <a:t>u</a:t>
            </a:r>
            <a:r>
              <a:rPr sz="1400" dirty="0">
                <a:latin typeface="Arial Narrow"/>
                <a:cs typeface="Arial Narrow"/>
              </a:rPr>
              <a:t>rs</a:t>
            </a:r>
            <a:r>
              <a:rPr sz="1400" spc="1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d</a:t>
            </a:r>
            <a:r>
              <a:rPr sz="1400" dirty="0">
                <a:latin typeface="Arial Narrow"/>
                <a:cs typeface="Arial Narrow"/>
              </a:rPr>
              <a:t>u</a:t>
            </a:r>
            <a:r>
              <a:rPr sz="1400" spc="-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X</a:t>
            </a:r>
            <a:r>
              <a:rPr sz="1400" spc="5" dirty="0">
                <a:latin typeface="Arial Narrow"/>
                <a:cs typeface="Arial Narrow"/>
              </a:rPr>
              <a:t>I</a:t>
            </a:r>
            <a:r>
              <a:rPr sz="1400" dirty="0">
                <a:latin typeface="Arial Narrow"/>
                <a:cs typeface="Arial Narrow"/>
              </a:rPr>
              <a:t>I</a:t>
            </a:r>
            <a:r>
              <a:rPr sz="1400" spc="5" dirty="0">
                <a:latin typeface="Arial Narrow"/>
                <a:cs typeface="Arial Narrow"/>
              </a:rPr>
              <a:t>I</a:t>
            </a:r>
            <a:r>
              <a:rPr sz="1400" spc="-5" dirty="0">
                <a:latin typeface="Arial Narrow"/>
                <a:cs typeface="Arial Narrow"/>
              </a:rPr>
              <a:t>èm</a:t>
            </a:r>
            <a:r>
              <a:rPr sz="1400" dirty="0">
                <a:latin typeface="Arial Narrow"/>
                <a:cs typeface="Arial Narrow"/>
              </a:rPr>
              <a:t>e</a:t>
            </a:r>
            <a:r>
              <a:rPr sz="1400" spc="10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a</a:t>
            </a:r>
            <a:r>
              <a:rPr sz="1400" dirty="0">
                <a:latin typeface="Arial Narrow"/>
                <a:cs typeface="Arial Narrow"/>
              </a:rPr>
              <a:t>rro</a:t>
            </a:r>
            <a:r>
              <a:rPr sz="1400" spc="-10" dirty="0">
                <a:latin typeface="Arial Narrow"/>
                <a:cs typeface="Arial Narrow"/>
              </a:rPr>
              <a:t>n</a:t>
            </a:r>
            <a:r>
              <a:rPr sz="1400" spc="-5" dirty="0">
                <a:latin typeface="Arial Narrow"/>
                <a:cs typeface="Arial Narrow"/>
              </a:rPr>
              <a:t>diss</a:t>
            </a:r>
            <a:r>
              <a:rPr sz="1400" spc="-10" dirty="0">
                <a:latin typeface="Arial Narrow"/>
                <a:cs typeface="Arial Narrow"/>
              </a:rPr>
              <a:t>e</a:t>
            </a:r>
            <a:r>
              <a:rPr sz="1400" spc="-5" dirty="0">
                <a:latin typeface="Arial Narrow"/>
                <a:cs typeface="Arial Narrow"/>
              </a:rPr>
              <a:t>me</a:t>
            </a:r>
            <a:r>
              <a:rPr sz="1400" spc="-10" dirty="0">
                <a:latin typeface="Arial Narrow"/>
                <a:cs typeface="Arial Narrow"/>
              </a:rPr>
              <a:t>n</a:t>
            </a:r>
            <a:r>
              <a:rPr sz="1400" dirty="0">
                <a:latin typeface="Arial Narrow"/>
                <a:cs typeface="Arial Narrow"/>
              </a:rPr>
              <a:t>t</a:t>
            </a:r>
            <a:r>
              <a:rPr sz="1400" spc="4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! Sié</a:t>
            </a:r>
            <a:r>
              <a:rPr sz="1400" spc="-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D</a:t>
            </a:r>
            <a:r>
              <a:rPr sz="1400" spc="-10" dirty="0">
                <a:latin typeface="Arial Narrow"/>
                <a:cs typeface="Arial Narrow"/>
              </a:rPr>
              <a:t>i</a:t>
            </a:r>
            <a:r>
              <a:rPr sz="1400" spc="-5" dirty="0">
                <a:latin typeface="Arial Narrow"/>
                <a:cs typeface="Arial Narrow"/>
              </a:rPr>
              <a:t>onou</a:t>
            </a:r>
            <a:r>
              <a:rPr sz="1400" dirty="0">
                <a:latin typeface="Arial Narrow"/>
                <a:cs typeface="Arial Narrow"/>
              </a:rPr>
              <a:t>,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mé</a:t>
            </a:r>
            <a:r>
              <a:rPr sz="1400" spc="-10" dirty="0">
                <a:latin typeface="Arial Narrow"/>
                <a:cs typeface="Arial Narrow"/>
              </a:rPr>
              <a:t>d</a:t>
            </a:r>
            <a:r>
              <a:rPr sz="1400" spc="-5" dirty="0">
                <a:latin typeface="Arial Narrow"/>
                <a:cs typeface="Arial Narrow"/>
              </a:rPr>
              <a:t>i</a:t>
            </a:r>
            <a:r>
              <a:rPr sz="1400" spc="-10" dirty="0">
                <a:latin typeface="Arial Narrow"/>
                <a:cs typeface="Arial Narrow"/>
              </a:rPr>
              <a:t>a</a:t>
            </a:r>
            <a:r>
              <a:rPr sz="1400" dirty="0">
                <a:latin typeface="Arial Narrow"/>
                <a:cs typeface="Arial Narrow"/>
              </a:rPr>
              <a:t>te</a:t>
            </a:r>
            <a:r>
              <a:rPr sz="1400" spc="-5" dirty="0">
                <a:latin typeface="Arial Narrow"/>
                <a:cs typeface="Arial Narrow"/>
              </a:rPr>
              <a:t>u</a:t>
            </a:r>
            <a:r>
              <a:rPr sz="1400" dirty="0">
                <a:latin typeface="Arial Narrow"/>
                <a:cs typeface="Arial Narrow"/>
              </a:rPr>
              <a:t>r</a:t>
            </a:r>
            <a:r>
              <a:rPr sz="1400" spc="1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d</a:t>
            </a:r>
            <a:r>
              <a:rPr sz="1400" dirty="0">
                <a:latin typeface="Arial Narrow"/>
                <a:cs typeface="Arial Narrow"/>
              </a:rPr>
              <a:t>e</a:t>
            </a:r>
            <a:r>
              <a:rPr sz="1400" spc="-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s</a:t>
            </a:r>
            <a:r>
              <a:rPr sz="1400" spc="-5" dirty="0">
                <a:latin typeface="Arial Narrow"/>
                <a:cs typeface="Arial Narrow"/>
              </a:rPr>
              <a:t>an</a:t>
            </a:r>
            <a:r>
              <a:rPr sz="1400" dirty="0">
                <a:latin typeface="Arial Narrow"/>
                <a:cs typeface="Arial Narrow"/>
              </a:rPr>
              <a:t>té</a:t>
            </a:r>
            <a:r>
              <a:rPr sz="1400" spc="1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publ</a:t>
            </a:r>
            <a:r>
              <a:rPr sz="1400" spc="-10" dirty="0">
                <a:latin typeface="Arial Narrow"/>
                <a:cs typeface="Arial Narrow"/>
              </a:rPr>
              <a:t>i</a:t>
            </a:r>
            <a:r>
              <a:rPr sz="1400" spc="-5" dirty="0">
                <a:latin typeface="Arial Narrow"/>
                <a:cs typeface="Arial Narrow"/>
              </a:rPr>
              <a:t>que</a:t>
            </a:r>
            <a:r>
              <a:rPr sz="1400" dirty="0">
                <a:latin typeface="Arial Narrow"/>
                <a:cs typeface="Arial Narrow"/>
              </a:rPr>
              <a:t>,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C</a:t>
            </a:r>
            <a:r>
              <a:rPr sz="1400" spc="-10" dirty="0">
                <a:latin typeface="Arial Narrow"/>
                <a:cs typeface="Arial Narrow"/>
              </a:rPr>
              <a:t>D</a:t>
            </a:r>
            <a:r>
              <a:rPr sz="1400" dirty="0">
                <a:latin typeface="Arial Narrow"/>
                <a:cs typeface="Arial Narrow"/>
              </a:rPr>
              <a:t>AG</a:t>
            </a:r>
            <a:r>
              <a:rPr sz="1400" spc="-20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l</a:t>
            </a:r>
            <a:r>
              <a:rPr sz="1400" dirty="0">
                <a:latin typeface="Arial Narrow"/>
                <a:cs typeface="Arial Narrow"/>
              </a:rPr>
              <a:t>a</a:t>
            </a:r>
            <a:r>
              <a:rPr sz="1400" spc="-1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Pit</a:t>
            </a:r>
            <a:r>
              <a:rPr sz="1400" spc="-5" dirty="0">
                <a:latin typeface="Arial Narrow"/>
                <a:cs typeface="Arial Narrow"/>
              </a:rPr>
              <a:t>i</a:t>
            </a:r>
            <a:r>
              <a:rPr sz="1400" dirty="0">
                <a:latin typeface="Arial Narrow"/>
                <a:cs typeface="Arial Narrow"/>
              </a:rPr>
              <a:t>é</a:t>
            </a:r>
            <a:r>
              <a:rPr sz="1400" spc="1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S</a:t>
            </a:r>
            <a:r>
              <a:rPr sz="1400" spc="-5" dirty="0">
                <a:latin typeface="Arial Narrow"/>
                <a:cs typeface="Arial Narrow"/>
              </a:rPr>
              <a:t>al</a:t>
            </a:r>
            <a:r>
              <a:rPr sz="1400" spc="-10" dirty="0">
                <a:latin typeface="Arial Narrow"/>
                <a:cs typeface="Arial Narrow"/>
              </a:rPr>
              <a:t>p</a:t>
            </a:r>
            <a:r>
              <a:rPr sz="1400" spc="-5" dirty="0">
                <a:latin typeface="Arial Narrow"/>
                <a:cs typeface="Arial Narrow"/>
              </a:rPr>
              <a:t>é</a:t>
            </a:r>
            <a:r>
              <a:rPr sz="1400" dirty="0">
                <a:latin typeface="Arial Narrow"/>
                <a:cs typeface="Arial Narrow"/>
              </a:rPr>
              <a:t>tr</a:t>
            </a:r>
            <a:r>
              <a:rPr sz="1400" spc="-5" dirty="0">
                <a:latin typeface="Arial Narrow"/>
                <a:cs typeface="Arial Narrow"/>
              </a:rPr>
              <a:t>i</a:t>
            </a:r>
            <a:r>
              <a:rPr sz="1400" spc="-10" dirty="0">
                <a:latin typeface="Arial Narrow"/>
                <a:cs typeface="Arial Narrow"/>
              </a:rPr>
              <a:t>è</a:t>
            </a:r>
            <a:r>
              <a:rPr sz="1400" dirty="0">
                <a:latin typeface="Arial Narrow"/>
                <a:cs typeface="Arial Narrow"/>
              </a:rPr>
              <a:t>r</a:t>
            </a:r>
            <a:r>
              <a:rPr sz="1400" spc="-5" dirty="0">
                <a:latin typeface="Arial Narrow"/>
                <a:cs typeface="Arial Narrow"/>
              </a:rPr>
              <a:t>e</a:t>
            </a:r>
            <a:r>
              <a:rPr sz="1400" dirty="0">
                <a:latin typeface="Arial Narrow"/>
                <a:cs typeface="Arial Narrow"/>
              </a:rPr>
              <a:t>,</a:t>
            </a:r>
            <a:r>
              <a:rPr sz="1400" spc="2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P</a:t>
            </a:r>
            <a:r>
              <a:rPr sz="1400" spc="-5" dirty="0">
                <a:latin typeface="Arial Narrow"/>
                <a:cs typeface="Arial Narrow"/>
              </a:rPr>
              <a:t>a</a:t>
            </a:r>
            <a:r>
              <a:rPr sz="1400" dirty="0">
                <a:latin typeface="Arial Narrow"/>
                <a:cs typeface="Arial Narrow"/>
              </a:rPr>
              <a:t>ris</a:t>
            </a: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135890" algn="ctr">
              <a:lnSpc>
                <a:spcPct val="100000"/>
              </a:lnSpc>
            </a:pPr>
            <a:r>
              <a:rPr sz="1400" b="1" dirty="0">
                <a:latin typeface="Arial Narrow"/>
                <a:cs typeface="Arial Narrow"/>
              </a:rPr>
              <a:t>DE</a:t>
            </a:r>
            <a:r>
              <a:rPr sz="1400" b="1" spc="-10" dirty="0">
                <a:latin typeface="Arial Narrow"/>
                <a:cs typeface="Arial Narrow"/>
              </a:rPr>
              <a:t>J</a:t>
            </a:r>
            <a:r>
              <a:rPr sz="1400" b="1" dirty="0">
                <a:latin typeface="Arial Narrow"/>
                <a:cs typeface="Arial Narrow"/>
              </a:rPr>
              <a:t>EU</a:t>
            </a:r>
            <a:r>
              <a:rPr sz="1400" b="1" spc="-10" dirty="0">
                <a:latin typeface="Arial Narrow"/>
                <a:cs typeface="Arial Narrow"/>
              </a:rPr>
              <a:t>N</a:t>
            </a:r>
            <a:r>
              <a:rPr sz="1400" b="1" dirty="0">
                <a:latin typeface="Arial Narrow"/>
                <a:cs typeface="Arial Narrow"/>
              </a:rPr>
              <a:t>ER</a:t>
            </a:r>
            <a:endParaRPr sz="1400" dirty="0">
              <a:latin typeface="Arial Narrow"/>
              <a:cs typeface="Arial Narrow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1400" dirty="0">
              <a:latin typeface="Times New Roman"/>
              <a:cs typeface="Times New Roman"/>
            </a:endParaRPr>
          </a:p>
          <a:p>
            <a:pPr marL="12700">
              <a:lnSpc>
                <a:spcPts val="1675"/>
              </a:lnSpc>
            </a:pPr>
            <a:r>
              <a:rPr sz="1400" b="1" spc="-5" dirty="0">
                <a:solidFill>
                  <a:srgbClr val="C00000"/>
                </a:solidFill>
                <a:latin typeface="Arial Narrow"/>
                <a:cs typeface="Arial Narrow"/>
              </a:rPr>
              <a:t>14</a:t>
            </a:r>
            <a:r>
              <a:rPr sz="1400" b="1" dirty="0">
                <a:solidFill>
                  <a:srgbClr val="C00000"/>
                </a:solidFill>
                <a:latin typeface="Arial Narrow"/>
                <a:cs typeface="Arial Narrow"/>
              </a:rPr>
              <a:t>h</a:t>
            </a:r>
            <a:r>
              <a:rPr sz="1400" b="1" spc="-5" dirty="0">
                <a:solidFill>
                  <a:srgbClr val="C00000"/>
                </a:solidFill>
                <a:latin typeface="Arial Narrow"/>
                <a:cs typeface="Arial Narrow"/>
              </a:rPr>
              <a:t>3</a:t>
            </a:r>
            <a:r>
              <a:rPr sz="1400" b="1" dirty="0">
                <a:solidFill>
                  <a:srgbClr val="C00000"/>
                </a:solidFill>
                <a:latin typeface="Arial Narrow"/>
                <a:cs typeface="Arial Narrow"/>
              </a:rPr>
              <a:t>0 :</a:t>
            </a:r>
            <a:r>
              <a:rPr sz="1400" b="1" spc="-10" dirty="0">
                <a:solidFill>
                  <a:srgbClr val="C00000"/>
                </a:solidFill>
                <a:latin typeface="Arial Narrow"/>
                <a:cs typeface="Arial Narrow"/>
              </a:rPr>
              <a:t> </a:t>
            </a:r>
            <a:r>
              <a:rPr sz="1400" spc="-130" dirty="0">
                <a:latin typeface="Arial Narrow"/>
                <a:cs typeface="Arial Narrow"/>
              </a:rPr>
              <a:t>T</a:t>
            </a:r>
            <a:r>
              <a:rPr sz="1400" spc="-5" dirty="0">
                <a:latin typeface="Arial Narrow"/>
                <a:cs typeface="Arial Narrow"/>
              </a:rPr>
              <a:t>ou</a:t>
            </a:r>
            <a:r>
              <a:rPr sz="1400" dirty="0">
                <a:latin typeface="Arial Narrow"/>
                <a:cs typeface="Arial Narrow"/>
              </a:rPr>
              <a:t>t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c</a:t>
            </a:r>
            <a:r>
              <a:rPr sz="1400" dirty="0">
                <a:latin typeface="Arial Narrow"/>
                <a:cs typeface="Arial Narrow"/>
              </a:rPr>
              <a:t>e q</a:t>
            </a:r>
            <a:r>
              <a:rPr sz="1400" spc="-10" dirty="0">
                <a:latin typeface="Arial Narrow"/>
                <a:cs typeface="Arial Narrow"/>
              </a:rPr>
              <a:t>u</a:t>
            </a:r>
            <a:r>
              <a:rPr sz="1400" dirty="0">
                <a:latin typeface="Arial Narrow"/>
                <a:cs typeface="Arial Narrow"/>
              </a:rPr>
              <a:t>e</a:t>
            </a:r>
            <a:r>
              <a:rPr sz="1400" spc="-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v</a:t>
            </a:r>
            <a:r>
              <a:rPr sz="1400" spc="-5" dirty="0">
                <a:latin typeface="Arial Narrow"/>
                <a:cs typeface="Arial Narrow"/>
              </a:rPr>
              <a:t>ou</a:t>
            </a:r>
            <a:r>
              <a:rPr sz="1400" dirty="0">
                <a:latin typeface="Arial Narrow"/>
                <a:cs typeface="Arial Narrow"/>
              </a:rPr>
              <a:t>s</a:t>
            </a:r>
            <a:r>
              <a:rPr sz="1400" spc="1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ave</a:t>
            </a:r>
            <a:r>
              <a:rPr sz="1400" dirty="0">
                <a:latin typeface="Arial Narrow"/>
                <a:cs typeface="Arial Narrow"/>
              </a:rPr>
              <a:t>z t</a:t>
            </a:r>
            <a:r>
              <a:rPr sz="1400" spc="-5" dirty="0">
                <a:latin typeface="Arial Narrow"/>
                <a:cs typeface="Arial Narrow"/>
              </a:rPr>
              <a:t>ouj</a:t>
            </a:r>
            <a:r>
              <a:rPr sz="1400" spc="-10" dirty="0">
                <a:latin typeface="Arial Narrow"/>
                <a:cs typeface="Arial Narrow"/>
              </a:rPr>
              <a:t>o</a:t>
            </a:r>
            <a:r>
              <a:rPr sz="1400" spc="-5" dirty="0">
                <a:latin typeface="Arial Narrow"/>
                <a:cs typeface="Arial Narrow"/>
              </a:rPr>
              <a:t>u</a:t>
            </a:r>
            <a:r>
              <a:rPr sz="1400" dirty="0">
                <a:latin typeface="Arial Narrow"/>
                <a:cs typeface="Arial Narrow"/>
              </a:rPr>
              <a:t>rs </a:t>
            </a:r>
            <a:r>
              <a:rPr sz="1400" spc="-5" dirty="0">
                <a:latin typeface="Arial Narrow"/>
                <a:cs typeface="Arial Narrow"/>
              </a:rPr>
              <a:t>vo</a:t>
            </a:r>
            <a:r>
              <a:rPr sz="1400" spc="-10" dirty="0">
                <a:latin typeface="Arial Narrow"/>
                <a:cs typeface="Arial Narrow"/>
              </a:rPr>
              <a:t>u</a:t>
            </a:r>
            <a:r>
              <a:rPr sz="1400" spc="-5" dirty="0">
                <a:latin typeface="Arial Narrow"/>
                <a:cs typeface="Arial Narrow"/>
              </a:rPr>
              <a:t>l</a:t>
            </a:r>
            <a:r>
              <a:rPr sz="1400" dirty="0">
                <a:latin typeface="Arial Narrow"/>
                <a:cs typeface="Arial Narrow"/>
              </a:rPr>
              <a:t>u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sav</a:t>
            </a:r>
            <a:r>
              <a:rPr sz="1400" spc="-10" dirty="0">
                <a:latin typeface="Arial Narrow"/>
                <a:cs typeface="Arial Narrow"/>
              </a:rPr>
              <a:t>o</a:t>
            </a:r>
            <a:r>
              <a:rPr sz="1400" spc="-5" dirty="0">
                <a:latin typeface="Arial Narrow"/>
                <a:cs typeface="Arial Narrow"/>
              </a:rPr>
              <a:t>i</a:t>
            </a:r>
            <a:r>
              <a:rPr sz="1400" dirty="0">
                <a:latin typeface="Arial Narrow"/>
                <a:cs typeface="Arial Narrow"/>
              </a:rPr>
              <a:t>r </a:t>
            </a:r>
            <a:r>
              <a:rPr sz="1400" spc="-5" dirty="0">
                <a:latin typeface="Arial Narrow"/>
                <a:cs typeface="Arial Narrow"/>
              </a:rPr>
              <a:t>su</a:t>
            </a:r>
            <a:r>
              <a:rPr sz="1400" dirty="0">
                <a:latin typeface="Arial Narrow"/>
                <a:cs typeface="Arial Narrow"/>
              </a:rPr>
              <a:t>r </a:t>
            </a:r>
            <a:r>
              <a:rPr sz="1400" spc="-5" dirty="0">
                <a:latin typeface="Arial Narrow"/>
                <a:cs typeface="Arial Narrow"/>
              </a:rPr>
              <a:t>l</a:t>
            </a:r>
            <a:r>
              <a:rPr sz="1400" dirty="0">
                <a:latin typeface="Arial Narrow"/>
                <a:cs typeface="Arial Narrow"/>
              </a:rPr>
              <a:t>a</a:t>
            </a:r>
            <a:r>
              <a:rPr sz="1400" spc="-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CROI</a:t>
            </a:r>
            <a:r>
              <a:rPr sz="1400" spc="-5" dirty="0">
                <a:latin typeface="Arial Narrow"/>
                <a:cs typeface="Arial Narrow"/>
              </a:rPr>
              <a:t> 201</a:t>
            </a:r>
            <a:r>
              <a:rPr sz="1400" dirty="0">
                <a:latin typeface="Arial Narrow"/>
                <a:cs typeface="Arial Narrow"/>
              </a:rPr>
              <a:t>5</a:t>
            </a:r>
            <a:r>
              <a:rPr sz="1400" spc="10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sa</a:t>
            </a:r>
            <a:r>
              <a:rPr sz="1400" spc="-10" dirty="0">
                <a:latin typeface="Arial Narrow"/>
                <a:cs typeface="Arial Narrow"/>
              </a:rPr>
              <a:t>n</a:t>
            </a:r>
            <a:r>
              <a:rPr sz="1400" dirty="0">
                <a:latin typeface="Arial Narrow"/>
                <a:cs typeface="Arial Narrow"/>
              </a:rPr>
              <a:t>s </a:t>
            </a:r>
            <a:r>
              <a:rPr sz="1400" spc="-5" dirty="0">
                <a:latin typeface="Arial Narrow"/>
                <a:cs typeface="Arial Narrow"/>
              </a:rPr>
              <a:t>j</a:t>
            </a:r>
            <a:r>
              <a:rPr sz="1400" spc="-10" dirty="0">
                <a:latin typeface="Arial Narrow"/>
                <a:cs typeface="Arial Narrow"/>
              </a:rPr>
              <a:t>a</a:t>
            </a:r>
            <a:r>
              <a:rPr sz="1400" spc="-5" dirty="0">
                <a:latin typeface="Arial Narrow"/>
                <a:cs typeface="Arial Narrow"/>
              </a:rPr>
              <a:t>ma</a:t>
            </a:r>
            <a:r>
              <a:rPr sz="1400" spc="-10" dirty="0">
                <a:latin typeface="Arial Narrow"/>
                <a:cs typeface="Arial Narrow"/>
              </a:rPr>
              <a:t>i</a:t>
            </a:r>
            <a:r>
              <a:rPr sz="1400" dirty="0">
                <a:latin typeface="Arial Narrow"/>
                <a:cs typeface="Arial Narrow"/>
              </a:rPr>
              <a:t>s </a:t>
            </a:r>
            <a:r>
              <a:rPr sz="1400" spc="-5" dirty="0">
                <a:latin typeface="Arial Narrow"/>
                <a:cs typeface="Arial Narrow"/>
              </a:rPr>
              <a:t>ose</a:t>
            </a:r>
            <a:r>
              <a:rPr sz="1400" dirty="0">
                <a:latin typeface="Arial Narrow"/>
                <a:cs typeface="Arial Narrow"/>
              </a:rPr>
              <a:t>r </a:t>
            </a:r>
            <a:r>
              <a:rPr sz="1400" spc="-5" dirty="0">
                <a:latin typeface="Arial Narrow"/>
                <a:cs typeface="Arial Narrow"/>
              </a:rPr>
              <a:t>l</a:t>
            </a:r>
            <a:r>
              <a:rPr sz="1400" dirty="0">
                <a:latin typeface="Arial Narrow"/>
                <a:cs typeface="Arial Narrow"/>
              </a:rPr>
              <a:t>e</a:t>
            </a:r>
            <a:r>
              <a:rPr sz="1400" spc="-1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d</a:t>
            </a:r>
            <a:r>
              <a:rPr sz="1400" spc="-5" dirty="0">
                <a:latin typeface="Arial Narrow"/>
                <a:cs typeface="Arial Narrow"/>
              </a:rPr>
              <a:t>ema</a:t>
            </a:r>
            <a:r>
              <a:rPr sz="1400" spc="-10" dirty="0">
                <a:latin typeface="Arial Narrow"/>
                <a:cs typeface="Arial Narrow"/>
              </a:rPr>
              <a:t>n</a:t>
            </a:r>
            <a:r>
              <a:rPr sz="1400" spc="-5" dirty="0">
                <a:latin typeface="Arial Narrow"/>
                <a:cs typeface="Arial Narrow"/>
              </a:rPr>
              <a:t>de</a:t>
            </a:r>
            <a:r>
              <a:rPr sz="1400" dirty="0">
                <a:latin typeface="Arial Narrow"/>
                <a:cs typeface="Arial Narrow"/>
              </a:rPr>
              <a:t>r</a:t>
            </a:r>
            <a:r>
              <a:rPr sz="1400" spc="5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: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un</a:t>
            </a:r>
            <a:r>
              <a:rPr sz="1400" dirty="0">
                <a:latin typeface="Arial Narrow"/>
                <a:cs typeface="Arial Narrow"/>
              </a:rPr>
              <a:t>e</a:t>
            </a:r>
            <a:r>
              <a:rPr sz="1400" spc="-5" dirty="0">
                <a:latin typeface="Arial Narrow"/>
                <a:cs typeface="Arial Narrow"/>
              </a:rPr>
              <a:t> lectur</a:t>
            </a:r>
            <a:r>
              <a:rPr sz="1400" dirty="0">
                <a:latin typeface="Arial Narrow"/>
                <a:cs typeface="Arial Narrow"/>
              </a:rPr>
              <a:t>e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criti</a:t>
            </a:r>
            <a:r>
              <a:rPr sz="1400" spc="-10" dirty="0">
                <a:latin typeface="Arial Narrow"/>
                <a:cs typeface="Arial Narrow"/>
              </a:rPr>
              <a:t>q</a:t>
            </a:r>
            <a:r>
              <a:rPr sz="1400" spc="-5" dirty="0">
                <a:latin typeface="Arial Narrow"/>
                <a:cs typeface="Arial Narrow"/>
              </a:rPr>
              <a:t>u</a:t>
            </a:r>
            <a:r>
              <a:rPr sz="1400" dirty="0">
                <a:latin typeface="Arial Narrow"/>
                <a:cs typeface="Arial Narrow"/>
              </a:rPr>
              <a:t>e</a:t>
            </a:r>
            <a:r>
              <a:rPr sz="1400" spc="-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de</a:t>
            </a:r>
            <a:r>
              <a:rPr sz="1400" spc="10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la</a:t>
            </a:r>
            <a:endParaRPr sz="1400" dirty="0">
              <a:latin typeface="Arial Narrow"/>
              <a:cs typeface="Arial Narrow"/>
            </a:endParaRPr>
          </a:p>
          <a:p>
            <a:pPr marL="12700">
              <a:lnSpc>
                <a:spcPts val="1664"/>
              </a:lnSpc>
            </a:pPr>
            <a:r>
              <a:rPr sz="1400" dirty="0">
                <a:latin typeface="Arial Narrow"/>
                <a:cs typeface="Arial Narrow"/>
              </a:rPr>
              <a:t>c</a:t>
            </a:r>
            <a:r>
              <a:rPr sz="1400" spc="-10" dirty="0">
                <a:latin typeface="Arial Narrow"/>
                <a:cs typeface="Arial Narrow"/>
              </a:rPr>
              <a:t>on</a:t>
            </a:r>
            <a:r>
              <a:rPr sz="1400" dirty="0">
                <a:latin typeface="Arial Narrow"/>
                <a:cs typeface="Arial Narrow"/>
              </a:rPr>
              <a:t>fér</a:t>
            </a:r>
            <a:r>
              <a:rPr sz="1400" spc="-10" dirty="0">
                <a:latin typeface="Arial Narrow"/>
                <a:cs typeface="Arial Narrow"/>
              </a:rPr>
              <a:t>en</a:t>
            </a:r>
            <a:r>
              <a:rPr sz="1400" dirty="0">
                <a:latin typeface="Arial Narrow"/>
                <a:cs typeface="Arial Narrow"/>
              </a:rPr>
              <a:t>ce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à</a:t>
            </a:r>
            <a:r>
              <a:rPr sz="1400" spc="-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l</a:t>
            </a:r>
            <a:r>
              <a:rPr sz="1400" spc="-5" dirty="0">
                <a:latin typeface="Arial Narrow"/>
                <a:cs typeface="Arial Narrow"/>
              </a:rPr>
              <a:t>’</a:t>
            </a:r>
            <a:r>
              <a:rPr sz="1400" spc="-10" dirty="0">
                <a:latin typeface="Arial Narrow"/>
                <a:cs typeface="Arial Narrow"/>
              </a:rPr>
              <a:t>a</a:t>
            </a:r>
            <a:r>
              <a:rPr sz="1400" dirty="0">
                <a:latin typeface="Arial Narrow"/>
                <a:cs typeface="Arial Narrow"/>
              </a:rPr>
              <a:t>t</a:t>
            </a:r>
            <a:r>
              <a:rPr sz="1400" spc="5" dirty="0">
                <a:latin typeface="Arial Narrow"/>
                <a:cs typeface="Arial Narrow"/>
              </a:rPr>
              <a:t>t</a:t>
            </a:r>
            <a:r>
              <a:rPr sz="1400" spc="-10" dirty="0">
                <a:latin typeface="Arial Narrow"/>
                <a:cs typeface="Arial Narrow"/>
              </a:rPr>
              <a:t>en</a:t>
            </a:r>
            <a:r>
              <a:rPr sz="1400" dirty="0">
                <a:latin typeface="Arial Narrow"/>
                <a:cs typeface="Arial Narrow"/>
              </a:rPr>
              <a:t>ti</a:t>
            </a:r>
            <a:r>
              <a:rPr sz="1400" spc="-10" dirty="0">
                <a:latin typeface="Arial Narrow"/>
                <a:cs typeface="Arial Narrow"/>
              </a:rPr>
              <a:t>o</a:t>
            </a:r>
            <a:r>
              <a:rPr sz="1400" dirty="0">
                <a:latin typeface="Arial Narrow"/>
                <a:cs typeface="Arial Narrow"/>
              </a:rPr>
              <a:t>n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spc="-10" dirty="0">
                <a:latin typeface="Arial Narrow"/>
                <a:cs typeface="Arial Narrow"/>
              </a:rPr>
              <a:t>de</a:t>
            </a:r>
            <a:r>
              <a:rPr sz="1400" dirty="0">
                <a:latin typeface="Arial Narrow"/>
                <a:cs typeface="Arial Narrow"/>
              </a:rPr>
              <a:t>s p</a:t>
            </a:r>
            <a:r>
              <a:rPr sz="1400" spc="-10" dirty="0">
                <a:latin typeface="Arial Narrow"/>
                <a:cs typeface="Arial Narrow"/>
              </a:rPr>
              <a:t>a</a:t>
            </a:r>
            <a:r>
              <a:rPr sz="1400" dirty="0">
                <a:latin typeface="Arial Narrow"/>
                <a:cs typeface="Arial Narrow"/>
              </a:rPr>
              <a:t>r</a:t>
            </a:r>
            <a:r>
              <a:rPr sz="1400" spc="-10" dirty="0">
                <a:latin typeface="Arial Narrow"/>
                <a:cs typeface="Arial Narrow"/>
              </a:rPr>
              <a:t>a</a:t>
            </a:r>
            <a:r>
              <a:rPr sz="1400" dirty="0">
                <a:latin typeface="Arial Narrow"/>
                <a:cs typeface="Arial Narrow"/>
              </a:rPr>
              <a:t>m</a:t>
            </a:r>
            <a:r>
              <a:rPr sz="1400" spc="-10" dirty="0">
                <a:latin typeface="Arial Narrow"/>
                <a:cs typeface="Arial Narrow"/>
              </a:rPr>
              <a:t>éd</a:t>
            </a:r>
            <a:r>
              <a:rPr sz="1400" dirty="0">
                <a:latin typeface="Arial Narrow"/>
                <a:cs typeface="Arial Narrow"/>
              </a:rPr>
              <a:t>i</a:t>
            </a:r>
            <a:r>
              <a:rPr sz="1400" spc="-5" dirty="0">
                <a:latin typeface="Arial Narrow"/>
                <a:cs typeface="Arial Narrow"/>
              </a:rPr>
              <a:t>c</a:t>
            </a:r>
            <a:r>
              <a:rPr sz="1400" spc="-10" dirty="0">
                <a:latin typeface="Arial Narrow"/>
                <a:cs typeface="Arial Narrow"/>
              </a:rPr>
              <a:t>au</a:t>
            </a:r>
            <a:r>
              <a:rPr sz="1400" dirty="0">
                <a:latin typeface="Arial Narrow"/>
                <a:cs typeface="Arial Narrow"/>
              </a:rPr>
              <a:t>x,</a:t>
            </a:r>
            <a:r>
              <a:rPr sz="1400" spc="15" dirty="0">
                <a:latin typeface="Arial Narrow"/>
                <a:cs typeface="Arial Narrow"/>
              </a:rPr>
              <a:t> </a:t>
            </a:r>
            <a:r>
              <a:rPr sz="1400" spc="-10" dirty="0">
                <a:latin typeface="Arial Narrow"/>
                <a:cs typeface="Arial Narrow"/>
              </a:rPr>
              <a:t>a</a:t>
            </a:r>
            <a:r>
              <a:rPr sz="1400" dirty="0">
                <a:latin typeface="Arial Narrow"/>
                <a:cs typeface="Arial Narrow"/>
              </a:rPr>
              <a:t>ss</a:t>
            </a:r>
            <a:r>
              <a:rPr sz="1400" spc="-10" dirty="0">
                <a:latin typeface="Arial Narrow"/>
                <a:cs typeface="Arial Narrow"/>
              </a:rPr>
              <a:t>o</a:t>
            </a:r>
            <a:r>
              <a:rPr sz="1400" dirty="0">
                <a:latin typeface="Arial Narrow"/>
                <a:cs typeface="Arial Narrow"/>
              </a:rPr>
              <a:t>c</a:t>
            </a:r>
            <a:r>
              <a:rPr sz="1400" spc="-5" dirty="0">
                <a:latin typeface="Arial Narrow"/>
                <a:cs typeface="Arial Narrow"/>
              </a:rPr>
              <a:t>i</a:t>
            </a:r>
            <a:r>
              <a:rPr sz="1400" spc="-10" dirty="0">
                <a:latin typeface="Arial Narrow"/>
                <a:cs typeface="Arial Narrow"/>
              </a:rPr>
              <a:t>a</a:t>
            </a:r>
            <a:r>
              <a:rPr sz="1400" dirty="0">
                <a:latin typeface="Arial Narrow"/>
                <a:cs typeface="Arial Narrow"/>
              </a:rPr>
              <a:t>tifs… et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spc="-10" dirty="0">
                <a:latin typeface="Arial Narrow"/>
                <a:cs typeface="Arial Narrow"/>
              </a:rPr>
              <a:t>de</a:t>
            </a:r>
            <a:r>
              <a:rPr sz="1400" dirty="0">
                <a:latin typeface="Arial Narrow"/>
                <a:cs typeface="Arial Narrow"/>
              </a:rPr>
              <a:t>s</a:t>
            </a:r>
            <a:r>
              <a:rPr sz="1400" spc="10" dirty="0">
                <a:latin typeface="Arial Narrow"/>
                <a:cs typeface="Arial Narrow"/>
              </a:rPr>
              <a:t> </a:t>
            </a:r>
            <a:r>
              <a:rPr sz="1400" spc="-10" dirty="0">
                <a:latin typeface="Arial Narrow"/>
                <a:cs typeface="Arial Narrow"/>
              </a:rPr>
              <a:t>au</a:t>
            </a:r>
            <a:r>
              <a:rPr sz="1400" dirty="0">
                <a:latin typeface="Arial Narrow"/>
                <a:cs typeface="Arial Narrow"/>
              </a:rPr>
              <a:t>tres.</a:t>
            </a:r>
          </a:p>
          <a:p>
            <a:pPr marL="12700">
              <a:lnSpc>
                <a:spcPts val="1670"/>
              </a:lnSpc>
            </a:pPr>
            <a:r>
              <a:rPr sz="1400" dirty="0">
                <a:latin typeface="Arial Narrow"/>
                <a:cs typeface="Arial Narrow"/>
              </a:rPr>
              <a:t>C</a:t>
            </a:r>
            <a:r>
              <a:rPr sz="1400" spc="-10" dirty="0">
                <a:latin typeface="Arial Narrow"/>
                <a:cs typeface="Arial Narrow"/>
              </a:rPr>
              <a:t>é</a:t>
            </a:r>
            <a:r>
              <a:rPr sz="1400" spc="-5" dirty="0">
                <a:latin typeface="Arial Narrow"/>
                <a:cs typeface="Arial Narrow"/>
              </a:rPr>
              <a:t>d</a:t>
            </a:r>
            <a:r>
              <a:rPr sz="1400" dirty="0">
                <a:latin typeface="Arial Narrow"/>
                <a:cs typeface="Arial Narrow"/>
              </a:rPr>
              <a:t>ric</a:t>
            </a:r>
            <a:r>
              <a:rPr sz="1400" spc="-6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Arvi</a:t>
            </a:r>
            <a:r>
              <a:rPr sz="1400" spc="-10" dirty="0">
                <a:latin typeface="Arial Narrow"/>
                <a:cs typeface="Arial Narrow"/>
              </a:rPr>
              <a:t>e</a:t>
            </a:r>
            <a:r>
              <a:rPr sz="1400" spc="-5" dirty="0">
                <a:latin typeface="Arial Narrow"/>
                <a:cs typeface="Arial Narrow"/>
              </a:rPr>
              <a:t>ux</a:t>
            </a:r>
            <a:r>
              <a:rPr sz="1400" dirty="0">
                <a:latin typeface="Arial Narrow"/>
                <a:cs typeface="Arial Narrow"/>
              </a:rPr>
              <a:t>,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COREVI</a:t>
            </a:r>
            <a:r>
              <a:rPr sz="1400" spc="-5" dirty="0">
                <a:latin typeface="Arial Narrow"/>
                <a:cs typeface="Arial Narrow"/>
              </a:rPr>
              <a:t>H</a:t>
            </a:r>
            <a:r>
              <a:rPr sz="1400" dirty="0">
                <a:latin typeface="Arial Narrow"/>
                <a:cs typeface="Arial Narrow"/>
              </a:rPr>
              <a:t>-Breta</a:t>
            </a:r>
            <a:r>
              <a:rPr sz="1400" spc="-10" dirty="0">
                <a:latin typeface="Arial Narrow"/>
                <a:cs typeface="Arial Narrow"/>
              </a:rPr>
              <a:t>g</a:t>
            </a:r>
            <a:r>
              <a:rPr sz="1400" spc="-5" dirty="0">
                <a:latin typeface="Arial Narrow"/>
                <a:cs typeface="Arial Narrow"/>
              </a:rPr>
              <a:t>n</a:t>
            </a:r>
            <a:r>
              <a:rPr sz="1400" dirty="0">
                <a:latin typeface="Arial Narrow"/>
                <a:cs typeface="Arial Narrow"/>
              </a:rPr>
              <a:t>e</a:t>
            </a:r>
          </a:p>
          <a:p>
            <a:pPr marL="12700" marR="5187315">
              <a:lnSpc>
                <a:spcPts val="1660"/>
              </a:lnSpc>
              <a:spcBef>
                <a:spcPts val="565"/>
              </a:spcBef>
            </a:pPr>
            <a:r>
              <a:rPr sz="1400" b="1" spc="-5" dirty="0">
                <a:solidFill>
                  <a:srgbClr val="C00000"/>
                </a:solidFill>
                <a:latin typeface="Arial Narrow"/>
                <a:cs typeface="Arial Narrow"/>
              </a:rPr>
              <a:t>15</a:t>
            </a:r>
            <a:r>
              <a:rPr sz="1400" b="1" dirty="0">
                <a:solidFill>
                  <a:srgbClr val="C00000"/>
                </a:solidFill>
                <a:latin typeface="Arial Narrow"/>
                <a:cs typeface="Arial Narrow"/>
              </a:rPr>
              <a:t>h</a:t>
            </a:r>
            <a:r>
              <a:rPr sz="1400" b="1" spc="-5" dirty="0">
                <a:solidFill>
                  <a:srgbClr val="C00000"/>
                </a:solidFill>
                <a:latin typeface="Arial Narrow"/>
                <a:cs typeface="Arial Narrow"/>
              </a:rPr>
              <a:t>1</a:t>
            </a:r>
            <a:r>
              <a:rPr sz="1400" b="1" dirty="0">
                <a:solidFill>
                  <a:srgbClr val="C00000"/>
                </a:solidFill>
                <a:latin typeface="Arial Narrow"/>
                <a:cs typeface="Arial Narrow"/>
              </a:rPr>
              <a:t>5 :</a:t>
            </a:r>
            <a:r>
              <a:rPr sz="1400" b="1" spc="5" dirty="0">
                <a:solidFill>
                  <a:srgbClr val="C00000"/>
                </a:solidFill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Infection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pa</a:t>
            </a:r>
            <a:r>
              <a:rPr sz="1400" dirty="0">
                <a:latin typeface="Arial Narrow"/>
                <a:cs typeface="Arial Narrow"/>
              </a:rPr>
              <a:t>r </a:t>
            </a:r>
            <a:r>
              <a:rPr sz="1400" spc="-5" dirty="0">
                <a:latin typeface="Arial Narrow"/>
                <a:cs typeface="Arial Narrow"/>
              </a:rPr>
              <a:t>l</a:t>
            </a:r>
            <a:r>
              <a:rPr sz="1400" dirty="0">
                <a:latin typeface="Arial Narrow"/>
                <a:cs typeface="Arial Narrow"/>
              </a:rPr>
              <a:t>e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VHC</a:t>
            </a:r>
            <a:r>
              <a:rPr sz="1400" spc="-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: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ç</a:t>
            </a:r>
            <a:r>
              <a:rPr sz="1400" dirty="0">
                <a:latin typeface="Arial Narrow"/>
                <a:cs typeface="Arial Narrow"/>
              </a:rPr>
              <a:t>a </a:t>
            </a:r>
            <a:r>
              <a:rPr sz="1400" spc="-5" dirty="0">
                <a:latin typeface="Arial Narrow"/>
                <a:cs typeface="Arial Narrow"/>
              </a:rPr>
              <a:t>v</a:t>
            </a:r>
            <a:r>
              <a:rPr sz="1400" dirty="0">
                <a:latin typeface="Arial Narrow"/>
                <a:cs typeface="Arial Narrow"/>
              </a:rPr>
              <a:t>a (tro</a:t>
            </a:r>
            <a:r>
              <a:rPr sz="1400" spc="-10" dirty="0">
                <a:latin typeface="Arial Narrow"/>
                <a:cs typeface="Arial Narrow"/>
              </a:rPr>
              <a:t>p</a:t>
            </a:r>
            <a:r>
              <a:rPr sz="1400" dirty="0">
                <a:latin typeface="Arial Narrow"/>
                <a:cs typeface="Arial Narrow"/>
              </a:rPr>
              <a:t>)</a:t>
            </a:r>
            <a:r>
              <a:rPr sz="1400" spc="1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vit</a:t>
            </a:r>
            <a:r>
              <a:rPr sz="1400" dirty="0">
                <a:latin typeface="Arial Narrow"/>
                <a:cs typeface="Arial Narrow"/>
              </a:rPr>
              <a:t>e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! F</a:t>
            </a:r>
            <a:r>
              <a:rPr sz="1400" spc="-5" dirty="0">
                <a:latin typeface="Arial Narrow"/>
                <a:cs typeface="Arial Narrow"/>
              </a:rPr>
              <a:t>l</a:t>
            </a:r>
            <a:r>
              <a:rPr sz="1400" spc="-10" dirty="0">
                <a:latin typeface="Arial Narrow"/>
                <a:cs typeface="Arial Narrow"/>
              </a:rPr>
              <a:t>o</a:t>
            </a:r>
            <a:r>
              <a:rPr sz="1400" dirty="0">
                <a:latin typeface="Arial Narrow"/>
                <a:cs typeface="Arial Narrow"/>
              </a:rPr>
              <a:t>re</a:t>
            </a:r>
            <a:r>
              <a:rPr sz="1400" spc="-10" dirty="0">
                <a:latin typeface="Arial Narrow"/>
                <a:cs typeface="Arial Narrow"/>
              </a:rPr>
              <a:t>n</a:t>
            </a:r>
            <a:r>
              <a:rPr sz="1400" spc="-5" dirty="0">
                <a:latin typeface="Arial Narrow"/>
                <a:cs typeface="Arial Narrow"/>
              </a:rPr>
              <a:t>c</a:t>
            </a:r>
            <a:r>
              <a:rPr sz="1400" dirty="0">
                <a:latin typeface="Arial Narrow"/>
                <a:cs typeface="Arial Narrow"/>
              </a:rPr>
              <a:t>e</a:t>
            </a:r>
            <a:r>
              <a:rPr sz="1400" spc="-25" dirty="0">
                <a:latin typeface="Arial Narrow"/>
                <a:cs typeface="Arial Narrow"/>
              </a:rPr>
              <a:t> </a:t>
            </a:r>
            <a:r>
              <a:rPr sz="1400" spc="-130" dirty="0">
                <a:latin typeface="Arial Narrow"/>
                <a:cs typeface="Arial Narrow"/>
              </a:rPr>
              <a:t>T</a:t>
            </a:r>
            <a:r>
              <a:rPr sz="1400" spc="-5" dirty="0">
                <a:latin typeface="Arial Narrow"/>
                <a:cs typeface="Arial Narrow"/>
              </a:rPr>
              <a:t>anne</a:t>
            </a:r>
            <a:r>
              <a:rPr sz="1400" dirty="0">
                <a:latin typeface="Arial Narrow"/>
                <a:cs typeface="Arial Narrow"/>
              </a:rPr>
              <a:t>,</a:t>
            </a:r>
            <a:r>
              <a:rPr sz="1400" spc="1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C</a:t>
            </a:r>
            <a:r>
              <a:rPr sz="1400" spc="-10" dirty="0">
                <a:latin typeface="Arial Narrow"/>
                <a:cs typeface="Arial Narrow"/>
              </a:rPr>
              <a:t>H</a:t>
            </a:r>
            <a:r>
              <a:rPr sz="1400" dirty="0">
                <a:latin typeface="Arial Narrow"/>
                <a:cs typeface="Arial Narrow"/>
              </a:rPr>
              <a:t>U</a:t>
            </a:r>
            <a:r>
              <a:rPr sz="1400" spc="-10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d</a:t>
            </a:r>
            <a:r>
              <a:rPr sz="1400" dirty="0">
                <a:latin typeface="Arial Narrow"/>
                <a:cs typeface="Arial Narrow"/>
              </a:rPr>
              <a:t>e</a:t>
            </a:r>
            <a:r>
              <a:rPr sz="1400" spc="-5" dirty="0">
                <a:latin typeface="Arial Narrow"/>
                <a:cs typeface="Arial Narrow"/>
              </a:rPr>
              <a:t> </a:t>
            </a:r>
            <a:r>
              <a:rPr sz="1400" dirty="0" smtClean="0">
                <a:latin typeface="Arial Narrow"/>
                <a:cs typeface="Arial Narrow"/>
              </a:rPr>
              <a:t>Br</a:t>
            </a:r>
            <a:r>
              <a:rPr sz="1400" spc="-5" dirty="0" smtClean="0">
                <a:latin typeface="Arial Narrow"/>
                <a:cs typeface="Arial Narrow"/>
              </a:rPr>
              <a:t>est</a:t>
            </a:r>
            <a:endParaRPr lang="fr-FR" sz="1400" spc="-5" dirty="0" smtClean="0">
              <a:latin typeface="Arial Narrow"/>
              <a:cs typeface="Arial Narrow"/>
            </a:endParaRPr>
          </a:p>
          <a:p>
            <a:pPr marL="12700" marR="5187315">
              <a:lnSpc>
                <a:spcPts val="1660"/>
              </a:lnSpc>
              <a:spcBef>
                <a:spcPts val="565"/>
              </a:spcBef>
            </a:pPr>
            <a:r>
              <a:rPr lang="fr-FR" sz="1400" b="1" spc="-5" dirty="0">
                <a:solidFill>
                  <a:srgbClr val="C00000"/>
                </a:solidFill>
                <a:latin typeface="Arial Narrow"/>
                <a:cs typeface="Arial Narrow"/>
              </a:rPr>
              <a:t>16h00 : </a:t>
            </a:r>
            <a:r>
              <a:rPr lang="fr-FR" sz="1400" dirty="0"/>
              <a:t>Infection VHC, point de vue des patients Isabelle </a:t>
            </a:r>
            <a:r>
              <a:rPr lang="fr-FR" sz="1400" dirty="0" err="1"/>
              <a:t>Pécheur</a:t>
            </a:r>
            <a:r>
              <a:rPr lang="fr-FR" sz="1400" dirty="0"/>
              <a:t> </a:t>
            </a:r>
            <a:r>
              <a:rPr lang="fr-FR" sz="1400" dirty="0" smtClean="0"/>
              <a:t>– </a:t>
            </a:r>
            <a:r>
              <a:rPr lang="fr-FR" sz="1400" dirty="0"/>
              <a:t>AIDES </a:t>
            </a:r>
            <a:endParaRPr sz="1400" dirty="0">
              <a:latin typeface="Arial Narrow"/>
              <a:cs typeface="Arial Narrow"/>
            </a:endParaRPr>
          </a:p>
          <a:p>
            <a:pPr marL="12700" marR="840105">
              <a:lnSpc>
                <a:spcPts val="1670"/>
              </a:lnSpc>
              <a:spcBef>
                <a:spcPts val="919"/>
              </a:spcBef>
            </a:pPr>
            <a:r>
              <a:rPr sz="1400" b="1" spc="-5" dirty="0" smtClean="0">
                <a:solidFill>
                  <a:srgbClr val="C00000"/>
                </a:solidFill>
                <a:latin typeface="Arial Narrow"/>
                <a:cs typeface="Arial Narrow"/>
              </a:rPr>
              <a:t>16</a:t>
            </a:r>
            <a:r>
              <a:rPr sz="1400" b="1" dirty="0" smtClean="0">
                <a:solidFill>
                  <a:srgbClr val="C00000"/>
                </a:solidFill>
                <a:latin typeface="Arial Narrow"/>
                <a:cs typeface="Arial Narrow"/>
              </a:rPr>
              <a:t>h</a:t>
            </a:r>
            <a:r>
              <a:rPr lang="fr-FR" sz="1400" b="1" spc="-5" dirty="0" smtClean="0">
                <a:solidFill>
                  <a:srgbClr val="C00000"/>
                </a:solidFill>
                <a:latin typeface="Arial Narrow"/>
                <a:cs typeface="Arial Narrow"/>
              </a:rPr>
              <a:t>30</a:t>
            </a:r>
            <a:r>
              <a:rPr sz="1400" b="1" dirty="0" smtClean="0">
                <a:solidFill>
                  <a:srgbClr val="C00000"/>
                </a:solidFill>
                <a:latin typeface="Arial Narrow"/>
                <a:cs typeface="Arial Narrow"/>
              </a:rPr>
              <a:t>:</a:t>
            </a:r>
            <a:r>
              <a:rPr sz="1400" b="1" spc="10" dirty="0" smtClean="0">
                <a:solidFill>
                  <a:srgbClr val="C00000"/>
                </a:solidFill>
                <a:latin typeface="Arial Narrow"/>
                <a:cs typeface="Arial Narrow"/>
              </a:rPr>
              <a:t> </a:t>
            </a:r>
            <a:r>
              <a:rPr sz="1400" spc="-65" dirty="0">
                <a:latin typeface="Arial Narrow"/>
                <a:cs typeface="Arial Narrow"/>
              </a:rPr>
              <a:t>L</a:t>
            </a:r>
            <a:r>
              <a:rPr sz="1400" dirty="0">
                <a:latin typeface="Arial Narrow"/>
                <a:cs typeface="Arial Narrow"/>
              </a:rPr>
              <a:t>’</a:t>
            </a:r>
            <a:r>
              <a:rPr sz="1400" spc="-10" dirty="0">
                <a:latin typeface="Arial Narrow"/>
                <a:cs typeface="Arial Narrow"/>
              </a:rPr>
              <a:t>a</a:t>
            </a:r>
            <a:r>
              <a:rPr sz="1400" dirty="0">
                <a:latin typeface="Arial Narrow"/>
                <a:cs typeface="Arial Narrow"/>
              </a:rPr>
              <a:t>ccès a</a:t>
            </a:r>
            <a:r>
              <a:rPr sz="1400" spc="-10" dirty="0">
                <a:latin typeface="Arial Narrow"/>
                <a:cs typeface="Arial Narrow"/>
              </a:rPr>
              <a:t>u</a:t>
            </a:r>
            <a:r>
              <a:rPr sz="1400" dirty="0">
                <a:latin typeface="Arial Narrow"/>
                <a:cs typeface="Arial Narrow"/>
              </a:rPr>
              <a:t>x tr</a:t>
            </a:r>
            <a:r>
              <a:rPr sz="1400" spc="-5" dirty="0">
                <a:latin typeface="Arial Narrow"/>
                <a:cs typeface="Arial Narrow"/>
              </a:rPr>
              <a:t>a</a:t>
            </a:r>
            <a:r>
              <a:rPr sz="1400" dirty="0">
                <a:latin typeface="Arial Narrow"/>
                <a:cs typeface="Arial Narrow"/>
              </a:rPr>
              <a:t>item</a:t>
            </a:r>
            <a:r>
              <a:rPr sz="1400" spc="-10" dirty="0">
                <a:latin typeface="Arial Narrow"/>
                <a:cs typeface="Arial Narrow"/>
              </a:rPr>
              <a:t>e</a:t>
            </a:r>
            <a:r>
              <a:rPr sz="1400" spc="-5" dirty="0">
                <a:latin typeface="Arial Narrow"/>
                <a:cs typeface="Arial Narrow"/>
              </a:rPr>
              <a:t>n</a:t>
            </a:r>
            <a:r>
              <a:rPr sz="1400" dirty="0">
                <a:latin typeface="Arial Narrow"/>
                <a:cs typeface="Arial Narrow"/>
              </a:rPr>
              <a:t>ts</a:t>
            </a:r>
            <a:r>
              <a:rPr sz="1400" spc="1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de</a:t>
            </a:r>
            <a:r>
              <a:rPr sz="1400" dirty="0">
                <a:latin typeface="Arial Narrow"/>
                <a:cs typeface="Arial Narrow"/>
              </a:rPr>
              <a:t>s</a:t>
            </a:r>
            <a:r>
              <a:rPr sz="1400" spc="1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hépa</a:t>
            </a:r>
            <a:r>
              <a:rPr sz="1400" dirty="0">
                <a:latin typeface="Arial Narrow"/>
                <a:cs typeface="Arial Narrow"/>
              </a:rPr>
              <a:t>tit</a:t>
            </a:r>
            <a:r>
              <a:rPr sz="1400" spc="-5" dirty="0">
                <a:latin typeface="Arial Narrow"/>
                <a:cs typeface="Arial Narrow"/>
              </a:rPr>
              <a:t>e</a:t>
            </a:r>
            <a:r>
              <a:rPr sz="1400" dirty="0">
                <a:latin typeface="Arial Narrow"/>
                <a:cs typeface="Arial Narrow"/>
              </a:rPr>
              <a:t>s </a:t>
            </a:r>
            <a:r>
              <a:rPr sz="1400" spc="-5" dirty="0">
                <a:latin typeface="Arial Narrow"/>
                <a:cs typeface="Arial Narrow"/>
              </a:rPr>
              <a:t>dan</a:t>
            </a:r>
            <a:r>
              <a:rPr sz="1400" dirty="0">
                <a:latin typeface="Arial Narrow"/>
                <a:cs typeface="Arial Narrow"/>
              </a:rPr>
              <a:t>s</a:t>
            </a:r>
            <a:r>
              <a:rPr sz="1400" spc="1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l</a:t>
            </a:r>
            <a:r>
              <a:rPr sz="1400" spc="-10" dirty="0">
                <a:latin typeface="Arial Narrow"/>
                <a:cs typeface="Arial Narrow"/>
              </a:rPr>
              <a:t>e</a:t>
            </a:r>
            <a:r>
              <a:rPr sz="1400" dirty="0">
                <a:latin typeface="Arial Narrow"/>
                <a:cs typeface="Arial Narrow"/>
              </a:rPr>
              <a:t>s </a:t>
            </a:r>
            <a:r>
              <a:rPr sz="1400" spc="-5" dirty="0">
                <a:latin typeface="Arial Narrow"/>
                <a:cs typeface="Arial Narrow"/>
              </a:rPr>
              <a:t>pa</a:t>
            </a:r>
            <a:r>
              <a:rPr sz="1400" dirty="0">
                <a:latin typeface="Arial Narrow"/>
                <a:cs typeface="Arial Narrow"/>
              </a:rPr>
              <a:t>ys à</a:t>
            </a:r>
            <a:r>
              <a:rPr sz="1400" spc="-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r</a:t>
            </a:r>
            <a:r>
              <a:rPr sz="1400" spc="-5" dirty="0">
                <a:latin typeface="Arial Narrow"/>
                <a:cs typeface="Arial Narrow"/>
              </a:rPr>
              <a:t>e</a:t>
            </a:r>
            <a:r>
              <a:rPr sz="1400" dirty="0">
                <a:latin typeface="Arial Narrow"/>
                <a:cs typeface="Arial Narrow"/>
              </a:rPr>
              <a:t>sso</a:t>
            </a:r>
            <a:r>
              <a:rPr sz="1400" spc="-10" dirty="0">
                <a:latin typeface="Arial Narrow"/>
                <a:cs typeface="Arial Narrow"/>
              </a:rPr>
              <a:t>u</a:t>
            </a:r>
            <a:r>
              <a:rPr sz="1400" dirty="0">
                <a:latin typeface="Arial Narrow"/>
                <a:cs typeface="Arial Narrow"/>
              </a:rPr>
              <a:t>rces</a:t>
            </a:r>
            <a:r>
              <a:rPr sz="1400" spc="1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l</a:t>
            </a:r>
            <a:r>
              <a:rPr sz="1400" spc="-10" dirty="0">
                <a:latin typeface="Arial Narrow"/>
                <a:cs typeface="Arial Narrow"/>
              </a:rPr>
              <a:t>i</a:t>
            </a:r>
            <a:r>
              <a:rPr sz="1400" dirty="0">
                <a:latin typeface="Arial Narrow"/>
                <a:cs typeface="Arial Narrow"/>
              </a:rPr>
              <a:t>mité</a:t>
            </a:r>
            <a:r>
              <a:rPr sz="1400" spc="-10" dirty="0">
                <a:latin typeface="Arial Narrow"/>
                <a:cs typeface="Arial Narrow"/>
              </a:rPr>
              <a:t>e</a:t>
            </a:r>
            <a:r>
              <a:rPr sz="1400" dirty="0">
                <a:latin typeface="Arial Narrow"/>
                <a:cs typeface="Arial Narrow"/>
              </a:rPr>
              <a:t>s</a:t>
            </a:r>
            <a:r>
              <a:rPr sz="1400" spc="3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: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u</a:t>
            </a:r>
            <a:r>
              <a:rPr sz="1400" dirty="0">
                <a:latin typeface="Arial Narrow"/>
                <a:cs typeface="Arial Narrow"/>
              </a:rPr>
              <a:t>n</a:t>
            </a:r>
            <a:r>
              <a:rPr sz="1400" spc="-5" dirty="0">
                <a:latin typeface="Arial Narrow"/>
                <a:cs typeface="Arial Narrow"/>
              </a:rPr>
              <a:t> </a:t>
            </a:r>
            <a:r>
              <a:rPr sz="1400" spc="5" dirty="0">
                <a:latin typeface="Arial Narrow"/>
                <a:cs typeface="Arial Narrow"/>
              </a:rPr>
              <a:t>t</a:t>
            </a:r>
            <a:r>
              <a:rPr sz="1400" dirty="0">
                <a:latin typeface="Arial Narrow"/>
                <a:cs typeface="Arial Narrow"/>
              </a:rPr>
              <a:t>rav</a:t>
            </a:r>
            <a:r>
              <a:rPr sz="1400" spc="-10" dirty="0">
                <a:latin typeface="Arial Narrow"/>
                <a:cs typeface="Arial Narrow"/>
              </a:rPr>
              <a:t>a</a:t>
            </a:r>
            <a:r>
              <a:rPr sz="1400" dirty="0">
                <a:latin typeface="Arial Narrow"/>
                <a:cs typeface="Arial Narrow"/>
              </a:rPr>
              <a:t>il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spc="-5" dirty="0">
                <a:latin typeface="Arial Narrow"/>
                <a:cs typeface="Arial Narrow"/>
              </a:rPr>
              <a:t>d</a:t>
            </a:r>
            <a:r>
              <a:rPr sz="1400" dirty="0">
                <a:latin typeface="Arial Narrow"/>
                <a:cs typeface="Arial Narrow"/>
              </a:rPr>
              <a:t>’</a:t>
            </a:r>
            <a:r>
              <a:rPr sz="1400" spc="-10" dirty="0">
                <a:latin typeface="Arial Narrow"/>
                <a:cs typeface="Arial Narrow"/>
              </a:rPr>
              <a:t>e</a:t>
            </a:r>
            <a:r>
              <a:rPr sz="1400" dirty="0">
                <a:latin typeface="Arial Narrow"/>
                <a:cs typeface="Arial Narrow"/>
              </a:rPr>
              <a:t>xp</a:t>
            </a:r>
            <a:r>
              <a:rPr sz="1400" spc="-10" dirty="0">
                <a:latin typeface="Arial Narrow"/>
                <a:cs typeface="Arial Narrow"/>
              </a:rPr>
              <a:t>e</a:t>
            </a:r>
            <a:r>
              <a:rPr sz="1400" dirty="0">
                <a:latin typeface="Arial Narrow"/>
                <a:cs typeface="Arial Narrow"/>
              </a:rPr>
              <a:t>rtise</a:t>
            </a:r>
            <a:r>
              <a:rPr sz="1400" spc="-1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mi</a:t>
            </a:r>
            <a:r>
              <a:rPr sz="1400" spc="-10" dirty="0">
                <a:latin typeface="Arial Narrow"/>
                <a:cs typeface="Arial Narrow"/>
              </a:rPr>
              <a:t>l</a:t>
            </a:r>
            <a:r>
              <a:rPr sz="1400" dirty="0">
                <a:latin typeface="Arial Narrow"/>
                <a:cs typeface="Arial Narrow"/>
              </a:rPr>
              <a:t>ita</a:t>
            </a:r>
            <a:r>
              <a:rPr sz="1400" spc="-10" dirty="0">
                <a:latin typeface="Arial Narrow"/>
                <a:cs typeface="Arial Narrow"/>
              </a:rPr>
              <a:t>n</a:t>
            </a:r>
            <a:r>
              <a:rPr sz="1400" dirty="0">
                <a:latin typeface="Arial Narrow"/>
                <a:cs typeface="Arial Narrow"/>
              </a:rPr>
              <a:t>te. P</a:t>
            </a:r>
            <a:r>
              <a:rPr sz="1400" spc="-5" dirty="0">
                <a:latin typeface="Arial Narrow"/>
                <a:cs typeface="Arial Narrow"/>
              </a:rPr>
              <a:t>aul</a:t>
            </a:r>
            <a:r>
              <a:rPr sz="1400" spc="-10" dirty="0">
                <a:latin typeface="Arial Narrow"/>
                <a:cs typeface="Arial Narrow"/>
              </a:rPr>
              <a:t>i</a:t>
            </a:r>
            <a:r>
              <a:rPr sz="1400" spc="-5" dirty="0">
                <a:latin typeface="Arial Narrow"/>
                <a:cs typeface="Arial Narrow"/>
              </a:rPr>
              <a:t>n</a:t>
            </a:r>
            <a:r>
              <a:rPr sz="1400" dirty="0">
                <a:latin typeface="Arial Narrow"/>
                <a:cs typeface="Arial Narrow"/>
              </a:rPr>
              <a:t>e </a:t>
            </a:r>
            <a:r>
              <a:rPr sz="1400" spc="-5" dirty="0">
                <a:latin typeface="Arial Narrow"/>
                <a:cs typeface="Arial Narrow"/>
              </a:rPr>
              <a:t>Londei</a:t>
            </a:r>
            <a:r>
              <a:rPr sz="1400" dirty="0">
                <a:latin typeface="Arial Narrow"/>
                <a:cs typeface="Arial Narrow"/>
              </a:rPr>
              <a:t>x,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Intern</a:t>
            </a:r>
            <a:r>
              <a:rPr sz="1400" spc="-10" dirty="0">
                <a:latin typeface="Arial Narrow"/>
                <a:cs typeface="Arial Narrow"/>
              </a:rPr>
              <a:t>a</a:t>
            </a:r>
            <a:r>
              <a:rPr sz="1400" dirty="0">
                <a:latin typeface="Arial Narrow"/>
                <a:cs typeface="Arial Narrow"/>
              </a:rPr>
              <a:t>tio</a:t>
            </a:r>
            <a:r>
              <a:rPr sz="1400" spc="-10" dirty="0">
                <a:latin typeface="Arial Narrow"/>
                <a:cs typeface="Arial Narrow"/>
              </a:rPr>
              <a:t>n</a:t>
            </a:r>
            <a:r>
              <a:rPr sz="1400" spc="-5" dirty="0">
                <a:latin typeface="Arial Narrow"/>
                <a:cs typeface="Arial Narrow"/>
              </a:rPr>
              <a:t>a</a:t>
            </a:r>
            <a:r>
              <a:rPr sz="1400" dirty="0">
                <a:latin typeface="Arial Narrow"/>
                <a:cs typeface="Arial Narrow"/>
              </a:rPr>
              <a:t>l </a:t>
            </a:r>
            <a:r>
              <a:rPr sz="1400" spc="-35" dirty="0">
                <a:latin typeface="Arial Narrow"/>
                <a:cs typeface="Arial Narrow"/>
              </a:rPr>
              <a:t>T</a:t>
            </a:r>
            <a:r>
              <a:rPr sz="1400" dirty="0">
                <a:latin typeface="Arial Narrow"/>
                <a:cs typeface="Arial Narrow"/>
              </a:rPr>
              <a:t>re</a:t>
            </a:r>
            <a:r>
              <a:rPr sz="1400" spc="-10" dirty="0">
                <a:latin typeface="Arial Narrow"/>
                <a:cs typeface="Arial Narrow"/>
              </a:rPr>
              <a:t>a</a:t>
            </a:r>
            <a:r>
              <a:rPr sz="1400" dirty="0">
                <a:latin typeface="Arial Narrow"/>
                <a:cs typeface="Arial Narrow"/>
              </a:rPr>
              <a:t>tm</a:t>
            </a:r>
            <a:r>
              <a:rPr sz="1400" spc="-5" dirty="0">
                <a:latin typeface="Arial Narrow"/>
                <a:cs typeface="Arial Narrow"/>
              </a:rPr>
              <a:t>en</a:t>
            </a:r>
            <a:r>
              <a:rPr sz="1400" dirty="0">
                <a:latin typeface="Arial Narrow"/>
                <a:cs typeface="Arial Narrow"/>
              </a:rPr>
              <a:t>t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Pre</a:t>
            </a:r>
            <a:r>
              <a:rPr sz="1400" spc="-10" dirty="0">
                <a:latin typeface="Arial Narrow"/>
                <a:cs typeface="Arial Narrow"/>
              </a:rPr>
              <a:t>p</a:t>
            </a:r>
            <a:r>
              <a:rPr sz="1400" spc="-5" dirty="0">
                <a:latin typeface="Arial Narrow"/>
                <a:cs typeface="Arial Narrow"/>
              </a:rPr>
              <a:t>a</a:t>
            </a:r>
            <a:r>
              <a:rPr sz="1400" dirty="0">
                <a:latin typeface="Arial Narrow"/>
                <a:cs typeface="Arial Narrow"/>
              </a:rPr>
              <a:t>re</a:t>
            </a:r>
            <a:r>
              <a:rPr sz="1400" spc="-10" dirty="0">
                <a:latin typeface="Arial Narrow"/>
                <a:cs typeface="Arial Narrow"/>
              </a:rPr>
              <a:t>d</a:t>
            </a:r>
            <a:r>
              <a:rPr sz="1400" spc="-5" dirty="0">
                <a:latin typeface="Arial Narrow"/>
                <a:cs typeface="Arial Narrow"/>
              </a:rPr>
              <a:t>nes</a:t>
            </a:r>
            <a:r>
              <a:rPr sz="1400" dirty="0">
                <a:latin typeface="Arial Narrow"/>
                <a:cs typeface="Arial Narrow"/>
              </a:rPr>
              <a:t>s</a:t>
            </a:r>
            <a:r>
              <a:rPr sz="1400" spc="20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C</a:t>
            </a:r>
            <a:r>
              <a:rPr sz="1400" spc="-10" dirty="0">
                <a:latin typeface="Arial Narrow"/>
                <a:cs typeface="Arial Narrow"/>
              </a:rPr>
              <a:t>o</a:t>
            </a:r>
            <a:r>
              <a:rPr sz="1400" spc="-5" dirty="0">
                <a:latin typeface="Arial Narrow"/>
                <a:cs typeface="Arial Narrow"/>
              </a:rPr>
              <a:t>al</a:t>
            </a:r>
            <a:r>
              <a:rPr sz="1400" spc="-10" dirty="0">
                <a:latin typeface="Arial Narrow"/>
                <a:cs typeface="Arial Narrow"/>
              </a:rPr>
              <a:t>i</a:t>
            </a:r>
            <a:r>
              <a:rPr sz="1400" dirty="0">
                <a:latin typeface="Arial Narrow"/>
                <a:cs typeface="Arial Narrow"/>
              </a:rPr>
              <a:t>tion</a:t>
            </a:r>
          </a:p>
          <a:p>
            <a:pPr marL="12700">
              <a:lnSpc>
                <a:spcPct val="100000"/>
              </a:lnSpc>
              <a:spcBef>
                <a:spcPts val="535"/>
              </a:spcBef>
            </a:pPr>
            <a:r>
              <a:rPr lang="fr-FR" sz="1400" b="1" spc="-5" dirty="0" smtClean="0">
                <a:solidFill>
                  <a:srgbClr val="C00000"/>
                </a:solidFill>
                <a:latin typeface="Arial Narrow"/>
                <a:cs typeface="Arial Narrow"/>
              </a:rPr>
              <a:t>17h15</a:t>
            </a:r>
            <a:r>
              <a:rPr sz="1400" b="1" dirty="0" smtClean="0">
                <a:solidFill>
                  <a:srgbClr val="C00000"/>
                </a:solidFill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:</a:t>
            </a:r>
            <a:r>
              <a:rPr sz="1400" spc="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C</a:t>
            </a:r>
            <a:r>
              <a:rPr sz="1400" spc="-10" dirty="0">
                <a:latin typeface="Arial Narrow"/>
                <a:cs typeface="Arial Narrow"/>
              </a:rPr>
              <a:t>o</a:t>
            </a:r>
            <a:r>
              <a:rPr sz="1400" spc="-5" dirty="0">
                <a:latin typeface="Arial Narrow"/>
                <a:cs typeface="Arial Narrow"/>
              </a:rPr>
              <a:t>ncl</a:t>
            </a:r>
            <a:r>
              <a:rPr sz="1400" spc="-10" dirty="0">
                <a:latin typeface="Arial Narrow"/>
                <a:cs typeface="Arial Narrow"/>
              </a:rPr>
              <a:t>u</a:t>
            </a:r>
            <a:r>
              <a:rPr sz="1400" spc="-5" dirty="0">
                <a:latin typeface="Arial Narrow"/>
                <a:cs typeface="Arial Narrow"/>
              </a:rPr>
              <a:t>si</a:t>
            </a:r>
            <a:r>
              <a:rPr sz="1400" spc="-10" dirty="0">
                <a:latin typeface="Arial Narrow"/>
                <a:cs typeface="Arial Narrow"/>
              </a:rPr>
              <a:t>o</a:t>
            </a:r>
            <a:r>
              <a:rPr sz="1400" spc="-5" dirty="0">
                <a:latin typeface="Arial Narrow"/>
                <a:cs typeface="Arial Narrow"/>
              </a:rPr>
              <a:t>n</a:t>
            </a:r>
            <a:r>
              <a:rPr sz="1400" dirty="0">
                <a:latin typeface="Arial Narrow"/>
                <a:cs typeface="Arial Narrow"/>
              </a:rPr>
              <a:t>s </a:t>
            </a:r>
            <a:r>
              <a:rPr sz="1400" spc="-5" dirty="0">
                <a:latin typeface="Arial Narrow"/>
                <a:cs typeface="Arial Narrow"/>
              </a:rPr>
              <a:t>d</a:t>
            </a:r>
            <a:r>
              <a:rPr sz="1400" dirty="0">
                <a:latin typeface="Arial Narrow"/>
                <a:cs typeface="Arial Narrow"/>
              </a:rPr>
              <a:t>e</a:t>
            </a:r>
            <a:r>
              <a:rPr sz="1400" spc="-5" dirty="0">
                <a:latin typeface="Arial Narrow"/>
                <a:cs typeface="Arial Narrow"/>
              </a:rPr>
              <a:t> l</a:t>
            </a:r>
            <a:r>
              <a:rPr sz="1400" dirty="0">
                <a:latin typeface="Arial Narrow"/>
                <a:cs typeface="Arial Narrow"/>
              </a:rPr>
              <a:t>a </a:t>
            </a:r>
            <a:r>
              <a:rPr sz="1400" spc="-5" dirty="0" smtClean="0">
                <a:latin typeface="Arial Narrow"/>
                <a:cs typeface="Arial Narrow"/>
              </a:rPr>
              <a:t>j</a:t>
            </a:r>
            <a:r>
              <a:rPr sz="1400" spc="-10" dirty="0" smtClean="0">
                <a:latin typeface="Arial Narrow"/>
                <a:cs typeface="Arial Narrow"/>
              </a:rPr>
              <a:t>o</a:t>
            </a:r>
            <a:r>
              <a:rPr sz="1400" spc="-5" dirty="0" smtClean="0">
                <a:latin typeface="Arial Narrow"/>
                <a:cs typeface="Arial Narrow"/>
              </a:rPr>
              <a:t>u</a:t>
            </a:r>
            <a:r>
              <a:rPr sz="1400" dirty="0" smtClean="0">
                <a:latin typeface="Arial Narrow"/>
                <a:cs typeface="Arial Narrow"/>
              </a:rPr>
              <a:t>rn</a:t>
            </a:r>
            <a:r>
              <a:rPr sz="1400" spc="-10" dirty="0" smtClean="0">
                <a:latin typeface="Arial Narrow"/>
                <a:cs typeface="Arial Narrow"/>
              </a:rPr>
              <a:t>é</a:t>
            </a:r>
            <a:r>
              <a:rPr sz="1400" dirty="0" smtClean="0">
                <a:latin typeface="Arial Narrow"/>
                <a:cs typeface="Arial Narrow"/>
              </a:rPr>
              <a:t>e</a:t>
            </a:r>
            <a:r>
              <a:rPr lang="fr-FR" sz="1400" dirty="0" smtClean="0">
                <a:latin typeface="Arial Narrow"/>
                <a:cs typeface="Arial Narrow"/>
              </a:rPr>
              <a:t> et c</a:t>
            </a:r>
            <a:r>
              <a:rPr sz="1400" spc="-10" dirty="0" smtClean="0">
                <a:latin typeface="Arial Narrow"/>
                <a:cs typeface="Arial Narrow"/>
              </a:rPr>
              <a:t>o</a:t>
            </a:r>
            <a:r>
              <a:rPr sz="1400" spc="-5" dirty="0" smtClean="0">
                <a:latin typeface="Arial Narrow"/>
                <a:cs typeface="Arial Narrow"/>
              </a:rPr>
              <a:t>l</a:t>
            </a:r>
            <a:r>
              <a:rPr sz="1400" spc="-10" dirty="0" smtClean="0">
                <a:latin typeface="Arial Narrow"/>
                <a:cs typeface="Arial Narrow"/>
              </a:rPr>
              <a:t>l</a:t>
            </a:r>
            <a:r>
              <a:rPr sz="1400" spc="-5" dirty="0" smtClean="0">
                <a:latin typeface="Arial Narrow"/>
                <a:cs typeface="Arial Narrow"/>
              </a:rPr>
              <a:t>a</a:t>
            </a:r>
            <a:r>
              <a:rPr sz="1400" dirty="0" smtClean="0">
                <a:latin typeface="Arial Narrow"/>
                <a:cs typeface="Arial Narrow"/>
              </a:rPr>
              <a:t>tion</a:t>
            </a:r>
            <a:r>
              <a:rPr sz="1400" spc="-10" dirty="0" smtClean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de</a:t>
            </a:r>
            <a:r>
              <a:rPr sz="1400" spc="-5" dirty="0">
                <a:latin typeface="Arial Narrow"/>
                <a:cs typeface="Arial Narrow"/>
              </a:rPr>
              <a:t> </a:t>
            </a:r>
            <a:r>
              <a:rPr sz="1400" dirty="0">
                <a:latin typeface="Arial Narrow"/>
                <a:cs typeface="Arial Narrow"/>
              </a:rPr>
              <a:t>d</a:t>
            </a:r>
            <a:r>
              <a:rPr sz="1400" spc="-5" dirty="0">
                <a:latin typeface="Arial Narrow"/>
                <a:cs typeface="Arial Narrow"/>
              </a:rPr>
              <a:t>épa</a:t>
            </a:r>
            <a:r>
              <a:rPr sz="1400" dirty="0">
                <a:latin typeface="Arial Narrow"/>
                <a:cs typeface="Arial Narrow"/>
              </a:rPr>
              <a:t>rt.</a:t>
            </a:r>
          </a:p>
        </p:txBody>
      </p:sp>
      <p:sp>
        <p:nvSpPr>
          <p:cNvPr id="4" name="object 4"/>
          <p:cNvSpPr/>
          <p:nvPr/>
        </p:nvSpPr>
        <p:spPr>
          <a:xfrm>
            <a:off x="251523" y="260731"/>
            <a:ext cx="1348677" cy="80606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222</Words>
  <Application>Microsoft Macintosh PowerPoint</Application>
  <PresentationFormat>Présentation à l'écran (4:3)</PresentationFormat>
  <Paragraphs>17</Paragraphs>
  <Slides>1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Office Theme</vt:lpstr>
      <vt:lpstr>3ème Journée annuelle du COREVIH Bretagne - CHU de Rennes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Prochainement  3ème Journée annuelle du COREVIH Bretagne à CHU de Rennes</dc:title>
  <dc:creator>CAMPEAUX Halima</dc:creator>
  <cp:lastModifiedBy>Cédric Arvieux</cp:lastModifiedBy>
  <cp:revision>2</cp:revision>
  <dcterms:created xsi:type="dcterms:W3CDTF">2015-04-03T18:38:42Z</dcterms:created>
  <dcterms:modified xsi:type="dcterms:W3CDTF">2015-04-03T16:41:05Z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2015-04-02T00:00:00Z</vt:filetime>
  </property>
  <property fmtid="{D5CDD505-2E9C-101B-9397-08002B2CF9AE}" pid="3" name="LastSaved">
    <vt:filetime>2015-04-03T00:00:00Z</vt:filetime>
  </property>
</Properties>
</file>